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412" y="2106017"/>
            <a:ext cx="2983177" cy="223738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EDICON USA 2017</a:t>
            </a:r>
            <a:br>
              <a:rPr lang="en-US" dirty="0"/>
            </a:br>
            <a:r>
              <a:rPr lang="en-US" dirty="0"/>
              <a:t>IBIS Summit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E7E1CB-4A67-46A6-907C-FD4477612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800600"/>
            <a:ext cx="1547949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933BB3-D070-4119-9C52-98285CA063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477" y="4846320"/>
            <a:ext cx="1841475" cy="12801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60F94B-55C0-41A9-80C4-6D7DF1EC5A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495" y="5105400"/>
            <a:ext cx="2879636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8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Welcome to the EDICON USA 2017 IBIS Summit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Mike Labonte</cp:lastModifiedBy>
  <cp:revision>8</cp:revision>
  <dcterms:created xsi:type="dcterms:W3CDTF">2016-01-11T21:56:36Z</dcterms:created>
  <dcterms:modified xsi:type="dcterms:W3CDTF">2017-09-05T17:30:13Z</dcterms:modified>
</cp:coreProperties>
</file>