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170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 showGuides="1">
      <p:cViewPr>
        <p:scale>
          <a:sx n="91" d="100"/>
          <a:sy n="91" d="100"/>
        </p:scale>
        <p:origin x="-978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4167A-6C9E-4AC7-AF97-38222220DF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8538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03535-3716-4A84-A7D2-916FD3602F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2075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42BAB-9D59-464E-A5B6-4C9429D926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8098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B6E3D8-603E-4487-A2C2-846E4A596D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1829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FB552-8092-4CCB-B611-1B087E1DB6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7163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045F3-5613-49E4-AFD4-27C18348E7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7066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941E2-0903-4B7F-8950-9EE8FC27F2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4603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3C3862-F216-45E9-BBFC-9B17CDF228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976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96784-0DF1-4742-AC46-E0A205B8ED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4540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EE94E-14DC-47AB-B11D-A6552AC755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0385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6FFAB-0797-4177-BA6C-C1E910C7BA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0983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9B46700-22C5-4C8A-B666-769841AD17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10600" cy="1143000"/>
          </a:xfrm>
        </p:spPr>
        <p:txBody>
          <a:bodyPr wrap="none"/>
          <a:lstStyle/>
          <a:p>
            <a:pPr eaLnBrk="1" hangingPunct="1"/>
            <a:r>
              <a:rPr lang="en-US" altLang="en-US" sz="3200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2023 </a:t>
            </a:r>
            <a:r>
              <a:rPr lang="en-US" altLang="ja-JP" sz="3200" dirty="0" smtClean="0">
                <a:solidFill>
                  <a:schemeClr val="accent2"/>
                </a:solidFill>
                <a:latin typeface="Arial Black" panose="020B0A04020102020204" pitchFamily="34" charset="0"/>
                <a:ea typeface="ＭＳ Ｐゴシック" charset="-128"/>
              </a:rPr>
              <a:t>Asian</a:t>
            </a:r>
            <a:r>
              <a:rPr lang="ja-JP" altLang="en-US" sz="3200" dirty="0" smtClean="0">
                <a:solidFill>
                  <a:schemeClr val="accent2"/>
                </a:solidFill>
                <a:latin typeface="Arial Black" panose="020B0A04020102020204" pitchFamily="34" charset="0"/>
                <a:ea typeface="ＭＳ Ｐゴシック" charset="-128"/>
              </a:rPr>
              <a:t> </a:t>
            </a:r>
            <a:r>
              <a:rPr lang="en-US" altLang="en-US" sz="3200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IBIS Summit</a:t>
            </a:r>
            <a:r>
              <a:rPr lang="en-US" altLang="en-US" sz="3200" dirty="0">
                <a:solidFill>
                  <a:schemeClr val="accent2"/>
                </a:solidFill>
                <a:latin typeface="Arial Black" panose="020B0A04020102020204" pitchFamily="34" charset="0"/>
                <a:ea typeface="ＭＳ Ｐゴシック" charset="-128"/>
              </a:rPr>
              <a:t/>
            </a:r>
            <a:br>
              <a:rPr lang="en-US" altLang="en-US" sz="3200" dirty="0">
                <a:solidFill>
                  <a:schemeClr val="accent2"/>
                </a:solidFill>
                <a:latin typeface="Arial Black" panose="020B0A04020102020204" pitchFamily="34" charset="0"/>
                <a:ea typeface="ＭＳ Ｐゴシック" charset="-128"/>
              </a:rPr>
            </a:br>
            <a:r>
              <a:rPr lang="en-US" altLang="ja-JP" sz="3200" dirty="0">
                <a:solidFill>
                  <a:schemeClr val="accent2"/>
                </a:solidFill>
                <a:latin typeface="Arial Black" panose="020B0A04020102020204" pitchFamily="34" charset="0"/>
                <a:ea typeface="ＭＳ Ｐゴシック" charset="-128"/>
              </a:rPr>
              <a:t>(China) November </a:t>
            </a:r>
            <a:r>
              <a:rPr lang="en-US" altLang="ja-JP" sz="3200" dirty="0" smtClean="0">
                <a:solidFill>
                  <a:schemeClr val="accent2"/>
                </a:solidFill>
                <a:latin typeface="Arial Black" panose="020B0A04020102020204" pitchFamily="34" charset="0"/>
                <a:ea typeface="ＭＳ Ｐゴシック" charset="-128"/>
              </a:rPr>
              <a:t>10, 2023</a:t>
            </a:r>
            <a:endParaRPr lang="en-US" altLang="en-US" sz="3200" dirty="0">
              <a:solidFill>
                <a:schemeClr val="accent2"/>
              </a:solidFill>
              <a:latin typeface="Arial Black" panose="020B0A04020102020204" pitchFamily="34" charset="0"/>
            </a:endParaRPr>
          </a:p>
        </p:txBody>
      </p:sp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79274"/>
            <a:ext cx="2362200" cy="1857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8D8C253-733F-43D1-B810-C05FAB6DA37D}"/>
              </a:ext>
            </a:extLst>
          </p:cNvPr>
          <p:cNvSpPr txBox="1"/>
          <p:nvPr/>
        </p:nvSpPr>
        <p:spPr>
          <a:xfrm>
            <a:off x="1447800" y="1254626"/>
            <a:ext cx="624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dirty="0">
                <a:latin typeface="Bahnschrift SemiBold" panose="020B0502040204020203" pitchFamily="34" charset="0"/>
              </a:rPr>
              <a:t>亚洲 </a:t>
            </a:r>
            <a:r>
              <a:rPr lang="en-US" altLang="zh-CN" dirty="0">
                <a:latin typeface="Bahnschrift SemiBold" panose="020B0502040204020203" pitchFamily="34" charset="0"/>
              </a:rPr>
              <a:t>IBIS </a:t>
            </a:r>
            <a:r>
              <a:rPr lang="zh-CN" altLang="en-US" dirty="0">
                <a:latin typeface="Bahnschrift SemiBold" panose="020B0502040204020203" pitchFamily="34" charset="0"/>
              </a:rPr>
              <a:t>峰会（中国）</a:t>
            </a:r>
            <a:r>
              <a:rPr lang="en-US" altLang="zh-CN" dirty="0" smtClean="0">
                <a:latin typeface="Bahnschrift SemiBold" panose="020B0502040204020203" pitchFamily="34" charset="0"/>
              </a:rPr>
              <a:t>2023 </a:t>
            </a:r>
            <a:r>
              <a:rPr lang="zh-CN" altLang="en-US" dirty="0">
                <a:latin typeface="Bahnschrift SemiBold" panose="020B0502040204020203" pitchFamily="34" charset="0"/>
              </a:rPr>
              <a:t>年 </a:t>
            </a:r>
            <a:r>
              <a:rPr lang="en-US" altLang="zh-CN" dirty="0">
                <a:latin typeface="Bahnschrift SemiBold" panose="020B0502040204020203" pitchFamily="34" charset="0"/>
              </a:rPr>
              <a:t>11 </a:t>
            </a:r>
            <a:r>
              <a:rPr lang="zh-CN" altLang="en-US" dirty="0">
                <a:latin typeface="Bahnschrift SemiBold" panose="020B0502040204020203" pitchFamily="34" charset="0"/>
              </a:rPr>
              <a:t>月 </a:t>
            </a:r>
            <a:r>
              <a:rPr lang="en-US" altLang="zh-CN" dirty="0" smtClean="0">
                <a:latin typeface="Bahnschrift SemiBold" panose="020B0502040204020203" pitchFamily="34" charset="0"/>
              </a:rPr>
              <a:t>10 </a:t>
            </a:r>
            <a:r>
              <a:rPr lang="zh-CN" altLang="en-US" dirty="0" smtClean="0">
                <a:latin typeface="Bahnschrift SemiBold" panose="020B0502040204020203" pitchFamily="34" charset="0"/>
              </a:rPr>
              <a:t>日</a:t>
            </a:r>
            <a:r>
              <a:rPr lang="zh-CN" altLang="en-US" b="1" dirty="0" smtClean="0">
                <a:latin typeface="Bahnschrift SemiBold" panose="020B0502040204020203" pitchFamily="34" charset="0"/>
              </a:rPr>
              <a:t>）</a:t>
            </a:r>
            <a:endParaRPr lang="en-US" b="1" dirty="0">
              <a:latin typeface="Bahnschrift SemiBold" panose="020B0502040204020203" pitchFamily="34" charset="0"/>
            </a:endParaRPr>
          </a:p>
        </p:txBody>
      </p:sp>
      <p:pic>
        <p:nvPicPr>
          <p:cNvPr id="6" name="Picture 2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191000"/>
            <a:ext cx="185737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5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2194" y="5775275"/>
            <a:ext cx="2671206" cy="504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86000" y="3013502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/>
            <a:endParaRPr lang="en-US" dirty="0"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48218" y="2125395"/>
            <a:ext cx="28850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2000" dirty="0" err="1">
                <a:latin typeface="Arial" charset="0"/>
              </a:rPr>
              <a:t>Parkyard</a:t>
            </a:r>
            <a:r>
              <a:rPr lang="en-US" sz="2000" dirty="0">
                <a:latin typeface="Arial" charset="0"/>
              </a:rPr>
              <a:t> Hotel</a:t>
            </a:r>
          </a:p>
          <a:p>
            <a:pPr algn="ctr" eaLnBrk="1" hangingPunct="1"/>
            <a:r>
              <a:rPr lang="en-US" sz="2000" dirty="0">
                <a:latin typeface="Arial" charset="0"/>
              </a:rPr>
              <a:t>Shanghai, CHINA</a:t>
            </a:r>
          </a:p>
        </p:txBody>
      </p:sp>
      <p:sp>
        <p:nvSpPr>
          <p:cNvPr id="9" name="Rectangle 8"/>
          <p:cNvSpPr/>
          <p:nvPr/>
        </p:nvSpPr>
        <p:spPr>
          <a:xfrm>
            <a:off x="6553201" y="2113543"/>
            <a:ext cx="1752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ja-JP" altLang="en-US" sz="2000" dirty="0">
                <a:latin typeface="SimSun" pitchFamily="2" charset="-122"/>
                <a:ea typeface="SimSun" pitchFamily="2" charset="-122"/>
              </a:rPr>
              <a:t>博雅酒店          </a:t>
            </a:r>
            <a:r>
              <a:rPr lang="zh-CN" altLang="en-US" sz="2000" dirty="0">
                <a:latin typeface="SimSun" pitchFamily="2" charset="-122"/>
                <a:ea typeface="SimSun" pitchFamily="2" charset="-122"/>
              </a:rPr>
              <a:t>       中国上海</a:t>
            </a:r>
          </a:p>
        </p:txBody>
      </p:sp>
      <p:sp>
        <p:nvSpPr>
          <p:cNvPr id="10" name="Rectangle 9"/>
          <p:cNvSpPr/>
          <p:nvPr/>
        </p:nvSpPr>
        <p:spPr>
          <a:xfrm>
            <a:off x="3733800" y="3156909"/>
            <a:ext cx="48084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1800" b="1" dirty="0">
                <a:latin typeface="Arial" charset="0"/>
              </a:rPr>
              <a:t>IBIS OPEN FORUM   </a:t>
            </a:r>
            <a:r>
              <a:rPr lang="en-US" sz="1800" dirty="0" smtClean="0">
                <a:latin typeface="Arial" charset="0"/>
              </a:rPr>
              <a:t>https://</a:t>
            </a:r>
            <a:r>
              <a:rPr lang="en-US" sz="1800" dirty="0">
                <a:latin typeface="Arial" charset="0"/>
              </a:rPr>
              <a:t>www.ibis.org/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5795" y="5638798"/>
            <a:ext cx="2682423" cy="754909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778" y="4041054"/>
            <a:ext cx="2586038" cy="1290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</TotalTime>
  <Words>40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2023 Asian IBIS Summit (China) November 10, 2023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Fujimori, Shogo/藤森 省吾</dc:creator>
  <cp:lastModifiedBy>Bob Ross</cp:lastModifiedBy>
  <cp:revision>49</cp:revision>
  <dcterms:created xsi:type="dcterms:W3CDTF">1601-01-01T00:00:00Z</dcterms:created>
  <dcterms:modified xsi:type="dcterms:W3CDTF">2023-10-16T20:40:39Z</dcterms:modified>
</cp:coreProperties>
</file>