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Objects="1" showGuides="1"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4167A-6C9E-4AC7-AF97-38222220D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53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03535-3716-4A84-A7D2-916FD3602F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07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42BAB-9D59-464E-A5B6-4C9429D926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09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6E3D8-603E-4487-A2C2-846E4A596D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829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FB552-8092-4CCB-B611-1B087E1DB6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16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045F3-5613-49E4-AFD4-27C18348E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06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1E2-0903-4B7F-8950-9EE8FC27F2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460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C3862-F216-45E9-BBFC-9B17CDF228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7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96784-0DF1-4742-AC46-E0A205B8ED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54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EE94E-14DC-47AB-B11D-A6552AC755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038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6FFAB-0797-4177-BA6C-C1E910C7BA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98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9B46700-22C5-4C8A-B666-769841AD17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1143000"/>
          </a:xfrm>
        </p:spPr>
        <p:txBody>
          <a:bodyPr wrap="none"/>
          <a:lstStyle/>
          <a:p>
            <a:pPr eaLnBrk="1" hangingPunct="1"/>
            <a:r>
              <a:rPr lang="en-US" altLang="en-US" sz="3200" dirty="0">
                <a:solidFill>
                  <a:schemeClr val="accent2"/>
                </a:solidFill>
                <a:latin typeface="Arial Black" panose="020B0A04020102020204" pitchFamily="34" charset="0"/>
              </a:rPr>
              <a:t>2021 Virtual </a:t>
            </a:r>
            <a:r>
              <a:rPr lang="en-US" altLang="ja-JP" sz="3200" dirty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  <a:t>Asian</a:t>
            </a:r>
            <a:r>
              <a:rPr lang="ja-JP" altLang="en-US" sz="3200" dirty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  <a:t> </a:t>
            </a:r>
            <a:r>
              <a:rPr lang="en-US" altLang="en-US" sz="3200" dirty="0">
                <a:solidFill>
                  <a:schemeClr val="accent2"/>
                </a:solidFill>
                <a:latin typeface="Arial Black" panose="020B0A04020102020204" pitchFamily="34" charset="0"/>
              </a:rPr>
              <a:t>IBIS Summit</a:t>
            </a:r>
            <a:br>
              <a:rPr lang="en-US" altLang="en-US" sz="3200" dirty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</a:br>
            <a:r>
              <a:rPr lang="en-US" altLang="ja-JP" sz="3200" dirty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  <a:t>(China) November 19, 2021</a:t>
            </a:r>
            <a:endParaRPr lang="en-US" altLang="en-US" sz="3200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86455"/>
            <a:ext cx="3810000" cy="2995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62200" y="5410198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 Black" panose="020B0A04020102020204" pitchFamily="34" charset="0"/>
                <a:ea typeface="Source Sans Pro Black" panose="020B0803030403020204" pitchFamily="34" charset="0"/>
              </a:rPr>
              <a:t>IBIS OPEN FORUM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D8C253-733F-43D1-B810-C05FAB6DA37D}"/>
              </a:ext>
            </a:extLst>
          </p:cNvPr>
          <p:cNvSpPr txBox="1"/>
          <p:nvPr/>
        </p:nvSpPr>
        <p:spPr>
          <a:xfrm>
            <a:off x="2409096" y="1254626"/>
            <a:ext cx="4325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Bahnschrift SemiBold" panose="020B0502040204020203" pitchFamily="34" charset="0"/>
              </a:rPr>
              <a:t>2021 IBIS</a:t>
            </a:r>
            <a:r>
              <a:rPr lang="zh-CN" altLang="en-US" b="1" dirty="0">
                <a:latin typeface="Bahnschrift SemiBold" panose="020B0502040204020203" pitchFamily="34" charset="0"/>
              </a:rPr>
              <a:t>亚洲线上峰会（中国）</a:t>
            </a:r>
            <a:endParaRPr lang="en-US" b="1" dirty="0">
              <a:latin typeface="Bahnschrift SemiBold" panose="020B0502040204020203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28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 Black</vt:lpstr>
      <vt:lpstr>Bahnschrift SemiBold</vt:lpstr>
      <vt:lpstr>Times New Roman</vt:lpstr>
      <vt:lpstr>Default Design</vt:lpstr>
      <vt:lpstr>2021 Virtual Asian IBIS Summit (China) November 19,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Fujimori, Shogo/藤森 省吾</dc:creator>
  <cp:lastModifiedBy>Mike LaBonte</cp:lastModifiedBy>
  <cp:revision>40</cp:revision>
  <dcterms:created xsi:type="dcterms:W3CDTF">1601-01-01T00:00:00Z</dcterms:created>
  <dcterms:modified xsi:type="dcterms:W3CDTF">2021-11-19T00:54:18Z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fdea275-d6f3-438f-b8d8-013cab2023d3_Enabled">
    <vt:lpwstr>true</vt:lpwstr>
  </property>
  <property fmtid="{D5CDD505-2E9C-101B-9397-08002B2CF9AE}" pid="3" name="MSIP_Label_6fdea275-d6f3-438f-b8d8-013cab2023d3_SetDate">
    <vt:lpwstr>2021-11-19T00:36:28Z</vt:lpwstr>
  </property>
  <property fmtid="{D5CDD505-2E9C-101B-9397-08002B2CF9AE}" pid="4" name="MSIP_Label_6fdea275-d6f3-438f-b8d8-013cab2023d3_Method">
    <vt:lpwstr>Privileged</vt:lpwstr>
  </property>
  <property fmtid="{D5CDD505-2E9C-101B-9397-08002B2CF9AE}" pid="5" name="MSIP_Label_6fdea275-d6f3-438f-b8d8-013cab2023d3_Name">
    <vt:lpwstr>Public</vt:lpwstr>
  </property>
  <property fmtid="{D5CDD505-2E9C-101B-9397-08002B2CF9AE}" pid="6" name="MSIP_Label_6fdea275-d6f3-438f-b8d8-013cab2023d3_SiteId">
    <vt:lpwstr>f38a5ecd-2813-4862-b11b-ac1d563c806f</vt:lpwstr>
  </property>
  <property fmtid="{D5CDD505-2E9C-101B-9397-08002B2CF9AE}" pid="7" name="MSIP_Label_6fdea275-d6f3-438f-b8d8-013cab2023d3_ActionId">
    <vt:lpwstr>2fe58c4a-ab35-4124-a16d-dc2ad571a2fb</vt:lpwstr>
  </property>
  <property fmtid="{D5CDD505-2E9C-101B-9397-08002B2CF9AE}" pid="8" name="MSIP_Label_6fdea275-d6f3-438f-b8d8-013cab2023d3_ContentBits">
    <vt:lpwstr>0</vt:lpwstr>
  </property>
</Properties>
</file>