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422" r:id="rId3"/>
    <p:sldId id="425" r:id="rId4"/>
    <p:sldId id="428" r:id="rId5"/>
    <p:sldId id="429" r:id="rId6"/>
    <p:sldId id="441" r:id="rId7"/>
    <p:sldId id="446" r:id="rId8"/>
    <p:sldId id="432" r:id="rId9"/>
    <p:sldId id="438" r:id="rId10"/>
    <p:sldId id="426" r:id="rId11"/>
    <p:sldId id="439" r:id="rId12"/>
    <p:sldId id="440" r:id="rId13"/>
    <p:sldId id="447" r:id="rId14"/>
    <p:sldId id="448" r:id="rId15"/>
    <p:sldId id="442" r:id="rId16"/>
    <p:sldId id="430" r:id="rId17"/>
    <p:sldId id="443" r:id="rId18"/>
    <p:sldId id="444" r:id="rId1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5" autoAdjust="0"/>
    <p:restoredTop sz="94565" autoAdjust="0"/>
  </p:normalViewPr>
  <p:slideViewPr>
    <p:cSldViewPr>
      <p:cViewPr varScale="1">
        <p:scale>
          <a:sx n="75" d="100"/>
          <a:sy n="75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000" dirty="0" smtClean="0"/>
              <a:t>IBISCHK6 V6.1.3 and</a:t>
            </a:r>
            <a:br>
              <a:rPr lang="en-US" sz="4000" dirty="0" smtClean="0"/>
            </a:br>
            <a:r>
              <a:rPr lang="en-US" sz="4000" dirty="0" smtClean="0"/>
              <a:t>Executable Model File Checking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Bob Ross, </a:t>
            </a:r>
            <a:r>
              <a:rPr lang="en-US" sz="3200" dirty="0" err="1" smtClean="0"/>
              <a:t>Teraspeed</a:t>
            </a:r>
            <a:r>
              <a:rPr lang="en-US" sz="3200" dirty="0" smtClean="0"/>
              <a:t> 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038600"/>
            <a:ext cx="7315200" cy="12192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Asian IBIS Summit</a:t>
            </a:r>
          </a:p>
          <a:p>
            <a:pPr marL="0" indent="0" algn="ctr">
              <a:buNone/>
            </a:pPr>
            <a:r>
              <a:rPr lang="en-US" dirty="0" smtClean="0"/>
              <a:t>Taipei</a:t>
            </a:r>
            <a:r>
              <a:rPr lang="en-US" smtClean="0"/>
              <a:t>, Taiwan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November </a:t>
            </a:r>
            <a:r>
              <a:rPr lang="en-US" dirty="0" smtClean="0"/>
              <a:t>14, </a:t>
            </a:r>
            <a:r>
              <a:rPr lang="en-US" dirty="0" smtClean="0"/>
              <a:t>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5181600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Function Existence Testing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6" y="1404257"/>
            <a:ext cx="866450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6074" y="4191000"/>
            <a:ext cx="85069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 file names: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noicgr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“C” combinations above and below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Some Tests for ibischk6_32.exe when Checked with bug179-1.ami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015897"/>
            <a:ext cx="7162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 Normal case: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ResolveExists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 true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Windows_1_32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noicgr_32.dll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Windows_2_32 ic_32.dll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Windows_3_32 icg_32.dll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Windows_4_32 icgr_32.dll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Windows_5_32 icr_32.dll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Windows_6_64 noicgr_64.dll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Windows_7_64 ic_64.dll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Windows_8_64 icg_64.dll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Windows_9_64 icgr_64.dll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Windows_10_64 icr_64.dll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9352" y="3742333"/>
            <a:ext cx="17961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anose="05000000000000000000" pitchFamily="2" charset="2"/>
              </a:rPr>
              <a:t></a:t>
            </a:r>
            <a:r>
              <a:rPr lang="en-US" b="1" dirty="0" smtClean="0">
                <a:sym typeface="Wingdings" panose="05000000000000000000" pitchFamily="2" charset="2"/>
              </a:rPr>
              <a:t> Executable lines for </a:t>
            </a:r>
            <a:r>
              <a:rPr lang="en-US" sz="1600" b="1" dirty="0" smtClean="0"/>
              <a:t>64-bit Windows lines not checked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85214" y="2514600"/>
            <a:ext cx="129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5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3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>
                <a:sym typeface="Wingdings" panose="05000000000000000000" pitchFamily="2" charset="2"/>
              </a:rPr>
              <a:t>2</a:t>
            </a:r>
            <a:r>
              <a:rPr lang="en-US" sz="1600" b="1" dirty="0" smtClean="0">
                <a:sym typeface="Wingdings" panose="05000000000000000000" pitchFamily="2" charset="2"/>
              </a:rPr>
              <a:t> </a:t>
            </a:r>
            <a:r>
              <a:rPr lang="en-US" sz="1600" b="1" dirty="0"/>
              <a:t>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Good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/>
              <a:t>1</a:t>
            </a:r>
            <a:r>
              <a:rPr lang="en-US" sz="1600" b="1" dirty="0" smtClean="0"/>
              <a:t> Error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1077" y="5650523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Lines 112 to 121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6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Partial Report for ibischk6_32.exe with New Error Codes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52600"/>
            <a:ext cx="838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E4702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Code 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AMI_Init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E4703 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Code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116) - Code file icr_32.dll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31242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4800" y="4125686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48006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5203149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3400" y="5348273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 115 is Good (0 Errors):</a:t>
            </a:r>
          </a:p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 Windows_4_32  icgr_32.dll  bug179-1.ami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1658816"/>
            <a:ext cx="6477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Status of [Algorithmic Model] Executables for Windows 32: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Checked, has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3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 (Continued)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52600" y="1676400"/>
            <a:ext cx="5943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This IBISCHK6 executable supports Windows 32 bit only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Errors  : 28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 Failed</a:t>
            </a:r>
          </a:p>
        </p:txBody>
      </p:sp>
    </p:spTree>
    <p:extLst>
      <p:ext uri="{BB962C8B-B14F-4D97-AF65-F5344CB8AC3E}">
        <p14:creationId xmlns:p14="http://schemas.microsoft.com/office/powerpoint/2010/main" val="13506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Status Report Lines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Checked</a:t>
            </a:r>
          </a:p>
          <a:p>
            <a:r>
              <a:rPr lang="en-US" sz="2600" dirty="0" smtClean="0"/>
              <a:t>Not checked</a:t>
            </a:r>
          </a:p>
          <a:p>
            <a:r>
              <a:rPr lang="en-US" sz="2600" dirty="0" smtClean="0"/>
              <a:t>Checked, has platform issue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latform bits different than operating system platform Bits</a:t>
            </a:r>
          </a:p>
          <a:p>
            <a:pPr lvl="1"/>
            <a:r>
              <a:rPr lang="en-US" sz="2400" dirty="0" smtClean="0"/>
              <a:t>Executable model file does not have </a:t>
            </a:r>
            <a:r>
              <a:rPr lang="en-US" sz="2400" dirty="0" err="1" smtClean="0"/>
              <a:t>dll</a:t>
            </a:r>
            <a:r>
              <a:rPr lang="en-US" sz="2400" dirty="0" smtClean="0"/>
              <a:t> or so extension</a:t>
            </a:r>
          </a:p>
          <a:p>
            <a:pPr lvl="1"/>
            <a:r>
              <a:rPr lang="en-US" sz="2400" dirty="0" smtClean="0"/>
              <a:t>Ibischk6_32 cannot load 64-bit executable model files and visa versa</a:t>
            </a:r>
            <a:endParaRPr lang="en-US" sz="2400" dirty="0"/>
          </a:p>
          <a:p>
            <a:r>
              <a:rPr lang="en-US" sz="2600" dirty="0" smtClean="0"/>
              <a:t>“… This IBISCHK6 executable supports Windows 32 bit only”</a:t>
            </a:r>
          </a:p>
          <a:p>
            <a:pPr lvl="1"/>
            <a:r>
              <a:rPr lang="en-US" sz="2400" dirty="0" smtClean="0"/>
              <a:t>Refers to ibischk6_32.exe used in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9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Recommended Extensions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Windows: </a:t>
            </a:r>
            <a:r>
              <a:rPr lang="en-US" sz="2800" dirty="0" err="1" smtClean="0"/>
              <a:t>dll</a:t>
            </a:r>
            <a:endParaRPr lang="en-US" sz="2800" dirty="0" smtClean="0"/>
          </a:p>
          <a:p>
            <a:r>
              <a:rPr lang="en-US" sz="2800" dirty="0" smtClean="0"/>
              <a:t>Linux:        so</a:t>
            </a:r>
          </a:p>
          <a:p>
            <a:r>
              <a:rPr lang="en-US" sz="2800" dirty="0" smtClean="0"/>
              <a:t>No requirement but some Windows versions require executable names with at least a dot “.”</a:t>
            </a:r>
          </a:p>
          <a:p>
            <a:r>
              <a:rPr lang="en-US" sz="2800" dirty="0" smtClean="0"/>
              <a:t>Other messages </a:t>
            </a:r>
            <a:r>
              <a:rPr lang="en-US" sz="2800" dirty="0"/>
              <a:t>may </a:t>
            </a:r>
            <a:r>
              <a:rPr lang="en-US" sz="2800" dirty="0" smtClean="0"/>
              <a:t>suggest .</a:t>
            </a:r>
            <a:r>
              <a:rPr lang="en-US" sz="2800" dirty="0" err="1" smtClean="0"/>
              <a:t>dll</a:t>
            </a:r>
            <a:r>
              <a:rPr lang="en-US" sz="2800" dirty="0" smtClean="0"/>
              <a:t> </a:t>
            </a:r>
            <a:r>
              <a:rPr lang="en-US" sz="2800" dirty="0"/>
              <a:t>for </a:t>
            </a:r>
            <a:r>
              <a:rPr lang="en-US" sz="2800" dirty="0" smtClean="0"/>
              <a:t>Windows or </a:t>
            </a:r>
            <a:r>
              <a:rPr lang="en-US" sz="2800" dirty="0"/>
              <a:t>.so for Linux)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1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Limits and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ibischk6_32 works on 64-bit platforms if 32-bit executable model files load and work on the platform</a:t>
            </a:r>
          </a:p>
          <a:p>
            <a:r>
              <a:rPr lang="en-US" dirty="0" smtClean="0"/>
              <a:t>Platform name examples shown in the IBIS Specification – some may be specified in the future</a:t>
            </a:r>
          </a:p>
          <a:p>
            <a:pPr lvl="1"/>
            <a:r>
              <a:rPr lang="en-US" sz="2200" dirty="0" smtClean="0"/>
              <a:t>Case insensitive Windows</a:t>
            </a:r>
          </a:p>
          <a:p>
            <a:pPr lvl="1"/>
            <a:r>
              <a:rPr lang="en-US" sz="2200" dirty="0" smtClean="0"/>
              <a:t>Case insensitive Linux</a:t>
            </a:r>
          </a:p>
          <a:p>
            <a:r>
              <a:rPr lang="en-US" dirty="0" smtClean="0"/>
              <a:t>For unknown platform names, ibischk6 will try to load executable model file and run the functional existence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9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Future and Conclusion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 reference IBIS-AMI waveform checking</a:t>
            </a:r>
          </a:p>
          <a:p>
            <a:r>
              <a:rPr lang="en-US" sz="2800" dirty="0" smtClean="0"/>
              <a:t>Some commercial vendors offer reference IBIS-AMI waveform checking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bischk6 V6.1.3 valuable for function existence testing for </a:t>
            </a:r>
            <a:r>
              <a:rPr lang="en-US" sz="2800" dirty="0" err="1" smtClean="0"/>
              <a:t>Reserved_Parameters</a:t>
            </a:r>
            <a:r>
              <a:rPr lang="en-US" sz="2800" dirty="0" smtClean="0"/>
              <a:t> documented in the .</a:t>
            </a:r>
            <a:r>
              <a:rPr lang="en-US" sz="2800" dirty="0" err="1" smtClean="0"/>
              <a:t>ami</a:t>
            </a:r>
            <a:r>
              <a:rPr lang="en-US" sz="2800" dirty="0" smtClean="0"/>
              <a:t>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9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Goals and Contents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ibischk6 V6.1.3 executables available at the same location: </a:t>
            </a:r>
          </a:p>
          <a:p>
            <a:pPr marL="0" indent="0">
              <a:buNone/>
            </a:pPr>
            <a:r>
              <a:rPr lang="en-US" dirty="0" smtClean="0"/>
              <a:t>		www.ibis.org/ibischk6/</a:t>
            </a:r>
          </a:p>
          <a:p>
            <a:r>
              <a:rPr lang="en-US" dirty="0" smtClean="0"/>
              <a:t>Fixes 7 bugs</a:t>
            </a:r>
          </a:p>
          <a:p>
            <a:r>
              <a:rPr lang="en-US" dirty="0" smtClean="0"/>
              <a:t>Differences (new ibischk6 file names)</a:t>
            </a:r>
          </a:p>
          <a:p>
            <a:r>
              <a:rPr lang="en-US" dirty="0" smtClean="0"/>
              <a:t>New – executable model file checking per BUG179 enhancement for [Algorithmic Model] Executable lines</a:t>
            </a:r>
          </a:p>
          <a:p>
            <a:r>
              <a:rPr lang="en-US" dirty="0" smtClean="0"/>
              <a:t>Source code quality assurance tests</a:t>
            </a:r>
          </a:p>
          <a:p>
            <a:r>
              <a:rPr lang="en-US" dirty="0" smtClean="0"/>
              <a:t>Some limitations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New BUGs 174-180 Fixed</a:t>
            </a:r>
            <a:br>
              <a:rPr lang="en-US" sz="4000" dirty="0" smtClean="0"/>
            </a:br>
            <a:r>
              <a:rPr lang="en-US" sz="4000" dirty="0" smtClean="0"/>
              <a:t>www.ibis.com/bugs/ibischk/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829071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42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Names for ibischk6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Command line operation:</a:t>
            </a:r>
          </a:p>
          <a:p>
            <a:r>
              <a:rPr lang="en-US" dirty="0" smtClean="0"/>
              <a:t>Windows: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bischk6_32.exe	(versus ibischk6.exe)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bischk6_64.exe	(versus ibischk6.exe)</a:t>
            </a:r>
          </a:p>
          <a:p>
            <a:r>
              <a:rPr lang="en-US" dirty="0" smtClean="0"/>
              <a:t>Linux (Ubuntu):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		(versus ibischk6)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		(versus ibischk6)</a:t>
            </a:r>
          </a:p>
          <a:p>
            <a:r>
              <a:rPr lang="en-US" dirty="0" smtClean="0"/>
              <a:t>Used for source code quality assurance tests per BUG179</a:t>
            </a:r>
          </a:p>
          <a:p>
            <a:r>
              <a:rPr lang="en-US" dirty="0" smtClean="0"/>
              <a:t>Macintosh osx_32, osx_64 (also uploaded), but not part of source code release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8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Command Line</a:t>
            </a:r>
            <a:br>
              <a:rPr lang="en-US" sz="4000" dirty="0" smtClean="0"/>
            </a:br>
            <a:r>
              <a:rPr lang="en-US" sz="4000" dirty="0" smtClean="0"/>
              <a:t>Based on ibischk6 Name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Example: ibischk6_32.exe </a:t>
            </a:r>
            <a:r>
              <a:rPr lang="en-US" dirty="0" smtClean="0">
                <a:sym typeface="Wingdings" panose="05000000000000000000" pitchFamily="2" charset="2"/>
              </a:rPr>
              <a:t>”ibischk6_32” command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3622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IBISCHK6 V6.1.3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IBISfile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validation: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This program has been provided free to the electrical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engineering community by the IBIS Open Forum.  The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purpose of this program is to validate that the contents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of ASCII device data in a file specified conform to the 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 specification.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-caution -numbered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The flags prior to the file name can be in any order, and the -caution and/or -numbered flags are optional.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5400" y="3864429"/>
            <a:ext cx="1143000" cy="1447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38400" y="2057400"/>
            <a:ext cx="2971800" cy="18070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1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Can Rename ibischk6 File (Examples Below)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ibischk6.exe as in earlier versions for “ibischk6” command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bischk613_32.exe showing version and bits detail for “ibischk613_32” command</a:t>
            </a:r>
          </a:p>
          <a:p>
            <a:r>
              <a:rPr lang="en-US" sz="2800" dirty="0" smtClean="0"/>
              <a:t>Etc. - the new ibischk6 file name shows up in the Usage: lines, as shown on previous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5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Syntax and Notation</a:t>
            </a:r>
            <a:br>
              <a:rPr lang="en-US" sz="4000" dirty="0" smtClean="0"/>
            </a:br>
            <a:r>
              <a:rPr lang="en-US" sz="4000" dirty="0" smtClean="0"/>
              <a:t>Related to BUG179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 [Algorithmic Model] Executable, </a:t>
            </a:r>
            <a:r>
              <a:rPr lang="en-US" dirty="0" err="1" smtClean="0"/>
              <a:t>Executable_Rx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Executable_Tx</a:t>
            </a:r>
            <a:r>
              <a:rPr lang="en-US" dirty="0" smtClean="0"/>
              <a:t> lines have this information: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Platform is operating system such as Linux, Windows</a:t>
            </a:r>
          </a:p>
          <a:p>
            <a:r>
              <a:rPr lang="en-US" dirty="0" smtClean="0"/>
              <a:t>Bits is 32 or 64 for common platforms</a:t>
            </a:r>
          </a:p>
          <a:p>
            <a:r>
              <a:rPr lang="en-US" dirty="0" err="1" smtClean="0"/>
              <a:t>File_Name</a:t>
            </a:r>
            <a:r>
              <a:rPr lang="en-US" dirty="0" smtClean="0"/>
              <a:t> is “executable model file” name such as abc.dll or abc.so</a:t>
            </a:r>
          </a:p>
          <a:p>
            <a:r>
              <a:rPr lang="en-US" dirty="0" err="1" smtClean="0"/>
              <a:t>Parameter_File</a:t>
            </a:r>
            <a:r>
              <a:rPr lang="en-US" dirty="0" smtClean="0"/>
              <a:t> is the .</a:t>
            </a:r>
            <a:r>
              <a:rPr lang="en-US" dirty="0" err="1" smtClean="0"/>
              <a:t>ami</a:t>
            </a:r>
            <a:r>
              <a:rPr lang="en-US" dirty="0" smtClean="0"/>
              <a:t> file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3004066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Platform_Compiler_Bits</a:t>
            </a:r>
            <a:r>
              <a:rPr lang="en-US" dirty="0" smtClean="0"/>
              <a:t>  </a:t>
            </a:r>
            <a:r>
              <a:rPr lang="en-US" dirty="0" err="1"/>
              <a:t>File_Name</a:t>
            </a:r>
            <a:r>
              <a:rPr lang="en-US" dirty="0"/>
              <a:t>  </a:t>
            </a:r>
            <a:r>
              <a:rPr lang="en-US" dirty="0" err="1"/>
              <a:t>Parameter_File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60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Testing and Executable Combinations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32-bit and 64-bit operating system, ibischk6_* and executable model files are done consistent with the platform operating system</a:t>
            </a:r>
          </a:p>
          <a:p>
            <a:pPr lvl="1"/>
            <a:r>
              <a:rPr lang="en-US" sz="2200" dirty="0" smtClean="0"/>
              <a:t>Ibischk6_32 will work on 64-bit platforms, but will load and test 32 bit executable model files</a:t>
            </a:r>
          </a:p>
          <a:p>
            <a:r>
              <a:rPr lang="en-US" dirty="0" smtClean="0"/>
              <a:t>Specification does not impose a requirement, but internal Windows requires executable names with at least a dot “.”</a:t>
            </a:r>
          </a:p>
          <a:p>
            <a:r>
              <a:rPr lang="en-US" dirty="0"/>
              <a:t>M</a:t>
            </a:r>
            <a:r>
              <a:rPr lang="en-US" dirty="0" smtClean="0"/>
              <a:t>essage will give the recommended (but not required)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943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 bug179-1.ami</a:t>
            </a:r>
            <a:br>
              <a:rPr lang="en-US" sz="4000" dirty="0" smtClean="0"/>
            </a:br>
            <a:r>
              <a:rPr lang="en-US" sz="4000" dirty="0" smtClean="0"/>
              <a:t>Full Function Existence Checking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9743" y="2133600"/>
            <a:ext cx="868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(bug179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Reserved_Parameters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AMI_Version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String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Value "6.1"))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Init_Returns_Impulse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501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18227</TotalTime>
  <Words>1069</Words>
  <Application>Microsoft Office PowerPoint</Application>
  <PresentationFormat>On-screen Show (4:3)</PresentationFormat>
  <Paragraphs>220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Executive</vt:lpstr>
      <vt:lpstr>IBISCHK6 V6.1.3 and Executable Model File Checking  Bob Ross, Teraspeed Labs bob@teraspeedlabs.com  </vt:lpstr>
      <vt:lpstr>Goals and Contents</vt:lpstr>
      <vt:lpstr> New BUGs 174-180 Fixed www.ibis.com/bugs/ibischk/</vt:lpstr>
      <vt:lpstr>New Names for ibischk6</vt:lpstr>
      <vt:lpstr>New Command Line Based on ibischk6 Name</vt:lpstr>
      <vt:lpstr>Can Rename ibischk6 File (Examples Below)</vt:lpstr>
      <vt:lpstr>Syntax and Notation Related to BUG179</vt:lpstr>
      <vt:lpstr>Testing and Executable Combinations</vt:lpstr>
      <vt:lpstr> bug179-1.ami Full Function Existence Checking</vt:lpstr>
      <vt:lpstr> Function Existence Testing</vt:lpstr>
      <vt:lpstr>Some Tests for ibischk6_32.exe when Checked with bug179-1.ami</vt:lpstr>
      <vt:lpstr>Partial Report for ibischk6_32.exe with New Error Codes</vt:lpstr>
      <vt:lpstr> Summary for Platforms/Bits Test for Full Test Case</vt:lpstr>
      <vt:lpstr> Summary for Platforms/Bits Test for Full Test Case (Continued)</vt:lpstr>
      <vt:lpstr>Status Report Lines</vt:lpstr>
      <vt:lpstr>Recommended Extensions</vt:lpstr>
      <vt:lpstr>Limits and Issues</vt:lpstr>
      <vt:lpstr>Future and 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1001</cp:revision>
  <cp:lastPrinted>2014-09-15T17:44:41Z</cp:lastPrinted>
  <dcterms:created xsi:type="dcterms:W3CDTF">2014-08-14T21:20:06Z</dcterms:created>
  <dcterms:modified xsi:type="dcterms:W3CDTF">2016-10-26T02:44:35Z</dcterms:modified>
</cp:coreProperties>
</file>