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2" r:id="rId3"/>
    <p:sldId id="339" r:id="rId4"/>
    <p:sldId id="329" r:id="rId5"/>
    <p:sldId id="313" r:id="rId6"/>
    <p:sldId id="320" r:id="rId7"/>
    <p:sldId id="321" r:id="rId8"/>
    <p:sldId id="319" r:id="rId9"/>
    <p:sldId id="322" r:id="rId10"/>
    <p:sldId id="332" r:id="rId11"/>
    <p:sldId id="314" r:id="rId12"/>
    <p:sldId id="324" r:id="rId13"/>
    <p:sldId id="323" r:id="rId14"/>
    <p:sldId id="318" r:id="rId15"/>
    <p:sldId id="326" r:id="rId16"/>
    <p:sldId id="325" r:id="rId17"/>
    <p:sldId id="327" r:id="rId18"/>
    <p:sldId id="328" r:id="rId19"/>
    <p:sldId id="331" r:id="rId20"/>
    <p:sldId id="336" r:id="rId21"/>
    <p:sldId id="334" r:id="rId22"/>
    <p:sldId id="335" r:id="rId23"/>
    <p:sldId id="337" r:id="rId24"/>
    <p:sldId id="338" r:id="rId2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45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59136"/>
        <c:axId val="20881792"/>
      </c:scatterChart>
      <c:valAx>
        <c:axId val="20859136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0881792"/>
        <c:crosses val="autoZero"/>
        <c:crossBetween val="midCat"/>
        <c:majorUnit val="0.1"/>
      </c:valAx>
      <c:valAx>
        <c:axId val="20881792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859136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5071871185882"/>
          <c:y val="5.1993334270111657E-2"/>
          <c:w val="0.7599106038737955"/>
          <c:h val="0.7754646536262136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Sheet1!$B$6:$B$235</c:f>
              <c:numCache>
                <c:formatCode>0.000</c:formatCode>
                <c:ptCount val="230"/>
                <c:pt idx="0">
                  <c:v>7.2</c:v>
                </c:pt>
                <c:pt idx="1">
                  <c:v>7.0588235294117645</c:v>
                </c:pt>
                <c:pt idx="2">
                  <c:v>6.9230769230769225</c:v>
                </c:pt>
                <c:pt idx="3">
                  <c:v>6.7924528301886795</c:v>
                </c:pt>
                <c:pt idx="4">
                  <c:v>6.6666666666666661</c:v>
                </c:pt>
                <c:pt idx="5">
                  <c:v>6.5454545454545441</c:v>
                </c:pt>
                <c:pt idx="6">
                  <c:v>6.4285714285714279</c:v>
                </c:pt>
                <c:pt idx="7">
                  <c:v>6.3157894736842097</c:v>
                </c:pt>
                <c:pt idx="8">
                  <c:v>6.206896551724137</c:v>
                </c:pt>
                <c:pt idx="9">
                  <c:v>6.1016949152542361</c:v>
                </c:pt>
                <c:pt idx="10">
                  <c:v>5.9999999999999991</c:v>
                </c:pt>
                <c:pt idx="11">
                  <c:v>5.9016393442622945</c:v>
                </c:pt>
                <c:pt idx="12">
                  <c:v>5.8064516129032242</c:v>
                </c:pt>
                <c:pt idx="13">
                  <c:v>5.7142857142857135</c:v>
                </c:pt>
                <c:pt idx="14">
                  <c:v>5.6249999999999991</c:v>
                </c:pt>
                <c:pt idx="15">
                  <c:v>5.5384615384615374</c:v>
                </c:pt>
                <c:pt idx="16">
                  <c:v>5.4545454545454533</c:v>
                </c:pt>
                <c:pt idx="17">
                  <c:v>5.3731343283582076</c:v>
                </c:pt>
                <c:pt idx="18">
                  <c:v>5.2941176470588225</c:v>
                </c:pt>
                <c:pt idx="19">
                  <c:v>5.2173913043478244</c:v>
                </c:pt>
                <c:pt idx="20">
                  <c:v>5.1428571428571415</c:v>
                </c:pt>
                <c:pt idx="21">
                  <c:v>5.0704225352112653</c:v>
                </c:pt>
                <c:pt idx="22">
                  <c:v>4.9999999999999982</c:v>
                </c:pt>
                <c:pt idx="23">
                  <c:v>4.9315068493150669</c:v>
                </c:pt>
                <c:pt idx="24">
                  <c:v>4.864864864864864</c:v>
                </c:pt>
                <c:pt idx="25">
                  <c:v>4.7999999999999989</c:v>
                </c:pt>
                <c:pt idx="26">
                  <c:v>4.7368421052631566</c:v>
                </c:pt>
                <c:pt idx="27">
                  <c:v>4.6753246753246733</c:v>
                </c:pt>
                <c:pt idx="28">
                  <c:v>4.6153846153846141</c:v>
                </c:pt>
                <c:pt idx="29">
                  <c:v>4.5569620253164542</c:v>
                </c:pt>
                <c:pt idx="30">
                  <c:v>4.4999999999999991</c:v>
                </c:pt>
                <c:pt idx="31">
                  <c:v>4.4444444444444429</c:v>
                </c:pt>
                <c:pt idx="32">
                  <c:v>4.390243902439023</c:v>
                </c:pt>
                <c:pt idx="33">
                  <c:v>4.3373493975903594</c:v>
                </c:pt>
                <c:pt idx="34">
                  <c:v>4.2857142857142838</c:v>
                </c:pt>
                <c:pt idx="35">
                  <c:v>4.235294117647058</c:v>
                </c:pt>
                <c:pt idx="36">
                  <c:v>4.1860465116279055</c:v>
                </c:pt>
                <c:pt idx="37">
                  <c:v>4.1379310344827571</c:v>
                </c:pt>
                <c:pt idx="38">
                  <c:v>4.0909090909090899</c:v>
                </c:pt>
                <c:pt idx="39">
                  <c:v>4.0449438202247174</c:v>
                </c:pt>
                <c:pt idx="40">
                  <c:v>3.9999999999999982</c:v>
                </c:pt>
                <c:pt idx="41">
                  <c:v>3.9560439560439544</c:v>
                </c:pt>
                <c:pt idx="42">
                  <c:v>3.9130434782608683</c:v>
                </c:pt>
                <c:pt idx="43">
                  <c:v>3.8709677419354822</c:v>
                </c:pt>
                <c:pt idx="44">
                  <c:v>3.8297872340425516</c:v>
                </c:pt>
                <c:pt idx="45">
                  <c:v>3.7894736842105243</c:v>
                </c:pt>
                <c:pt idx="46">
                  <c:v>3.7499999999999982</c:v>
                </c:pt>
                <c:pt idx="47">
                  <c:v>3.7113402061855654</c:v>
                </c:pt>
                <c:pt idx="48">
                  <c:v>3.6734693877551003</c:v>
                </c:pt>
                <c:pt idx="49">
                  <c:v>3.6363636363636345</c:v>
                </c:pt>
                <c:pt idx="50">
                  <c:v>3.5999999999999983</c:v>
                </c:pt>
                <c:pt idx="51">
                  <c:v>3.5643564356435626</c:v>
                </c:pt>
                <c:pt idx="52">
                  <c:v>3.5294117647058809</c:v>
                </c:pt>
                <c:pt idx="53">
                  <c:v>3.4951456310679596</c:v>
                </c:pt>
                <c:pt idx="54">
                  <c:v>3.4615384615384599</c:v>
                </c:pt>
                <c:pt idx="55">
                  <c:v>3.428571428571427</c:v>
                </c:pt>
                <c:pt idx="56">
                  <c:v>3.396226415094338</c:v>
                </c:pt>
                <c:pt idx="57">
                  <c:v>3.3644859813084094</c:v>
                </c:pt>
                <c:pt idx="58">
                  <c:v>3.3333333333333317</c:v>
                </c:pt>
                <c:pt idx="59">
                  <c:v>3.3027522935779801</c:v>
                </c:pt>
                <c:pt idx="60">
                  <c:v>3.2727272727272707</c:v>
                </c:pt>
                <c:pt idx="61">
                  <c:v>3.2432432432432416</c:v>
                </c:pt>
                <c:pt idx="62">
                  <c:v>3.2142857142857126</c:v>
                </c:pt>
                <c:pt idx="63">
                  <c:v>3.1858407079646001</c:v>
                </c:pt>
                <c:pt idx="64">
                  <c:v>3.1578947368421035</c:v>
                </c:pt>
                <c:pt idx="65">
                  <c:v>3.130434782608694</c:v>
                </c:pt>
                <c:pt idx="66">
                  <c:v>3.1034482758620672</c:v>
                </c:pt>
                <c:pt idx="67">
                  <c:v>3.0769230769230753</c:v>
                </c:pt>
                <c:pt idx="68">
                  <c:v>3.0508474576271167</c:v>
                </c:pt>
                <c:pt idx="69">
                  <c:v>3.0252100840336116</c:v>
                </c:pt>
                <c:pt idx="70">
                  <c:v>2.9999999999999982</c:v>
                </c:pt>
                <c:pt idx="71">
                  <c:v>2.9752066115702465</c:v>
                </c:pt>
                <c:pt idx="72">
                  <c:v>2.9508196721311459</c:v>
                </c:pt>
                <c:pt idx="73">
                  <c:v>2.9268292682926811</c:v>
                </c:pt>
                <c:pt idx="74">
                  <c:v>2.9032258064516112</c:v>
                </c:pt>
                <c:pt idx="75">
                  <c:v>2.8799999999999986</c:v>
                </c:pt>
                <c:pt idx="76">
                  <c:v>2.8571428571428554</c:v>
                </c:pt>
                <c:pt idx="77">
                  <c:v>2.8346456692913371</c:v>
                </c:pt>
                <c:pt idx="78">
                  <c:v>2.8124999999999987</c:v>
                </c:pt>
                <c:pt idx="79">
                  <c:v>2.7906976744186029</c:v>
                </c:pt>
                <c:pt idx="80">
                  <c:v>2.7692307692307678</c:v>
                </c:pt>
                <c:pt idx="81">
                  <c:v>2.7480916030534335</c:v>
                </c:pt>
                <c:pt idx="82">
                  <c:v>2.7272727272727257</c:v>
                </c:pt>
                <c:pt idx="83">
                  <c:v>2.7067669172932316</c:v>
                </c:pt>
                <c:pt idx="84">
                  <c:v>2.6865671641791029</c:v>
                </c:pt>
                <c:pt idx="85">
                  <c:v>2.6666666666666652</c:v>
                </c:pt>
                <c:pt idx="86">
                  <c:v>2.6470588235294104</c:v>
                </c:pt>
                <c:pt idx="87">
                  <c:v>2.6277372262773708</c:v>
                </c:pt>
                <c:pt idx="88">
                  <c:v>2.6086956521739113</c:v>
                </c:pt>
                <c:pt idx="89">
                  <c:v>2.5899280575539549</c:v>
                </c:pt>
                <c:pt idx="90">
                  <c:v>2.5714285714285698</c:v>
                </c:pt>
                <c:pt idx="91">
                  <c:v>2.5531914893617005</c:v>
                </c:pt>
                <c:pt idx="92">
                  <c:v>2.5352112676056322</c:v>
                </c:pt>
                <c:pt idx="93">
                  <c:v>2.5174825174825157</c:v>
                </c:pt>
                <c:pt idx="94">
                  <c:v>2.4999999999999982</c:v>
                </c:pt>
                <c:pt idx="95">
                  <c:v>2.4827586206896535</c:v>
                </c:pt>
                <c:pt idx="96">
                  <c:v>2.465753424657533</c:v>
                </c:pt>
                <c:pt idx="97">
                  <c:v>2.4489795918367334</c:v>
                </c:pt>
                <c:pt idx="98">
                  <c:v>2.4324324324324311</c:v>
                </c:pt>
                <c:pt idx="99">
                  <c:v>2.4161073825503343</c:v>
                </c:pt>
                <c:pt idx="100">
                  <c:v>2.3999999999999986</c:v>
                </c:pt>
                <c:pt idx="101">
                  <c:v>2.3841059602648995</c:v>
                </c:pt>
                <c:pt idx="102">
                  <c:v>2.3684210526315774</c:v>
                </c:pt>
                <c:pt idx="103">
                  <c:v>2.3529411764705865</c:v>
                </c:pt>
                <c:pt idx="104">
                  <c:v>2.3376623376623362</c:v>
                </c:pt>
                <c:pt idx="105">
                  <c:v>2.3225806451612887</c:v>
                </c:pt>
                <c:pt idx="106">
                  <c:v>2.3076923076923062</c:v>
                </c:pt>
                <c:pt idx="107">
                  <c:v>2.292993630573247</c:v>
                </c:pt>
                <c:pt idx="108">
                  <c:v>2.2784810126582262</c:v>
                </c:pt>
                <c:pt idx="109">
                  <c:v>2.2641509433962246</c:v>
                </c:pt>
                <c:pt idx="110">
                  <c:v>2.2499999999999987</c:v>
                </c:pt>
                <c:pt idx="111">
                  <c:v>2.2360248447204953</c:v>
                </c:pt>
                <c:pt idx="112">
                  <c:v>2.222222222222221</c:v>
                </c:pt>
                <c:pt idx="113">
                  <c:v>2.2085889570552135</c:v>
                </c:pt>
                <c:pt idx="114">
                  <c:v>2.1951219512195106</c:v>
                </c:pt>
                <c:pt idx="115">
                  <c:v>2.1818181818181808</c:v>
                </c:pt>
                <c:pt idx="116">
                  <c:v>2.1686746987951793</c:v>
                </c:pt>
                <c:pt idx="117">
                  <c:v>2.1556886227544898</c:v>
                </c:pt>
                <c:pt idx="118">
                  <c:v>2.1428571428571415</c:v>
                </c:pt>
                <c:pt idx="119">
                  <c:v>2.1301775147928979</c:v>
                </c:pt>
                <c:pt idx="120">
                  <c:v>2.1176470588235281</c:v>
                </c:pt>
                <c:pt idx="121">
                  <c:v>2.1052631578947354</c:v>
                </c:pt>
                <c:pt idx="122">
                  <c:v>2.0930232558139519</c:v>
                </c:pt>
                <c:pt idx="123">
                  <c:v>2.080924855491328</c:v>
                </c:pt>
                <c:pt idx="124">
                  <c:v>2.0689655172413781</c:v>
                </c:pt>
                <c:pt idx="125">
                  <c:v>2.0571428571428561</c:v>
                </c:pt>
                <c:pt idx="126">
                  <c:v>2.0454545454545445</c:v>
                </c:pt>
                <c:pt idx="127">
                  <c:v>2.0338983050847443</c:v>
                </c:pt>
                <c:pt idx="128">
                  <c:v>2.0224719101123583</c:v>
                </c:pt>
                <c:pt idx="129">
                  <c:v>2.0111731843575407</c:v>
                </c:pt>
                <c:pt idx="130">
                  <c:v>1.9999999999999987</c:v>
                </c:pt>
                <c:pt idx="131">
                  <c:v>1.9889502762430924</c:v>
                </c:pt>
                <c:pt idx="132">
                  <c:v>1.9780219780219768</c:v>
                </c:pt>
                <c:pt idx="133">
                  <c:v>1.967213114754097</c:v>
                </c:pt>
                <c:pt idx="134">
                  <c:v>1.9565217391304337</c:v>
                </c:pt>
                <c:pt idx="135">
                  <c:v>1.9459459459459445</c:v>
                </c:pt>
                <c:pt idx="136">
                  <c:v>1.9354838709677407</c:v>
                </c:pt>
                <c:pt idx="137">
                  <c:v>1.925133689839571</c:v>
                </c:pt>
                <c:pt idx="138">
                  <c:v>1.9148936170212751</c:v>
                </c:pt>
                <c:pt idx="139">
                  <c:v>1.9047619047619035</c:v>
                </c:pt>
                <c:pt idx="140">
                  <c:v>1.8947368421052617</c:v>
                </c:pt>
                <c:pt idx="141">
                  <c:v>1.8848167539267002</c:v>
                </c:pt>
                <c:pt idx="142">
                  <c:v>1.8749999999999987</c:v>
                </c:pt>
                <c:pt idx="143">
                  <c:v>1.8652849740932629</c:v>
                </c:pt>
                <c:pt idx="144">
                  <c:v>1.8556701030927822</c:v>
                </c:pt>
                <c:pt idx="145">
                  <c:v>1.8461538461538447</c:v>
                </c:pt>
                <c:pt idx="146">
                  <c:v>1.83673469387755</c:v>
                </c:pt>
                <c:pt idx="147">
                  <c:v>1.8274111675126892</c:v>
                </c:pt>
                <c:pt idx="148">
                  <c:v>1.8181818181818168</c:v>
                </c:pt>
                <c:pt idx="149">
                  <c:v>1.809045226130652</c:v>
                </c:pt>
                <c:pt idx="150">
                  <c:v>1.7999999999999987</c:v>
                </c:pt>
                <c:pt idx="151">
                  <c:v>1.7910447761194019</c:v>
                </c:pt>
                <c:pt idx="152">
                  <c:v>1.7821782178217813</c:v>
                </c:pt>
                <c:pt idx="153">
                  <c:v>1.7733990147783245</c:v>
                </c:pt>
                <c:pt idx="154">
                  <c:v>1.7647058823529409</c:v>
                </c:pt>
                <c:pt idx="155">
                  <c:v>1.7560975609756095</c:v>
                </c:pt>
                <c:pt idx="156">
                  <c:v>1.7475728155339807</c:v>
                </c:pt>
                <c:pt idx="157">
                  <c:v>1.7391304347826089</c:v>
                </c:pt>
                <c:pt idx="158">
                  <c:v>1.7307692307692311</c:v>
                </c:pt>
                <c:pt idx="159">
                  <c:v>1.7224880382775123</c:v>
                </c:pt>
                <c:pt idx="160">
                  <c:v>1.7142857142857149</c:v>
                </c:pt>
                <c:pt idx="161">
                  <c:v>1.7061611374407593</c:v>
                </c:pt>
                <c:pt idx="162">
                  <c:v>1.6981132075471705</c:v>
                </c:pt>
                <c:pt idx="163">
                  <c:v>1.6901408450704236</c:v>
                </c:pt>
                <c:pt idx="164">
                  <c:v>1.6822429906542069</c:v>
                </c:pt>
                <c:pt idx="165">
                  <c:v>1.6744186046511642</c:v>
                </c:pt>
                <c:pt idx="166">
                  <c:v>1.6666666666666683</c:v>
                </c:pt>
                <c:pt idx="167">
                  <c:v>1.6589861751152091</c:v>
                </c:pt>
                <c:pt idx="168">
                  <c:v>1.6513761467889927</c:v>
                </c:pt>
                <c:pt idx="169">
                  <c:v>1.6438356164383583</c:v>
                </c:pt>
                <c:pt idx="170">
                  <c:v>1.6363636363636385</c:v>
                </c:pt>
                <c:pt idx="171">
                  <c:v>1.6289592760181018</c:v>
                </c:pt>
                <c:pt idx="172">
                  <c:v>1.6216216216216239</c:v>
                </c:pt>
                <c:pt idx="173">
                  <c:v>1.6143497757847558</c:v>
                </c:pt>
                <c:pt idx="174">
                  <c:v>1.6071428571428596</c:v>
                </c:pt>
                <c:pt idx="175">
                  <c:v>1.600000000000003</c:v>
                </c:pt>
                <c:pt idx="176">
                  <c:v>1.5929203539823038</c:v>
                </c:pt>
                <c:pt idx="177">
                  <c:v>1.5859030837004435</c:v>
                </c:pt>
                <c:pt idx="178">
                  <c:v>1.5789473684210558</c:v>
                </c:pt>
                <c:pt idx="179">
                  <c:v>1.5720524017467281</c:v>
                </c:pt>
                <c:pt idx="180">
                  <c:v>1.5652173913043512</c:v>
                </c:pt>
                <c:pt idx="181">
                  <c:v>1.5584415584415618</c:v>
                </c:pt>
                <c:pt idx="182">
                  <c:v>1.551724137931038</c:v>
                </c:pt>
                <c:pt idx="183">
                  <c:v>1.5450643776824071</c:v>
                </c:pt>
                <c:pt idx="184">
                  <c:v>1.5384615384615423</c:v>
                </c:pt>
                <c:pt idx="185">
                  <c:v>1.5319148936170253</c:v>
                </c:pt>
                <c:pt idx="186">
                  <c:v>1.5254237288135635</c:v>
                </c:pt>
                <c:pt idx="187">
                  <c:v>1.518987341772156</c:v>
                </c:pt>
                <c:pt idx="188">
                  <c:v>1.5126050420168111</c:v>
                </c:pt>
                <c:pt idx="189">
                  <c:v>1.5062761506276194</c:v>
                </c:pt>
                <c:pt idx="190">
                  <c:v>1.5000000000000044</c:v>
                </c:pt>
                <c:pt idx="191">
                  <c:v>1.4937759336099632</c:v>
                </c:pt>
                <c:pt idx="192">
                  <c:v>1.4876033057851286</c:v>
                </c:pt>
                <c:pt idx="193">
                  <c:v>1.4814814814814863</c:v>
                </c:pt>
                <c:pt idx="194">
                  <c:v>1.4754098360655785</c:v>
                </c:pt>
                <c:pt idx="195">
                  <c:v>1.4693877551020458</c:v>
                </c:pt>
                <c:pt idx="196">
                  <c:v>1.4634146341463465</c:v>
                </c:pt>
                <c:pt idx="197">
                  <c:v>1.4574898785425152</c:v>
                </c:pt>
                <c:pt idx="198">
                  <c:v>1.4516129032258116</c:v>
                </c:pt>
                <c:pt idx="199">
                  <c:v>1.4457831325301258</c:v>
                </c:pt>
                <c:pt idx="200">
                  <c:v>1.4400000000000053</c:v>
                </c:pt>
                <c:pt idx="201">
                  <c:v>1.4342629482071767</c:v>
                </c:pt>
                <c:pt idx="202">
                  <c:v>1.4285714285714339</c:v>
                </c:pt>
                <c:pt idx="203">
                  <c:v>1.4229249011857763</c:v>
                </c:pt>
                <c:pt idx="204">
                  <c:v>1.417322834645675</c:v>
                </c:pt>
                <c:pt idx="205">
                  <c:v>1.4117647058823586</c:v>
                </c:pt>
                <c:pt idx="206">
                  <c:v>1.4062500000000058</c:v>
                </c:pt>
                <c:pt idx="207">
                  <c:v>1.4007782101167374</c:v>
                </c:pt>
                <c:pt idx="208">
                  <c:v>1.3953488372093081</c:v>
                </c:pt>
                <c:pt idx="209">
                  <c:v>1.3899613899613961</c:v>
                </c:pt>
                <c:pt idx="210">
                  <c:v>1.3846153846153906</c:v>
                </c:pt>
                <c:pt idx="211">
                  <c:v>1.3793103448275923</c:v>
                </c:pt>
                <c:pt idx="212">
                  <c:v>1.3740458015267238</c:v>
                </c:pt>
                <c:pt idx="213">
                  <c:v>1.3688212927756715</c:v>
                </c:pt>
                <c:pt idx="214">
                  <c:v>1.36363636363637</c:v>
                </c:pt>
                <c:pt idx="215">
                  <c:v>1.3584905660377422</c:v>
                </c:pt>
                <c:pt idx="216">
                  <c:v>1.3533834586466229</c:v>
                </c:pt>
                <c:pt idx="217">
                  <c:v>1.3483146067415794</c:v>
                </c:pt>
                <c:pt idx="218">
                  <c:v>1.3432835820895588</c:v>
                </c:pt>
                <c:pt idx="219">
                  <c:v>1.3382899628252856</c:v>
                </c:pt>
                <c:pt idx="220">
                  <c:v>1.3333333333333399</c:v>
                </c:pt>
                <c:pt idx="221">
                  <c:v>1.328413284132848</c:v>
                </c:pt>
                <c:pt idx="222">
                  <c:v>1.3235294117647127</c:v>
                </c:pt>
                <c:pt idx="223">
                  <c:v>1.3186813186813255</c:v>
                </c:pt>
                <c:pt idx="224">
                  <c:v>1.313868613138693</c:v>
                </c:pt>
                <c:pt idx="225">
                  <c:v>1.309090909090916</c:v>
                </c:pt>
                <c:pt idx="226">
                  <c:v>1.3043478260869636</c:v>
                </c:pt>
                <c:pt idx="227">
                  <c:v>1.299638989169682</c:v>
                </c:pt>
                <c:pt idx="228">
                  <c:v>1.2949640287769857</c:v>
                </c:pt>
                <c:pt idx="229">
                  <c:v>1.2903225806451684</c:v>
                </c:pt>
              </c:numCache>
            </c:numRef>
          </c:yVal>
          <c:smooth val="0"/>
        </c:ser>
        <c:ser>
          <c:idx val="1"/>
          <c:order val="1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Sheet1!$C$6:$C$235</c:f>
              <c:numCache>
                <c:formatCode>0.000</c:formatCode>
                <c:ptCount val="230"/>
                <c:pt idx="0">
                  <c:v>5.8319999999999999</c:v>
                </c:pt>
                <c:pt idx="1">
                  <c:v>5.7176470588235286</c:v>
                </c:pt>
                <c:pt idx="2">
                  <c:v>5.6076923076923073</c:v>
                </c:pt>
                <c:pt idx="3">
                  <c:v>5.5018867924528294</c:v>
                </c:pt>
                <c:pt idx="4">
                  <c:v>5.3999999999999995</c:v>
                </c:pt>
                <c:pt idx="5">
                  <c:v>5.3018181818181809</c:v>
                </c:pt>
                <c:pt idx="6">
                  <c:v>5.2071428571428564</c:v>
                </c:pt>
                <c:pt idx="7">
                  <c:v>5.1157894736842096</c:v>
                </c:pt>
                <c:pt idx="8">
                  <c:v>5.0275862068965509</c:v>
                </c:pt>
                <c:pt idx="9">
                  <c:v>4.9423728813559311</c:v>
                </c:pt>
                <c:pt idx="10">
                  <c:v>4.8599999999999985</c:v>
                </c:pt>
                <c:pt idx="11">
                  <c:v>4.7803278688524582</c:v>
                </c:pt>
                <c:pt idx="12">
                  <c:v>4.703225806451611</c:v>
                </c:pt>
                <c:pt idx="13">
                  <c:v>4.6285714285714272</c:v>
                </c:pt>
                <c:pt idx="14">
                  <c:v>4.5562499999999986</c:v>
                </c:pt>
                <c:pt idx="15">
                  <c:v>4.4861538461538446</c:v>
                </c:pt>
                <c:pt idx="16">
                  <c:v>4.4181818181818171</c:v>
                </c:pt>
                <c:pt idx="17">
                  <c:v>4.3522388059701482</c:v>
                </c:pt>
                <c:pt idx="18">
                  <c:v>4.288235294117646</c:v>
                </c:pt>
                <c:pt idx="19">
                  <c:v>4.2260869565217378</c:v>
                </c:pt>
                <c:pt idx="20">
                  <c:v>4.1657142857142837</c:v>
                </c:pt>
                <c:pt idx="21">
                  <c:v>4.1070422535211248</c:v>
                </c:pt>
                <c:pt idx="22">
                  <c:v>4.0499999999999989</c:v>
                </c:pt>
                <c:pt idx="23">
                  <c:v>3.9945205479452035</c:v>
                </c:pt>
                <c:pt idx="24">
                  <c:v>3.9405405405405389</c:v>
                </c:pt>
                <c:pt idx="25">
                  <c:v>3.8879999999999986</c:v>
                </c:pt>
                <c:pt idx="26">
                  <c:v>3.8368421052631563</c:v>
                </c:pt>
                <c:pt idx="27">
                  <c:v>3.7870129870129854</c:v>
                </c:pt>
                <c:pt idx="28">
                  <c:v>3.7384615384615367</c:v>
                </c:pt>
                <c:pt idx="29">
                  <c:v>3.6911392405063275</c:v>
                </c:pt>
                <c:pt idx="30">
                  <c:v>3.6449999999999987</c:v>
                </c:pt>
                <c:pt idx="31">
                  <c:v>3.5999999999999988</c:v>
                </c:pt>
                <c:pt idx="32">
                  <c:v>3.556097560975608</c:v>
                </c:pt>
                <c:pt idx="33">
                  <c:v>3.5132530120481911</c:v>
                </c:pt>
                <c:pt idx="34">
                  <c:v>3.4714285714285698</c:v>
                </c:pt>
                <c:pt idx="35">
                  <c:v>3.4305882352941164</c:v>
                </c:pt>
                <c:pt idx="36">
                  <c:v>3.390697674418603</c:v>
                </c:pt>
                <c:pt idx="37">
                  <c:v>3.3517241379310327</c:v>
                </c:pt>
                <c:pt idx="38">
                  <c:v>3.3136363636363617</c:v>
                </c:pt>
                <c:pt idx="39">
                  <c:v>3.276404494382021</c:v>
                </c:pt>
                <c:pt idx="40">
                  <c:v>3.2399999999999984</c:v>
                </c:pt>
                <c:pt idx="41">
                  <c:v>3.2043956043956028</c:v>
                </c:pt>
                <c:pt idx="42">
                  <c:v>3.1695652173913031</c:v>
                </c:pt>
                <c:pt idx="43">
                  <c:v>3.1354838709677404</c:v>
                </c:pt>
                <c:pt idx="44">
                  <c:v>3.1021276595744665</c:v>
                </c:pt>
                <c:pt idx="45">
                  <c:v>3.0694736842105246</c:v>
                </c:pt>
                <c:pt idx="46">
                  <c:v>3.0374999999999988</c:v>
                </c:pt>
                <c:pt idx="47">
                  <c:v>3.0061855670103079</c:v>
                </c:pt>
                <c:pt idx="48">
                  <c:v>2.975510204081631</c:v>
                </c:pt>
                <c:pt idx="49">
                  <c:v>2.945454545454544</c:v>
                </c:pt>
                <c:pt idx="50">
                  <c:v>2.9159999999999986</c:v>
                </c:pt>
                <c:pt idx="51">
                  <c:v>2.8871287128712857</c:v>
                </c:pt>
                <c:pt idx="52">
                  <c:v>2.858823529411763</c:v>
                </c:pt>
                <c:pt idx="53">
                  <c:v>2.8310679611650471</c:v>
                </c:pt>
                <c:pt idx="54">
                  <c:v>2.8038461538461523</c:v>
                </c:pt>
                <c:pt idx="55">
                  <c:v>2.7771428571428558</c:v>
                </c:pt>
                <c:pt idx="56">
                  <c:v>2.7509433962264138</c:v>
                </c:pt>
                <c:pt idx="57">
                  <c:v>2.7252336448598116</c:v>
                </c:pt>
                <c:pt idx="58">
                  <c:v>2.6999999999999984</c:v>
                </c:pt>
                <c:pt idx="59">
                  <c:v>2.6752293577981638</c:v>
                </c:pt>
                <c:pt idx="60">
                  <c:v>2.6509090909090891</c:v>
                </c:pt>
                <c:pt idx="61">
                  <c:v>2.6270270270270255</c:v>
                </c:pt>
                <c:pt idx="62">
                  <c:v>2.6035714285714269</c:v>
                </c:pt>
                <c:pt idx="63">
                  <c:v>2.5805309734513258</c:v>
                </c:pt>
                <c:pt idx="64">
                  <c:v>2.5578947368421034</c:v>
                </c:pt>
                <c:pt idx="65">
                  <c:v>2.535652173913042</c:v>
                </c:pt>
                <c:pt idx="66">
                  <c:v>2.5137931034482746</c:v>
                </c:pt>
                <c:pt idx="67">
                  <c:v>2.492307692307691</c:v>
                </c:pt>
                <c:pt idx="68">
                  <c:v>2.4711864406779647</c:v>
                </c:pt>
                <c:pt idx="69">
                  <c:v>2.4504201680672257</c:v>
                </c:pt>
                <c:pt idx="70">
                  <c:v>2.4299999999999984</c:v>
                </c:pt>
                <c:pt idx="71">
                  <c:v>2.4099173553718995</c:v>
                </c:pt>
                <c:pt idx="72">
                  <c:v>2.3901639344262282</c:v>
                </c:pt>
                <c:pt idx="73">
                  <c:v>2.3707317073170717</c:v>
                </c:pt>
                <c:pt idx="74">
                  <c:v>2.3516129032258046</c:v>
                </c:pt>
                <c:pt idx="75">
                  <c:v>2.3327999999999984</c:v>
                </c:pt>
                <c:pt idx="76">
                  <c:v>2.3142857142857127</c:v>
                </c:pt>
                <c:pt idx="77">
                  <c:v>2.2960629921259827</c:v>
                </c:pt>
                <c:pt idx="78">
                  <c:v>2.2781249999999984</c:v>
                </c:pt>
                <c:pt idx="79">
                  <c:v>2.2604651162790685</c:v>
                </c:pt>
                <c:pt idx="80">
                  <c:v>2.2430769230769219</c:v>
                </c:pt>
                <c:pt idx="81">
                  <c:v>2.2259541984732807</c:v>
                </c:pt>
                <c:pt idx="82">
                  <c:v>2.2090909090909077</c:v>
                </c:pt>
                <c:pt idx="83">
                  <c:v>2.1924812030075174</c:v>
                </c:pt>
                <c:pt idx="84">
                  <c:v>2.1761194029850732</c:v>
                </c:pt>
                <c:pt idx="85">
                  <c:v>2.1599999999999988</c:v>
                </c:pt>
                <c:pt idx="86">
                  <c:v>2.1441176470588221</c:v>
                </c:pt>
                <c:pt idx="87">
                  <c:v>2.1284671532846704</c:v>
                </c:pt>
                <c:pt idx="88">
                  <c:v>2.113043478260868</c:v>
                </c:pt>
                <c:pt idx="89">
                  <c:v>2.0978417266187037</c:v>
                </c:pt>
                <c:pt idx="90">
                  <c:v>2.0828571428571414</c:v>
                </c:pt>
                <c:pt idx="91">
                  <c:v>2.0680851063829775</c:v>
                </c:pt>
                <c:pt idx="92">
                  <c:v>2.053521126760562</c:v>
                </c:pt>
                <c:pt idx="93">
                  <c:v>2.039160839160838</c:v>
                </c:pt>
                <c:pt idx="94">
                  <c:v>2.0249999999999986</c:v>
                </c:pt>
                <c:pt idx="95">
                  <c:v>2.0110344827586193</c:v>
                </c:pt>
                <c:pt idx="96">
                  <c:v>1.9972602739726013</c:v>
                </c:pt>
                <c:pt idx="97">
                  <c:v>1.983673469387754</c:v>
                </c:pt>
                <c:pt idx="98">
                  <c:v>1.970270270270269</c:v>
                </c:pt>
                <c:pt idx="99">
                  <c:v>1.9570469798657706</c:v>
                </c:pt>
                <c:pt idx="100">
                  <c:v>1.9439999999999986</c:v>
                </c:pt>
                <c:pt idx="101">
                  <c:v>1.9311258278145682</c:v>
                </c:pt>
                <c:pt idx="102">
                  <c:v>1.9184210526315777</c:v>
                </c:pt>
                <c:pt idx="103">
                  <c:v>1.9058823529411753</c:v>
                </c:pt>
                <c:pt idx="104">
                  <c:v>1.8935064935064922</c:v>
                </c:pt>
                <c:pt idx="105">
                  <c:v>1.8812903225806439</c:v>
                </c:pt>
                <c:pt idx="106">
                  <c:v>1.8692307692307679</c:v>
                </c:pt>
                <c:pt idx="107">
                  <c:v>1.8573248407643299</c:v>
                </c:pt>
                <c:pt idx="108">
                  <c:v>1.8455696202531633</c:v>
                </c:pt>
                <c:pt idx="109">
                  <c:v>1.8339622641509421</c:v>
                </c:pt>
                <c:pt idx="110">
                  <c:v>1.8224999999999989</c:v>
                </c:pt>
                <c:pt idx="111">
                  <c:v>1.8111801242236012</c:v>
                </c:pt>
                <c:pt idx="112">
                  <c:v>1.7999999999999987</c:v>
                </c:pt>
                <c:pt idx="113">
                  <c:v>1.7889570552147227</c:v>
                </c:pt>
                <c:pt idx="114">
                  <c:v>1.7780487804878038</c:v>
                </c:pt>
                <c:pt idx="115">
                  <c:v>1.767272727272726</c:v>
                </c:pt>
                <c:pt idx="116">
                  <c:v>1.7566265060240951</c:v>
                </c:pt>
                <c:pt idx="117">
                  <c:v>1.7461077844311366</c:v>
                </c:pt>
                <c:pt idx="118">
                  <c:v>1.7357142857142844</c:v>
                </c:pt>
                <c:pt idx="119">
                  <c:v>1.7254437869822472</c:v>
                </c:pt>
                <c:pt idx="120">
                  <c:v>1.7152941176470577</c:v>
                </c:pt>
                <c:pt idx="121">
                  <c:v>1.7052631578947355</c:v>
                </c:pt>
                <c:pt idx="122">
                  <c:v>1.6953488372093011</c:v>
                </c:pt>
                <c:pt idx="123">
                  <c:v>1.6855491329479757</c:v>
                </c:pt>
                <c:pt idx="124">
                  <c:v>1.6758620689655159</c:v>
                </c:pt>
                <c:pt idx="125">
                  <c:v>1.666285714285713</c:v>
                </c:pt>
                <c:pt idx="126">
                  <c:v>1.6568181818181806</c:v>
                </c:pt>
                <c:pt idx="127">
                  <c:v>1.6474576271186427</c:v>
                </c:pt>
                <c:pt idx="128">
                  <c:v>1.63820224719101</c:v>
                </c:pt>
                <c:pt idx="129">
                  <c:v>1.6290502793296078</c:v>
                </c:pt>
                <c:pt idx="130">
                  <c:v>1.6199999999999988</c:v>
                </c:pt>
                <c:pt idx="131">
                  <c:v>1.611049723756905</c:v>
                </c:pt>
                <c:pt idx="132">
                  <c:v>1.6021978021978012</c:v>
                </c:pt>
                <c:pt idx="133">
                  <c:v>1.5934426229508185</c:v>
                </c:pt>
                <c:pt idx="134">
                  <c:v>1.5847826086956511</c:v>
                </c:pt>
                <c:pt idx="135">
                  <c:v>1.5762162162162152</c:v>
                </c:pt>
                <c:pt idx="136">
                  <c:v>1.5677419354838698</c:v>
                </c:pt>
                <c:pt idx="137">
                  <c:v>1.5593582887700523</c:v>
                </c:pt>
                <c:pt idx="138">
                  <c:v>1.551063829787233</c:v>
                </c:pt>
                <c:pt idx="139">
                  <c:v>1.5428571428571418</c:v>
                </c:pt>
                <c:pt idx="140">
                  <c:v>1.5347368421052621</c:v>
                </c:pt>
                <c:pt idx="141">
                  <c:v>1.5267015706806273</c:v>
                </c:pt>
                <c:pt idx="142">
                  <c:v>1.5187499999999989</c:v>
                </c:pt>
                <c:pt idx="143">
                  <c:v>1.5108808290155429</c:v>
                </c:pt>
                <c:pt idx="144">
                  <c:v>1.5030927835051535</c:v>
                </c:pt>
                <c:pt idx="145">
                  <c:v>1.4953846153846144</c:v>
                </c:pt>
                <c:pt idx="146">
                  <c:v>1.4877551020408151</c:v>
                </c:pt>
                <c:pt idx="147">
                  <c:v>1.4802030456852782</c:v>
                </c:pt>
                <c:pt idx="148">
                  <c:v>1.4727272727272716</c:v>
                </c:pt>
                <c:pt idx="149">
                  <c:v>1.4653266331658281</c:v>
                </c:pt>
                <c:pt idx="150">
                  <c:v>1.4579999999999991</c:v>
                </c:pt>
                <c:pt idx="151">
                  <c:v>1.4507462686567154</c:v>
                </c:pt>
                <c:pt idx="152">
                  <c:v>1.4435643564356428</c:v>
                </c:pt>
                <c:pt idx="153">
                  <c:v>1.4364532019704428</c:v>
                </c:pt>
                <c:pt idx="154">
                  <c:v>1.4294117647058819</c:v>
                </c:pt>
                <c:pt idx="155">
                  <c:v>1.4224390243902436</c:v>
                </c:pt>
                <c:pt idx="156">
                  <c:v>1.415533980582524</c:v>
                </c:pt>
                <c:pt idx="157">
                  <c:v>1.4086956521739131</c:v>
                </c:pt>
                <c:pt idx="158">
                  <c:v>1.401923076923077</c:v>
                </c:pt>
                <c:pt idx="159">
                  <c:v>1.3952153110047849</c:v>
                </c:pt>
                <c:pt idx="160">
                  <c:v>1.3885714285714288</c:v>
                </c:pt>
                <c:pt idx="161">
                  <c:v>1.3819905213270147</c:v>
                </c:pt>
                <c:pt idx="162">
                  <c:v>1.3754716981132082</c:v>
                </c:pt>
                <c:pt idx="163">
                  <c:v>1.3690140845070431</c:v>
                </c:pt>
                <c:pt idx="164">
                  <c:v>1.3626168224299076</c:v>
                </c:pt>
                <c:pt idx="165">
                  <c:v>1.3562790697674429</c:v>
                </c:pt>
                <c:pt idx="166">
                  <c:v>1.3500000000000012</c:v>
                </c:pt>
                <c:pt idx="167">
                  <c:v>1.3437788018433192</c:v>
                </c:pt>
                <c:pt idx="168">
                  <c:v>1.3376146788990841</c:v>
                </c:pt>
                <c:pt idx="169">
                  <c:v>1.3315068493150699</c:v>
                </c:pt>
                <c:pt idx="170">
                  <c:v>1.3254545454545472</c:v>
                </c:pt>
                <c:pt idx="171">
                  <c:v>1.3194570135746624</c:v>
                </c:pt>
                <c:pt idx="172">
                  <c:v>1.3135135135135154</c:v>
                </c:pt>
                <c:pt idx="173">
                  <c:v>1.3076233183856523</c:v>
                </c:pt>
                <c:pt idx="174">
                  <c:v>1.3017857142857165</c:v>
                </c:pt>
                <c:pt idx="175">
                  <c:v>1.2960000000000023</c:v>
                </c:pt>
                <c:pt idx="176">
                  <c:v>1.290265486725666</c:v>
                </c:pt>
                <c:pt idx="177">
                  <c:v>1.2845814977973593</c:v>
                </c:pt>
                <c:pt idx="178">
                  <c:v>1.2789473684210551</c:v>
                </c:pt>
                <c:pt idx="179">
                  <c:v>1.2733624454148498</c:v>
                </c:pt>
                <c:pt idx="180">
                  <c:v>1.2678260869565243</c:v>
                </c:pt>
                <c:pt idx="181">
                  <c:v>1.262337662337665</c:v>
                </c:pt>
                <c:pt idx="182">
                  <c:v>1.2568965517241408</c:v>
                </c:pt>
                <c:pt idx="183">
                  <c:v>1.2515021459227498</c:v>
                </c:pt>
                <c:pt idx="184">
                  <c:v>1.2461538461538493</c:v>
                </c:pt>
                <c:pt idx="185">
                  <c:v>1.2408510638297903</c:v>
                </c:pt>
                <c:pt idx="186">
                  <c:v>1.2355932203389863</c:v>
                </c:pt>
                <c:pt idx="187">
                  <c:v>1.2303797468354463</c:v>
                </c:pt>
                <c:pt idx="188">
                  <c:v>1.2252100840336169</c:v>
                </c:pt>
                <c:pt idx="189">
                  <c:v>1.2200836820083718</c:v>
                </c:pt>
                <c:pt idx="190">
                  <c:v>1.2150000000000036</c:v>
                </c:pt>
                <c:pt idx="191">
                  <c:v>1.2099585062240699</c:v>
                </c:pt>
                <c:pt idx="192">
                  <c:v>1.2049586776859542</c:v>
                </c:pt>
                <c:pt idx="193">
                  <c:v>1.2000000000000037</c:v>
                </c:pt>
                <c:pt idx="194">
                  <c:v>1.1950819672131185</c:v>
                </c:pt>
                <c:pt idx="195">
                  <c:v>1.1902040816326571</c:v>
                </c:pt>
                <c:pt idx="196">
                  <c:v>1.1853658536585405</c:v>
                </c:pt>
                <c:pt idx="197">
                  <c:v>1.1805668016194371</c:v>
                </c:pt>
                <c:pt idx="198">
                  <c:v>1.1758064516129074</c:v>
                </c:pt>
                <c:pt idx="199">
                  <c:v>1.1710843373494018</c:v>
                </c:pt>
                <c:pt idx="200">
                  <c:v>1.1664000000000043</c:v>
                </c:pt>
                <c:pt idx="201">
                  <c:v>1.161752988047813</c:v>
                </c:pt>
                <c:pt idx="202">
                  <c:v>1.1571428571428615</c:v>
                </c:pt>
                <c:pt idx="203">
                  <c:v>1.1525691699604788</c:v>
                </c:pt>
                <c:pt idx="204">
                  <c:v>1.1480314960629965</c:v>
                </c:pt>
                <c:pt idx="205">
                  <c:v>1.1435294117647106</c:v>
                </c:pt>
                <c:pt idx="206">
                  <c:v>1.1390625000000048</c:v>
                </c:pt>
                <c:pt idx="207">
                  <c:v>1.1346303501945572</c:v>
                </c:pt>
                <c:pt idx="208">
                  <c:v>1.1302325581395396</c:v>
                </c:pt>
                <c:pt idx="209">
                  <c:v>1.1258687258687308</c:v>
                </c:pt>
                <c:pt idx="210">
                  <c:v>1.1215384615384663</c:v>
                </c:pt>
                <c:pt idx="211">
                  <c:v>1.1172413793103497</c:v>
                </c:pt>
                <c:pt idx="212">
                  <c:v>1.1129770992366463</c:v>
                </c:pt>
                <c:pt idx="213">
                  <c:v>1.1087452471482939</c:v>
                </c:pt>
                <c:pt idx="214">
                  <c:v>1.1045454545454596</c:v>
                </c:pt>
                <c:pt idx="215">
                  <c:v>1.1003773584905712</c:v>
                </c:pt>
                <c:pt idx="216">
                  <c:v>1.0962406015037647</c:v>
                </c:pt>
                <c:pt idx="217">
                  <c:v>1.0921348314606794</c:v>
                </c:pt>
                <c:pt idx="218">
                  <c:v>1.0880597014925426</c:v>
                </c:pt>
                <c:pt idx="219">
                  <c:v>1.0840148698884813</c:v>
                </c:pt>
                <c:pt idx="220">
                  <c:v>1.0800000000000054</c:v>
                </c:pt>
                <c:pt idx="221">
                  <c:v>1.0760147601476069</c:v>
                </c:pt>
                <c:pt idx="222">
                  <c:v>1.0720588235294173</c:v>
                </c:pt>
                <c:pt idx="223">
                  <c:v>1.0681318681318737</c:v>
                </c:pt>
                <c:pt idx="224">
                  <c:v>1.0642335766423412</c:v>
                </c:pt>
                <c:pt idx="225">
                  <c:v>1.0603636363636417</c:v>
                </c:pt>
                <c:pt idx="226">
                  <c:v>1.0565217391304405</c:v>
                </c:pt>
                <c:pt idx="227">
                  <c:v>1.0527075812274425</c:v>
                </c:pt>
                <c:pt idx="228">
                  <c:v>1.0489208633093583</c:v>
                </c:pt>
                <c:pt idx="229">
                  <c:v>1.0451612903225864</c:v>
                </c:pt>
              </c:numCache>
            </c:numRef>
          </c:yVal>
          <c:smooth val="0"/>
        </c:ser>
        <c:ser>
          <c:idx val="2"/>
          <c:order val="2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Sheet1!$D$6:$D$235</c:f>
              <c:numCache>
                <c:formatCode>0.000</c:formatCode>
                <c:ptCount val="230"/>
                <c:pt idx="0">
                  <c:v>8.7120000000000015</c:v>
                </c:pt>
                <c:pt idx="1">
                  <c:v>8.5411764705882369</c:v>
                </c:pt>
                <c:pt idx="2">
                  <c:v>8.3769230769230774</c:v>
                </c:pt>
                <c:pt idx="3">
                  <c:v>8.2188679245283023</c:v>
                </c:pt>
                <c:pt idx="4">
                  <c:v>8.0666666666666664</c:v>
                </c:pt>
                <c:pt idx="5">
                  <c:v>7.92</c:v>
                </c:pt>
                <c:pt idx="6">
                  <c:v>7.7785714285714294</c:v>
                </c:pt>
                <c:pt idx="7">
                  <c:v>7.6421052631578945</c:v>
                </c:pt>
                <c:pt idx="8">
                  <c:v>7.5103448275862066</c:v>
                </c:pt>
                <c:pt idx="9">
                  <c:v>7.3830508474576266</c:v>
                </c:pt>
                <c:pt idx="10">
                  <c:v>7.26</c:v>
                </c:pt>
                <c:pt idx="11">
                  <c:v>7.1409836065573762</c:v>
                </c:pt>
                <c:pt idx="12">
                  <c:v>7.0258064516129028</c:v>
                </c:pt>
                <c:pt idx="13">
                  <c:v>6.9142857142857137</c:v>
                </c:pt>
                <c:pt idx="14">
                  <c:v>6.8062499999999995</c:v>
                </c:pt>
                <c:pt idx="15">
                  <c:v>6.701538461538461</c:v>
                </c:pt>
                <c:pt idx="16">
                  <c:v>6.5999999999999988</c:v>
                </c:pt>
                <c:pt idx="17">
                  <c:v>6.5014925373134318</c:v>
                </c:pt>
                <c:pt idx="18">
                  <c:v>6.405882352941175</c:v>
                </c:pt>
                <c:pt idx="19">
                  <c:v>6.3130434782608686</c:v>
                </c:pt>
                <c:pt idx="20">
                  <c:v>6.2228571428571415</c:v>
                </c:pt>
                <c:pt idx="21">
                  <c:v>6.1352112676056327</c:v>
                </c:pt>
                <c:pt idx="22">
                  <c:v>6.0499999999999989</c:v>
                </c:pt>
                <c:pt idx="23">
                  <c:v>5.9671232876712317</c:v>
                </c:pt>
                <c:pt idx="24">
                  <c:v>5.8864864864864854</c:v>
                </c:pt>
                <c:pt idx="25">
                  <c:v>5.8079999999999989</c:v>
                </c:pt>
                <c:pt idx="26">
                  <c:v>5.73157894736842</c:v>
                </c:pt>
                <c:pt idx="27">
                  <c:v>5.6571428571428566</c:v>
                </c:pt>
                <c:pt idx="28">
                  <c:v>5.5846153846153834</c:v>
                </c:pt>
                <c:pt idx="29">
                  <c:v>5.5139240506329097</c:v>
                </c:pt>
                <c:pt idx="30">
                  <c:v>5.4449999999999985</c:v>
                </c:pt>
                <c:pt idx="31">
                  <c:v>5.3777777777777764</c:v>
                </c:pt>
                <c:pt idx="32">
                  <c:v>5.3121951219512189</c:v>
                </c:pt>
                <c:pt idx="33">
                  <c:v>5.2481927710843355</c:v>
                </c:pt>
                <c:pt idx="34">
                  <c:v>5.1857142857142851</c:v>
                </c:pt>
                <c:pt idx="35">
                  <c:v>5.1247058823529397</c:v>
                </c:pt>
                <c:pt idx="36">
                  <c:v>5.0651162790697661</c:v>
                </c:pt>
                <c:pt idx="37">
                  <c:v>5.0068965517241359</c:v>
                </c:pt>
                <c:pt idx="38">
                  <c:v>4.9499999999999984</c:v>
                </c:pt>
                <c:pt idx="39">
                  <c:v>4.894382022471909</c:v>
                </c:pt>
                <c:pt idx="40">
                  <c:v>4.839999999999999</c:v>
                </c:pt>
                <c:pt idx="41">
                  <c:v>4.7868131868131858</c:v>
                </c:pt>
                <c:pt idx="42">
                  <c:v>4.7347826086956513</c:v>
                </c:pt>
                <c:pt idx="43">
                  <c:v>4.6838709677419343</c:v>
                </c:pt>
                <c:pt idx="44">
                  <c:v>4.6340425531914882</c:v>
                </c:pt>
                <c:pt idx="45">
                  <c:v>4.5852631578947358</c:v>
                </c:pt>
                <c:pt idx="46">
                  <c:v>4.5374999999999988</c:v>
                </c:pt>
                <c:pt idx="47">
                  <c:v>4.4907216494845343</c:v>
                </c:pt>
                <c:pt idx="48">
                  <c:v>4.4448979591836721</c:v>
                </c:pt>
                <c:pt idx="49">
                  <c:v>4.3999999999999986</c:v>
                </c:pt>
                <c:pt idx="50">
                  <c:v>4.355999999999999</c:v>
                </c:pt>
                <c:pt idx="51">
                  <c:v>4.3128712871287114</c:v>
                </c:pt>
                <c:pt idx="52">
                  <c:v>4.2705882352941167</c:v>
                </c:pt>
                <c:pt idx="53">
                  <c:v>4.229126213592231</c:v>
                </c:pt>
                <c:pt idx="54">
                  <c:v>4.1884615384615369</c:v>
                </c:pt>
                <c:pt idx="55">
                  <c:v>4.1485714285714268</c:v>
                </c:pt>
                <c:pt idx="56">
                  <c:v>4.1094339622641494</c:v>
                </c:pt>
                <c:pt idx="57">
                  <c:v>4.0710280373831766</c:v>
                </c:pt>
                <c:pt idx="58">
                  <c:v>4.0333333333333314</c:v>
                </c:pt>
                <c:pt idx="59">
                  <c:v>3.9963302752293561</c:v>
                </c:pt>
                <c:pt idx="60">
                  <c:v>3.9599999999999982</c:v>
                </c:pt>
                <c:pt idx="61">
                  <c:v>3.9243243243243224</c:v>
                </c:pt>
                <c:pt idx="62">
                  <c:v>3.8892857142857129</c:v>
                </c:pt>
                <c:pt idx="63">
                  <c:v>3.8548672566371667</c:v>
                </c:pt>
                <c:pt idx="64">
                  <c:v>3.8210526315789459</c:v>
                </c:pt>
                <c:pt idx="65">
                  <c:v>3.7878260869565201</c:v>
                </c:pt>
                <c:pt idx="66">
                  <c:v>3.755172413793102</c:v>
                </c:pt>
                <c:pt idx="67">
                  <c:v>3.7230769230769214</c:v>
                </c:pt>
                <c:pt idx="68">
                  <c:v>3.6915254237288124</c:v>
                </c:pt>
                <c:pt idx="69">
                  <c:v>3.6605042016806708</c:v>
                </c:pt>
                <c:pt idx="70">
                  <c:v>3.6299999999999986</c:v>
                </c:pt>
                <c:pt idx="71">
                  <c:v>3.5999999999999988</c:v>
                </c:pt>
                <c:pt idx="72">
                  <c:v>3.5704918032786868</c:v>
                </c:pt>
                <c:pt idx="73">
                  <c:v>3.541463414634145</c:v>
                </c:pt>
                <c:pt idx="74">
                  <c:v>3.5129032258064501</c:v>
                </c:pt>
                <c:pt idx="75">
                  <c:v>3.4847999999999986</c:v>
                </c:pt>
                <c:pt idx="76">
                  <c:v>3.4571428571428555</c:v>
                </c:pt>
                <c:pt idx="77">
                  <c:v>3.4299212598425184</c:v>
                </c:pt>
                <c:pt idx="78">
                  <c:v>3.4031249999999984</c:v>
                </c:pt>
                <c:pt idx="79">
                  <c:v>3.3767441860465102</c:v>
                </c:pt>
                <c:pt idx="80">
                  <c:v>3.3507692307692292</c:v>
                </c:pt>
                <c:pt idx="81">
                  <c:v>3.3251908396946548</c:v>
                </c:pt>
                <c:pt idx="82">
                  <c:v>3.2999999999999985</c:v>
                </c:pt>
                <c:pt idx="83">
                  <c:v>3.2751879699248105</c:v>
                </c:pt>
                <c:pt idx="84">
                  <c:v>3.250746268656715</c:v>
                </c:pt>
                <c:pt idx="85">
                  <c:v>3.2266666666666652</c:v>
                </c:pt>
                <c:pt idx="86">
                  <c:v>3.2029411764705866</c:v>
                </c:pt>
                <c:pt idx="87">
                  <c:v>3.1795620437956189</c:v>
                </c:pt>
                <c:pt idx="88">
                  <c:v>3.1565217391304334</c:v>
                </c:pt>
                <c:pt idx="89">
                  <c:v>3.1338129496402862</c:v>
                </c:pt>
                <c:pt idx="90">
                  <c:v>3.1114285714285703</c:v>
                </c:pt>
                <c:pt idx="91">
                  <c:v>3.089361702127658</c:v>
                </c:pt>
                <c:pt idx="92">
                  <c:v>3.0676056338028155</c:v>
                </c:pt>
                <c:pt idx="93">
                  <c:v>3.0461538461538447</c:v>
                </c:pt>
                <c:pt idx="94">
                  <c:v>3.0249999999999986</c:v>
                </c:pt>
                <c:pt idx="95">
                  <c:v>3.0041379310344811</c:v>
                </c:pt>
                <c:pt idx="96">
                  <c:v>2.983561643835615</c:v>
                </c:pt>
                <c:pt idx="97">
                  <c:v>2.9632653061224477</c:v>
                </c:pt>
                <c:pt idx="98">
                  <c:v>2.9432432432432418</c:v>
                </c:pt>
                <c:pt idx="99">
                  <c:v>2.923489932885905</c:v>
                </c:pt>
                <c:pt idx="100">
                  <c:v>2.9039999999999986</c:v>
                </c:pt>
                <c:pt idx="101">
                  <c:v>2.884768211920528</c:v>
                </c:pt>
                <c:pt idx="102">
                  <c:v>2.8657894736842091</c:v>
                </c:pt>
                <c:pt idx="103">
                  <c:v>2.8470588235294105</c:v>
                </c:pt>
                <c:pt idx="104">
                  <c:v>2.8285714285714274</c:v>
                </c:pt>
                <c:pt idx="105">
                  <c:v>2.8103225806451602</c:v>
                </c:pt>
                <c:pt idx="106">
                  <c:v>2.7923076923076908</c:v>
                </c:pt>
                <c:pt idx="107">
                  <c:v>2.7745222929936291</c:v>
                </c:pt>
                <c:pt idx="108">
                  <c:v>2.7569620253164544</c:v>
                </c:pt>
                <c:pt idx="109">
                  <c:v>2.7396226415094325</c:v>
                </c:pt>
                <c:pt idx="110">
                  <c:v>2.7224999999999988</c:v>
                </c:pt>
                <c:pt idx="111">
                  <c:v>2.7055900621118001</c:v>
                </c:pt>
                <c:pt idx="112">
                  <c:v>2.6888888888888873</c:v>
                </c:pt>
                <c:pt idx="113">
                  <c:v>2.6723926380368082</c:v>
                </c:pt>
                <c:pt idx="114">
                  <c:v>2.6560975609756086</c:v>
                </c:pt>
                <c:pt idx="115">
                  <c:v>2.6399999999999988</c:v>
                </c:pt>
                <c:pt idx="116">
                  <c:v>2.6240963855421673</c:v>
                </c:pt>
                <c:pt idx="117">
                  <c:v>2.6083832335329329</c:v>
                </c:pt>
                <c:pt idx="118">
                  <c:v>2.5928571428571416</c:v>
                </c:pt>
                <c:pt idx="119">
                  <c:v>2.5775147928994069</c:v>
                </c:pt>
                <c:pt idx="120">
                  <c:v>2.5623529411764694</c:v>
                </c:pt>
                <c:pt idx="121">
                  <c:v>2.5473684210526302</c:v>
                </c:pt>
                <c:pt idx="122">
                  <c:v>2.5325581395348822</c:v>
                </c:pt>
                <c:pt idx="123">
                  <c:v>2.5179190751445075</c:v>
                </c:pt>
                <c:pt idx="124">
                  <c:v>2.5034482758620675</c:v>
                </c:pt>
                <c:pt idx="125">
                  <c:v>2.489142857142856</c:v>
                </c:pt>
                <c:pt idx="126">
                  <c:v>2.4749999999999988</c:v>
                </c:pt>
                <c:pt idx="127">
                  <c:v>2.4610169491525413</c:v>
                </c:pt>
                <c:pt idx="128">
                  <c:v>2.4471910112359536</c:v>
                </c:pt>
                <c:pt idx="129">
                  <c:v>2.4335195530726246</c:v>
                </c:pt>
                <c:pt idx="130">
                  <c:v>2.4199999999999986</c:v>
                </c:pt>
                <c:pt idx="131">
                  <c:v>2.4066298342541423</c:v>
                </c:pt>
                <c:pt idx="132">
                  <c:v>2.393406593406592</c:v>
                </c:pt>
                <c:pt idx="133">
                  <c:v>2.3803278688524578</c:v>
                </c:pt>
                <c:pt idx="134">
                  <c:v>2.3673913043478247</c:v>
                </c:pt>
                <c:pt idx="135">
                  <c:v>2.3545945945945932</c:v>
                </c:pt>
                <c:pt idx="136">
                  <c:v>2.3419354838709667</c:v>
                </c:pt>
                <c:pt idx="137">
                  <c:v>2.3294117647058812</c:v>
                </c:pt>
                <c:pt idx="138">
                  <c:v>2.3170212765957436</c:v>
                </c:pt>
                <c:pt idx="139">
                  <c:v>2.3047619047619037</c:v>
                </c:pt>
                <c:pt idx="140">
                  <c:v>2.2926315789473675</c:v>
                </c:pt>
                <c:pt idx="141">
                  <c:v>2.2806282722513078</c:v>
                </c:pt>
                <c:pt idx="142">
                  <c:v>2.2687499999999985</c:v>
                </c:pt>
                <c:pt idx="143">
                  <c:v>2.2569948186528488</c:v>
                </c:pt>
                <c:pt idx="144">
                  <c:v>2.2453608247422667</c:v>
                </c:pt>
                <c:pt idx="145">
                  <c:v>2.2338461538461525</c:v>
                </c:pt>
                <c:pt idx="146">
                  <c:v>2.2224489795918356</c:v>
                </c:pt>
                <c:pt idx="147">
                  <c:v>2.2111675126903543</c:v>
                </c:pt>
                <c:pt idx="148">
                  <c:v>2.1999999999999988</c:v>
                </c:pt>
                <c:pt idx="149">
                  <c:v>2.1889447236180897</c:v>
                </c:pt>
                <c:pt idx="150">
                  <c:v>2.177999999999999</c:v>
                </c:pt>
                <c:pt idx="151">
                  <c:v>2.1671641791044767</c:v>
                </c:pt>
                <c:pt idx="152">
                  <c:v>2.1564356435643557</c:v>
                </c:pt>
                <c:pt idx="153">
                  <c:v>2.1458128078817729</c:v>
                </c:pt>
                <c:pt idx="154">
                  <c:v>2.1352941176470588</c:v>
                </c:pt>
                <c:pt idx="155">
                  <c:v>2.1248780487804875</c:v>
                </c:pt>
                <c:pt idx="156">
                  <c:v>2.1145631067961164</c:v>
                </c:pt>
                <c:pt idx="157">
                  <c:v>2.1043478260869568</c:v>
                </c:pt>
                <c:pt idx="158">
                  <c:v>2.0942307692307698</c:v>
                </c:pt>
                <c:pt idx="159">
                  <c:v>2.0842105263157902</c:v>
                </c:pt>
                <c:pt idx="160">
                  <c:v>2.0742857142857152</c:v>
                </c:pt>
                <c:pt idx="161">
                  <c:v>2.0644549763033186</c:v>
                </c:pt>
                <c:pt idx="162">
                  <c:v>2.0547169811320769</c:v>
                </c:pt>
                <c:pt idx="163">
                  <c:v>2.045070422535213</c:v>
                </c:pt>
                <c:pt idx="164">
                  <c:v>2.035514018691591</c:v>
                </c:pt>
                <c:pt idx="165">
                  <c:v>2.0260465116279089</c:v>
                </c:pt>
                <c:pt idx="166">
                  <c:v>2.0166666666666688</c:v>
                </c:pt>
                <c:pt idx="167">
                  <c:v>2.0073732718894033</c:v>
                </c:pt>
                <c:pt idx="168">
                  <c:v>1.9981651376146814</c:v>
                </c:pt>
                <c:pt idx="169">
                  <c:v>1.9890410958904137</c:v>
                </c:pt>
                <c:pt idx="170">
                  <c:v>1.9800000000000031</c:v>
                </c:pt>
                <c:pt idx="171">
                  <c:v>1.9710407239819034</c:v>
                </c:pt>
                <c:pt idx="172">
                  <c:v>1.9621621621621652</c:v>
                </c:pt>
                <c:pt idx="173">
                  <c:v>1.953363228699555</c:v>
                </c:pt>
                <c:pt idx="174">
                  <c:v>1.9446428571428607</c:v>
                </c:pt>
                <c:pt idx="175">
                  <c:v>1.9360000000000037</c:v>
                </c:pt>
                <c:pt idx="176">
                  <c:v>1.9274336283185878</c:v>
                </c:pt>
                <c:pt idx="177">
                  <c:v>1.9189427312775371</c:v>
                </c:pt>
                <c:pt idx="178">
                  <c:v>1.9105263157894778</c:v>
                </c:pt>
                <c:pt idx="179">
                  <c:v>1.9021834061135414</c:v>
                </c:pt>
                <c:pt idx="180">
                  <c:v>1.8939130434782652</c:v>
                </c:pt>
                <c:pt idx="181">
                  <c:v>1.8857142857142903</c:v>
                </c:pt>
                <c:pt idx="182">
                  <c:v>1.8775862068965563</c:v>
                </c:pt>
                <c:pt idx="183">
                  <c:v>1.869527896995713</c:v>
                </c:pt>
                <c:pt idx="184">
                  <c:v>1.8615384615384665</c:v>
                </c:pt>
                <c:pt idx="185">
                  <c:v>1.8536170212766008</c:v>
                </c:pt>
                <c:pt idx="186">
                  <c:v>1.845762711864412</c:v>
                </c:pt>
                <c:pt idx="187">
                  <c:v>1.8379746835443092</c:v>
                </c:pt>
                <c:pt idx="188">
                  <c:v>1.8302521008403416</c:v>
                </c:pt>
                <c:pt idx="189">
                  <c:v>1.8225941422594198</c:v>
                </c:pt>
                <c:pt idx="190">
                  <c:v>1.8150000000000057</c:v>
                </c:pt>
                <c:pt idx="191">
                  <c:v>1.8074688796680556</c:v>
                </c:pt>
                <c:pt idx="192">
                  <c:v>1.8000000000000058</c:v>
                </c:pt>
                <c:pt idx="193">
                  <c:v>1.7925925925925987</c:v>
                </c:pt>
                <c:pt idx="194">
                  <c:v>1.7852459016393505</c:v>
                </c:pt>
                <c:pt idx="195">
                  <c:v>1.7779591836734754</c:v>
                </c:pt>
                <c:pt idx="196">
                  <c:v>1.7707317073170794</c:v>
                </c:pt>
                <c:pt idx="197">
                  <c:v>1.7635627530364437</c:v>
                </c:pt>
                <c:pt idx="198">
                  <c:v>1.7564516129032324</c:v>
                </c:pt>
                <c:pt idx="199">
                  <c:v>1.7493975903614525</c:v>
                </c:pt>
                <c:pt idx="200">
                  <c:v>1.7424000000000068</c:v>
                </c:pt>
                <c:pt idx="201">
                  <c:v>1.7354581673306841</c:v>
                </c:pt>
                <c:pt idx="202">
                  <c:v>1.7285714285714355</c:v>
                </c:pt>
                <c:pt idx="203">
                  <c:v>1.7217391304347895</c:v>
                </c:pt>
                <c:pt idx="204">
                  <c:v>1.7149606299212667</c:v>
                </c:pt>
                <c:pt idx="205">
                  <c:v>1.7082352941176542</c:v>
                </c:pt>
                <c:pt idx="206">
                  <c:v>1.7015625000000074</c:v>
                </c:pt>
                <c:pt idx="207">
                  <c:v>1.6949416342412527</c:v>
                </c:pt>
                <c:pt idx="208">
                  <c:v>1.6883720930232631</c:v>
                </c:pt>
                <c:pt idx="209">
                  <c:v>1.6818532818532892</c:v>
                </c:pt>
                <c:pt idx="210">
                  <c:v>1.675384615384623</c:v>
                </c:pt>
                <c:pt idx="211">
                  <c:v>1.6689655172413871</c:v>
                </c:pt>
                <c:pt idx="212">
                  <c:v>1.6625954198473358</c:v>
                </c:pt>
                <c:pt idx="213">
                  <c:v>1.656273764258563</c:v>
                </c:pt>
                <c:pt idx="214">
                  <c:v>1.6500000000000079</c:v>
                </c:pt>
                <c:pt idx="215">
                  <c:v>1.6437735849056683</c:v>
                </c:pt>
                <c:pt idx="216">
                  <c:v>1.6375939849624142</c:v>
                </c:pt>
                <c:pt idx="217">
                  <c:v>1.6314606741573114</c:v>
                </c:pt>
                <c:pt idx="218">
                  <c:v>1.6253731343283664</c:v>
                </c:pt>
                <c:pt idx="219">
                  <c:v>1.6193308550185956</c:v>
                </c:pt>
                <c:pt idx="220">
                  <c:v>1.6133333333333417</c:v>
                </c:pt>
                <c:pt idx="221">
                  <c:v>1.6073800738007464</c:v>
                </c:pt>
                <c:pt idx="222">
                  <c:v>1.6014705882353024</c:v>
                </c:pt>
                <c:pt idx="223">
                  <c:v>1.5956043956044041</c:v>
                </c:pt>
                <c:pt idx="224">
                  <c:v>1.5897810218978188</c:v>
                </c:pt>
                <c:pt idx="225">
                  <c:v>1.5840000000000085</c:v>
                </c:pt>
                <c:pt idx="226">
                  <c:v>1.578260869565226</c:v>
                </c:pt>
                <c:pt idx="227">
                  <c:v>1.5725631768953157</c:v>
                </c:pt>
                <c:pt idx="228">
                  <c:v>1.5669064748201527</c:v>
                </c:pt>
                <c:pt idx="229">
                  <c:v>1.561290322580654</c:v>
                </c:pt>
              </c:numCache>
            </c:numRef>
          </c:yVal>
          <c:smooth val="0"/>
        </c:ser>
        <c:ser>
          <c:idx val="3"/>
          <c:order val="3"/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Sheet1!$E$6:$E$235</c:f>
              <c:numCache>
                <c:formatCode>0.000</c:formatCode>
                <c:ptCount val="230"/>
                <c:pt idx="0">
                  <c:v>1.25</c:v>
                </c:pt>
                <c:pt idx="1">
                  <c:v>1.2750000000000001</c:v>
                </c:pt>
                <c:pt idx="2">
                  <c:v>1.3</c:v>
                </c:pt>
                <c:pt idx="3">
                  <c:v>1.325</c:v>
                </c:pt>
                <c:pt idx="4">
                  <c:v>1.35</c:v>
                </c:pt>
                <c:pt idx="5">
                  <c:v>1.375</c:v>
                </c:pt>
                <c:pt idx="6">
                  <c:v>1.4000000000000004</c:v>
                </c:pt>
                <c:pt idx="7">
                  <c:v>1.4250000000000003</c:v>
                </c:pt>
                <c:pt idx="8">
                  <c:v>1.4500000000000002</c:v>
                </c:pt>
                <c:pt idx="9">
                  <c:v>1.4750000000000003</c:v>
                </c:pt>
                <c:pt idx="10">
                  <c:v>1.5000000000000002</c:v>
                </c:pt>
                <c:pt idx="11">
                  <c:v>1.5250000000000004</c:v>
                </c:pt>
                <c:pt idx="12">
                  <c:v>1.5500000000000003</c:v>
                </c:pt>
                <c:pt idx="13">
                  <c:v>1.5750000000000002</c:v>
                </c:pt>
                <c:pt idx="14">
                  <c:v>1.6000000000000003</c:v>
                </c:pt>
                <c:pt idx="15">
                  <c:v>1.6250000000000002</c:v>
                </c:pt>
                <c:pt idx="16">
                  <c:v>1.6500000000000006</c:v>
                </c:pt>
                <c:pt idx="17">
                  <c:v>1.6750000000000005</c:v>
                </c:pt>
                <c:pt idx="18">
                  <c:v>1.7000000000000004</c:v>
                </c:pt>
                <c:pt idx="19">
                  <c:v>1.7250000000000005</c:v>
                </c:pt>
                <c:pt idx="20">
                  <c:v>1.7500000000000004</c:v>
                </c:pt>
                <c:pt idx="21">
                  <c:v>1.7750000000000006</c:v>
                </c:pt>
                <c:pt idx="22">
                  <c:v>1.8000000000000005</c:v>
                </c:pt>
                <c:pt idx="23">
                  <c:v>1.8250000000000004</c:v>
                </c:pt>
                <c:pt idx="24">
                  <c:v>1.8500000000000005</c:v>
                </c:pt>
                <c:pt idx="25">
                  <c:v>1.8750000000000004</c:v>
                </c:pt>
                <c:pt idx="26">
                  <c:v>1.9000000000000008</c:v>
                </c:pt>
                <c:pt idx="27">
                  <c:v>1.9250000000000007</c:v>
                </c:pt>
                <c:pt idx="28">
                  <c:v>1.9500000000000006</c:v>
                </c:pt>
                <c:pt idx="29">
                  <c:v>1.9750000000000008</c:v>
                </c:pt>
                <c:pt idx="30">
                  <c:v>2.0000000000000009</c:v>
                </c:pt>
                <c:pt idx="31">
                  <c:v>2.0250000000000008</c:v>
                </c:pt>
                <c:pt idx="32">
                  <c:v>2.0500000000000012</c:v>
                </c:pt>
                <c:pt idx="33">
                  <c:v>2.0750000000000011</c:v>
                </c:pt>
                <c:pt idx="34">
                  <c:v>2.100000000000001</c:v>
                </c:pt>
                <c:pt idx="35">
                  <c:v>2.1250000000000009</c:v>
                </c:pt>
                <c:pt idx="36">
                  <c:v>2.1500000000000008</c:v>
                </c:pt>
                <c:pt idx="37">
                  <c:v>2.1750000000000012</c:v>
                </c:pt>
                <c:pt idx="38">
                  <c:v>2.2000000000000011</c:v>
                </c:pt>
                <c:pt idx="39">
                  <c:v>2.225000000000001</c:v>
                </c:pt>
                <c:pt idx="40">
                  <c:v>2.2500000000000009</c:v>
                </c:pt>
                <c:pt idx="41">
                  <c:v>2.2750000000000008</c:v>
                </c:pt>
                <c:pt idx="42">
                  <c:v>2.3000000000000012</c:v>
                </c:pt>
                <c:pt idx="43">
                  <c:v>2.3250000000000011</c:v>
                </c:pt>
                <c:pt idx="44">
                  <c:v>2.350000000000001</c:v>
                </c:pt>
                <c:pt idx="45">
                  <c:v>2.3750000000000009</c:v>
                </c:pt>
                <c:pt idx="46">
                  <c:v>2.4000000000000008</c:v>
                </c:pt>
                <c:pt idx="47">
                  <c:v>2.4250000000000012</c:v>
                </c:pt>
                <c:pt idx="48">
                  <c:v>2.4500000000000011</c:v>
                </c:pt>
                <c:pt idx="49">
                  <c:v>2.475000000000001</c:v>
                </c:pt>
                <c:pt idx="50">
                  <c:v>2.5000000000000009</c:v>
                </c:pt>
                <c:pt idx="51">
                  <c:v>2.5250000000000008</c:v>
                </c:pt>
                <c:pt idx="52">
                  <c:v>2.5500000000000016</c:v>
                </c:pt>
                <c:pt idx="53">
                  <c:v>2.5750000000000015</c:v>
                </c:pt>
                <c:pt idx="54">
                  <c:v>2.6000000000000014</c:v>
                </c:pt>
                <c:pt idx="55">
                  <c:v>2.6250000000000013</c:v>
                </c:pt>
                <c:pt idx="56">
                  <c:v>2.6500000000000012</c:v>
                </c:pt>
                <c:pt idx="57">
                  <c:v>2.6750000000000016</c:v>
                </c:pt>
                <c:pt idx="58">
                  <c:v>2.7000000000000015</c:v>
                </c:pt>
                <c:pt idx="59">
                  <c:v>2.7250000000000014</c:v>
                </c:pt>
                <c:pt idx="60">
                  <c:v>2.7500000000000013</c:v>
                </c:pt>
                <c:pt idx="61">
                  <c:v>2.7750000000000012</c:v>
                </c:pt>
                <c:pt idx="62">
                  <c:v>2.8000000000000016</c:v>
                </c:pt>
                <c:pt idx="63">
                  <c:v>2.8250000000000015</c:v>
                </c:pt>
                <c:pt idx="64">
                  <c:v>2.8500000000000014</c:v>
                </c:pt>
                <c:pt idx="65">
                  <c:v>2.8750000000000013</c:v>
                </c:pt>
                <c:pt idx="66">
                  <c:v>2.9000000000000012</c:v>
                </c:pt>
                <c:pt idx="67">
                  <c:v>2.9250000000000016</c:v>
                </c:pt>
                <c:pt idx="68">
                  <c:v>2.9500000000000015</c:v>
                </c:pt>
                <c:pt idx="69">
                  <c:v>2.9750000000000014</c:v>
                </c:pt>
                <c:pt idx="70">
                  <c:v>3.0000000000000013</c:v>
                </c:pt>
                <c:pt idx="71">
                  <c:v>3.0250000000000012</c:v>
                </c:pt>
                <c:pt idx="72">
                  <c:v>3.050000000000002</c:v>
                </c:pt>
                <c:pt idx="73">
                  <c:v>3.075000000000002</c:v>
                </c:pt>
                <c:pt idx="74">
                  <c:v>3.1000000000000019</c:v>
                </c:pt>
                <c:pt idx="75">
                  <c:v>3.1250000000000018</c:v>
                </c:pt>
                <c:pt idx="76">
                  <c:v>3.1500000000000017</c:v>
                </c:pt>
                <c:pt idx="77">
                  <c:v>3.175000000000002</c:v>
                </c:pt>
                <c:pt idx="78">
                  <c:v>3.200000000000002</c:v>
                </c:pt>
                <c:pt idx="79">
                  <c:v>3.2250000000000019</c:v>
                </c:pt>
                <c:pt idx="80">
                  <c:v>3.2500000000000018</c:v>
                </c:pt>
                <c:pt idx="81">
                  <c:v>3.2750000000000017</c:v>
                </c:pt>
                <c:pt idx="82">
                  <c:v>3.300000000000002</c:v>
                </c:pt>
                <c:pt idx="83">
                  <c:v>3.325000000000002</c:v>
                </c:pt>
                <c:pt idx="84">
                  <c:v>3.3500000000000019</c:v>
                </c:pt>
                <c:pt idx="85">
                  <c:v>3.3750000000000018</c:v>
                </c:pt>
                <c:pt idx="86">
                  <c:v>3.4000000000000017</c:v>
                </c:pt>
                <c:pt idx="87">
                  <c:v>3.425000000000002</c:v>
                </c:pt>
                <c:pt idx="88">
                  <c:v>3.450000000000002</c:v>
                </c:pt>
                <c:pt idx="89">
                  <c:v>3.4750000000000019</c:v>
                </c:pt>
                <c:pt idx="90">
                  <c:v>3.5000000000000018</c:v>
                </c:pt>
                <c:pt idx="91">
                  <c:v>3.5250000000000017</c:v>
                </c:pt>
                <c:pt idx="92">
                  <c:v>3.550000000000002</c:v>
                </c:pt>
                <c:pt idx="93">
                  <c:v>3.5750000000000024</c:v>
                </c:pt>
                <c:pt idx="94">
                  <c:v>3.6000000000000023</c:v>
                </c:pt>
                <c:pt idx="95">
                  <c:v>3.6250000000000022</c:v>
                </c:pt>
                <c:pt idx="96">
                  <c:v>3.6500000000000021</c:v>
                </c:pt>
                <c:pt idx="97">
                  <c:v>3.6750000000000025</c:v>
                </c:pt>
                <c:pt idx="98">
                  <c:v>3.7000000000000024</c:v>
                </c:pt>
                <c:pt idx="99">
                  <c:v>3.7250000000000023</c:v>
                </c:pt>
                <c:pt idx="100">
                  <c:v>3.7500000000000022</c:v>
                </c:pt>
                <c:pt idx="101">
                  <c:v>3.7750000000000021</c:v>
                </c:pt>
                <c:pt idx="102">
                  <c:v>3.8000000000000025</c:v>
                </c:pt>
                <c:pt idx="103">
                  <c:v>3.8250000000000024</c:v>
                </c:pt>
                <c:pt idx="104">
                  <c:v>3.8500000000000023</c:v>
                </c:pt>
                <c:pt idx="105">
                  <c:v>3.8750000000000022</c:v>
                </c:pt>
                <c:pt idx="106">
                  <c:v>3.9000000000000026</c:v>
                </c:pt>
                <c:pt idx="107">
                  <c:v>3.9250000000000025</c:v>
                </c:pt>
                <c:pt idx="108">
                  <c:v>3.9500000000000024</c:v>
                </c:pt>
                <c:pt idx="109">
                  <c:v>3.9750000000000023</c:v>
                </c:pt>
                <c:pt idx="110">
                  <c:v>4.0000000000000027</c:v>
                </c:pt>
                <c:pt idx="111">
                  <c:v>4.0250000000000021</c:v>
                </c:pt>
                <c:pt idx="112">
                  <c:v>4.0500000000000025</c:v>
                </c:pt>
                <c:pt idx="113">
                  <c:v>4.0750000000000028</c:v>
                </c:pt>
                <c:pt idx="114">
                  <c:v>4.1000000000000032</c:v>
                </c:pt>
                <c:pt idx="115">
                  <c:v>4.1250000000000027</c:v>
                </c:pt>
                <c:pt idx="116">
                  <c:v>4.150000000000003</c:v>
                </c:pt>
                <c:pt idx="117">
                  <c:v>4.1750000000000025</c:v>
                </c:pt>
                <c:pt idx="118">
                  <c:v>4.2000000000000028</c:v>
                </c:pt>
                <c:pt idx="119">
                  <c:v>4.2250000000000032</c:v>
                </c:pt>
                <c:pt idx="120">
                  <c:v>4.2500000000000027</c:v>
                </c:pt>
                <c:pt idx="121">
                  <c:v>4.275000000000003</c:v>
                </c:pt>
                <c:pt idx="122">
                  <c:v>4.3000000000000025</c:v>
                </c:pt>
                <c:pt idx="123">
                  <c:v>4.3250000000000028</c:v>
                </c:pt>
                <c:pt idx="124">
                  <c:v>4.3500000000000032</c:v>
                </c:pt>
                <c:pt idx="125">
                  <c:v>4.3750000000000027</c:v>
                </c:pt>
                <c:pt idx="126">
                  <c:v>4.400000000000003</c:v>
                </c:pt>
                <c:pt idx="127">
                  <c:v>4.4250000000000025</c:v>
                </c:pt>
                <c:pt idx="128">
                  <c:v>4.4500000000000028</c:v>
                </c:pt>
                <c:pt idx="129">
                  <c:v>4.4750000000000032</c:v>
                </c:pt>
                <c:pt idx="130">
                  <c:v>4.5000000000000027</c:v>
                </c:pt>
                <c:pt idx="131">
                  <c:v>4.525000000000003</c:v>
                </c:pt>
                <c:pt idx="132">
                  <c:v>4.5500000000000025</c:v>
                </c:pt>
                <c:pt idx="133">
                  <c:v>4.5750000000000028</c:v>
                </c:pt>
                <c:pt idx="134">
                  <c:v>4.6000000000000032</c:v>
                </c:pt>
                <c:pt idx="135">
                  <c:v>4.6250000000000027</c:v>
                </c:pt>
                <c:pt idx="136">
                  <c:v>4.650000000000003</c:v>
                </c:pt>
                <c:pt idx="137">
                  <c:v>4.6750000000000025</c:v>
                </c:pt>
                <c:pt idx="138">
                  <c:v>4.7000000000000028</c:v>
                </c:pt>
                <c:pt idx="139">
                  <c:v>4.7250000000000032</c:v>
                </c:pt>
                <c:pt idx="140">
                  <c:v>4.7500000000000027</c:v>
                </c:pt>
                <c:pt idx="141">
                  <c:v>4.775000000000003</c:v>
                </c:pt>
                <c:pt idx="142">
                  <c:v>4.8000000000000025</c:v>
                </c:pt>
                <c:pt idx="143">
                  <c:v>4.8250000000000028</c:v>
                </c:pt>
                <c:pt idx="144">
                  <c:v>4.8500000000000041</c:v>
                </c:pt>
                <c:pt idx="145">
                  <c:v>4.8750000000000036</c:v>
                </c:pt>
                <c:pt idx="146">
                  <c:v>4.9000000000000039</c:v>
                </c:pt>
                <c:pt idx="147">
                  <c:v>4.9250000000000034</c:v>
                </c:pt>
                <c:pt idx="148">
                  <c:v>4.9500000000000037</c:v>
                </c:pt>
                <c:pt idx="149">
                  <c:v>4.9750000000000041</c:v>
                </c:pt>
                <c:pt idx="150">
                  <c:v>5.0000000000000036</c:v>
                </c:pt>
                <c:pt idx="151">
                  <c:v>5.025000000000003</c:v>
                </c:pt>
                <c:pt idx="152">
                  <c:v>5.0500000000000016</c:v>
                </c:pt>
                <c:pt idx="153">
                  <c:v>5.075000000000002</c:v>
                </c:pt>
                <c:pt idx="154">
                  <c:v>5.1000000000000014</c:v>
                </c:pt>
                <c:pt idx="155">
                  <c:v>5.1250000000000009</c:v>
                </c:pt>
                <c:pt idx="156">
                  <c:v>5.15</c:v>
                </c:pt>
                <c:pt idx="157">
                  <c:v>5.1749999999999998</c:v>
                </c:pt>
                <c:pt idx="158">
                  <c:v>5.1999999999999993</c:v>
                </c:pt>
                <c:pt idx="159">
                  <c:v>5.2249999999999979</c:v>
                </c:pt>
                <c:pt idx="160">
                  <c:v>5.2499999999999982</c:v>
                </c:pt>
                <c:pt idx="161">
                  <c:v>5.2749999999999977</c:v>
                </c:pt>
                <c:pt idx="162">
                  <c:v>5.2999999999999972</c:v>
                </c:pt>
                <c:pt idx="163">
                  <c:v>5.3249999999999966</c:v>
                </c:pt>
                <c:pt idx="164">
                  <c:v>5.3499999999999952</c:v>
                </c:pt>
                <c:pt idx="165">
                  <c:v>5.3749999999999956</c:v>
                </c:pt>
                <c:pt idx="166">
                  <c:v>5.399999999999995</c:v>
                </c:pt>
                <c:pt idx="167">
                  <c:v>5.4249999999999945</c:v>
                </c:pt>
                <c:pt idx="168">
                  <c:v>5.449999999999994</c:v>
                </c:pt>
                <c:pt idx="169">
                  <c:v>5.4749999999999934</c:v>
                </c:pt>
                <c:pt idx="170">
                  <c:v>5.4999999999999929</c:v>
                </c:pt>
                <c:pt idx="171">
                  <c:v>5.5249999999999924</c:v>
                </c:pt>
                <c:pt idx="172">
                  <c:v>5.5499999999999918</c:v>
                </c:pt>
                <c:pt idx="173">
                  <c:v>5.5749999999999913</c:v>
                </c:pt>
                <c:pt idx="174">
                  <c:v>5.5999999999999908</c:v>
                </c:pt>
                <c:pt idx="175">
                  <c:v>5.6249999999999902</c:v>
                </c:pt>
                <c:pt idx="176">
                  <c:v>5.6499999999999888</c:v>
                </c:pt>
                <c:pt idx="177">
                  <c:v>5.6749999999999892</c:v>
                </c:pt>
                <c:pt idx="178">
                  <c:v>5.6999999999999886</c:v>
                </c:pt>
                <c:pt idx="179">
                  <c:v>5.7249999999999881</c:v>
                </c:pt>
                <c:pt idx="180">
                  <c:v>5.7499999999999876</c:v>
                </c:pt>
                <c:pt idx="181">
                  <c:v>5.7749999999999861</c:v>
                </c:pt>
                <c:pt idx="182">
                  <c:v>5.7999999999999865</c:v>
                </c:pt>
                <c:pt idx="183">
                  <c:v>5.824999999999986</c:v>
                </c:pt>
                <c:pt idx="184">
                  <c:v>5.8499999999999854</c:v>
                </c:pt>
                <c:pt idx="185">
                  <c:v>5.8749999999999849</c:v>
                </c:pt>
                <c:pt idx="186">
                  <c:v>5.8999999999999844</c:v>
                </c:pt>
                <c:pt idx="187">
                  <c:v>5.9249999999999838</c:v>
                </c:pt>
                <c:pt idx="188">
                  <c:v>5.9499999999999824</c:v>
                </c:pt>
                <c:pt idx="189">
                  <c:v>5.9749999999999828</c:v>
                </c:pt>
                <c:pt idx="190">
                  <c:v>5.9999999999999822</c:v>
                </c:pt>
                <c:pt idx="191">
                  <c:v>6.0249999999999817</c:v>
                </c:pt>
                <c:pt idx="192">
                  <c:v>6.0499999999999812</c:v>
                </c:pt>
                <c:pt idx="193">
                  <c:v>6.0749999999999797</c:v>
                </c:pt>
                <c:pt idx="194">
                  <c:v>6.0999999999999801</c:v>
                </c:pt>
                <c:pt idx="195">
                  <c:v>6.1249999999999796</c:v>
                </c:pt>
                <c:pt idx="196">
                  <c:v>6.149999999999979</c:v>
                </c:pt>
                <c:pt idx="197">
                  <c:v>6.1749999999999785</c:v>
                </c:pt>
                <c:pt idx="198">
                  <c:v>6.199999999999978</c:v>
                </c:pt>
                <c:pt idx="199">
                  <c:v>6.2249999999999774</c:v>
                </c:pt>
                <c:pt idx="200">
                  <c:v>6.2499999999999769</c:v>
                </c:pt>
                <c:pt idx="201">
                  <c:v>6.2749999999999764</c:v>
                </c:pt>
                <c:pt idx="202">
                  <c:v>6.2999999999999758</c:v>
                </c:pt>
                <c:pt idx="203">
                  <c:v>6.3249999999999753</c:v>
                </c:pt>
                <c:pt idx="204">
                  <c:v>6.3499999999999748</c:v>
                </c:pt>
                <c:pt idx="205">
                  <c:v>6.3749999999999734</c:v>
                </c:pt>
                <c:pt idx="206">
                  <c:v>6.3999999999999737</c:v>
                </c:pt>
                <c:pt idx="207">
                  <c:v>6.4249999999999732</c:v>
                </c:pt>
                <c:pt idx="208">
                  <c:v>6.4499999999999726</c:v>
                </c:pt>
                <c:pt idx="209">
                  <c:v>6.4749999999999721</c:v>
                </c:pt>
                <c:pt idx="210">
                  <c:v>6.4999999999999716</c:v>
                </c:pt>
                <c:pt idx="211">
                  <c:v>6.524999999999971</c:v>
                </c:pt>
                <c:pt idx="212">
                  <c:v>6.5499999999999705</c:v>
                </c:pt>
                <c:pt idx="213">
                  <c:v>6.57499999999997</c:v>
                </c:pt>
                <c:pt idx="214">
                  <c:v>6.5999999999999694</c:v>
                </c:pt>
                <c:pt idx="215">
                  <c:v>6.6249999999999689</c:v>
                </c:pt>
                <c:pt idx="216">
                  <c:v>6.6499999999999684</c:v>
                </c:pt>
                <c:pt idx="217">
                  <c:v>6.674999999999967</c:v>
                </c:pt>
                <c:pt idx="218">
                  <c:v>6.6999999999999673</c:v>
                </c:pt>
                <c:pt idx="219">
                  <c:v>6.7249999999999668</c:v>
                </c:pt>
                <c:pt idx="220">
                  <c:v>6.7499999999999662</c:v>
                </c:pt>
                <c:pt idx="221">
                  <c:v>6.7749999999999657</c:v>
                </c:pt>
                <c:pt idx="222">
                  <c:v>6.7999999999999643</c:v>
                </c:pt>
                <c:pt idx="223">
                  <c:v>6.8249999999999647</c:v>
                </c:pt>
                <c:pt idx="224">
                  <c:v>6.8499999999999641</c:v>
                </c:pt>
                <c:pt idx="225">
                  <c:v>6.8749999999999636</c:v>
                </c:pt>
                <c:pt idx="226">
                  <c:v>6.8999999999999631</c:v>
                </c:pt>
                <c:pt idx="227">
                  <c:v>6.9249999999999625</c:v>
                </c:pt>
                <c:pt idx="228">
                  <c:v>6.949999999999962</c:v>
                </c:pt>
                <c:pt idx="229">
                  <c:v>6.9749999999999615</c:v>
                </c:pt>
              </c:numCache>
            </c:numRef>
          </c:yVal>
          <c:smooth val="0"/>
        </c:ser>
        <c:ser>
          <c:idx val="4"/>
          <c:order val="4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Sheet1!$F$6:$F$235</c:f>
              <c:numCache>
                <c:formatCode>0.000</c:formatCode>
                <c:ptCount val="230"/>
                <c:pt idx="0">
                  <c:v>1.0125</c:v>
                </c:pt>
                <c:pt idx="1">
                  <c:v>1.0327500000000001</c:v>
                </c:pt>
                <c:pt idx="2">
                  <c:v>1.0529999999999999</c:v>
                </c:pt>
                <c:pt idx="3">
                  <c:v>1.07325</c:v>
                </c:pt>
                <c:pt idx="4">
                  <c:v>1.0934999999999999</c:v>
                </c:pt>
                <c:pt idx="5">
                  <c:v>1.11375</c:v>
                </c:pt>
                <c:pt idx="6">
                  <c:v>1.1340000000000001</c:v>
                </c:pt>
                <c:pt idx="7">
                  <c:v>1.1542500000000002</c:v>
                </c:pt>
                <c:pt idx="8">
                  <c:v>1.1745000000000003</c:v>
                </c:pt>
                <c:pt idx="9">
                  <c:v>1.1947500000000002</c:v>
                </c:pt>
                <c:pt idx="10">
                  <c:v>1.2150000000000003</c:v>
                </c:pt>
                <c:pt idx="11">
                  <c:v>1.2352500000000002</c:v>
                </c:pt>
                <c:pt idx="12">
                  <c:v>1.2555000000000003</c:v>
                </c:pt>
                <c:pt idx="13">
                  <c:v>1.2757500000000002</c:v>
                </c:pt>
                <c:pt idx="14">
                  <c:v>1.2960000000000003</c:v>
                </c:pt>
                <c:pt idx="15">
                  <c:v>1.3162500000000004</c:v>
                </c:pt>
                <c:pt idx="16">
                  <c:v>1.3365000000000002</c:v>
                </c:pt>
                <c:pt idx="17">
                  <c:v>1.3567500000000003</c:v>
                </c:pt>
                <c:pt idx="18">
                  <c:v>1.3770000000000002</c:v>
                </c:pt>
                <c:pt idx="19">
                  <c:v>1.3972500000000005</c:v>
                </c:pt>
                <c:pt idx="20">
                  <c:v>1.4175000000000004</c:v>
                </c:pt>
                <c:pt idx="21">
                  <c:v>1.4377500000000005</c:v>
                </c:pt>
                <c:pt idx="22">
                  <c:v>1.4580000000000004</c:v>
                </c:pt>
                <c:pt idx="23">
                  <c:v>1.4782500000000005</c:v>
                </c:pt>
                <c:pt idx="24">
                  <c:v>1.4985000000000004</c:v>
                </c:pt>
                <c:pt idx="25">
                  <c:v>1.5187500000000005</c:v>
                </c:pt>
                <c:pt idx="26">
                  <c:v>1.5390000000000006</c:v>
                </c:pt>
                <c:pt idx="27">
                  <c:v>1.5592500000000005</c:v>
                </c:pt>
                <c:pt idx="28">
                  <c:v>1.5795000000000006</c:v>
                </c:pt>
                <c:pt idx="29">
                  <c:v>1.5997500000000004</c:v>
                </c:pt>
                <c:pt idx="30">
                  <c:v>1.6200000000000006</c:v>
                </c:pt>
                <c:pt idx="31">
                  <c:v>1.6402500000000004</c:v>
                </c:pt>
                <c:pt idx="32">
                  <c:v>1.6605000000000008</c:v>
                </c:pt>
                <c:pt idx="33">
                  <c:v>1.6807500000000006</c:v>
                </c:pt>
                <c:pt idx="34">
                  <c:v>1.7010000000000007</c:v>
                </c:pt>
                <c:pt idx="35">
                  <c:v>1.7212500000000006</c:v>
                </c:pt>
                <c:pt idx="36">
                  <c:v>1.7415000000000007</c:v>
                </c:pt>
                <c:pt idx="37">
                  <c:v>1.7617500000000008</c:v>
                </c:pt>
                <c:pt idx="38">
                  <c:v>1.7820000000000007</c:v>
                </c:pt>
                <c:pt idx="39">
                  <c:v>1.8022500000000008</c:v>
                </c:pt>
                <c:pt idx="40">
                  <c:v>1.8225000000000007</c:v>
                </c:pt>
                <c:pt idx="41">
                  <c:v>1.8427500000000008</c:v>
                </c:pt>
                <c:pt idx="42">
                  <c:v>1.8630000000000007</c:v>
                </c:pt>
                <c:pt idx="43">
                  <c:v>1.8832500000000008</c:v>
                </c:pt>
                <c:pt idx="44">
                  <c:v>1.9035000000000006</c:v>
                </c:pt>
                <c:pt idx="45">
                  <c:v>1.923750000000001</c:v>
                </c:pt>
                <c:pt idx="46">
                  <c:v>1.9440000000000011</c:v>
                </c:pt>
                <c:pt idx="47">
                  <c:v>1.9642500000000009</c:v>
                </c:pt>
                <c:pt idx="48">
                  <c:v>1.984500000000001</c:v>
                </c:pt>
                <c:pt idx="49">
                  <c:v>2.0047500000000009</c:v>
                </c:pt>
                <c:pt idx="50">
                  <c:v>2.0250000000000008</c:v>
                </c:pt>
                <c:pt idx="51">
                  <c:v>2.0452500000000011</c:v>
                </c:pt>
                <c:pt idx="52">
                  <c:v>2.065500000000001</c:v>
                </c:pt>
                <c:pt idx="53">
                  <c:v>2.0857500000000009</c:v>
                </c:pt>
                <c:pt idx="54">
                  <c:v>2.1060000000000008</c:v>
                </c:pt>
                <c:pt idx="55">
                  <c:v>2.1262500000000011</c:v>
                </c:pt>
                <c:pt idx="56">
                  <c:v>2.146500000000001</c:v>
                </c:pt>
                <c:pt idx="57">
                  <c:v>2.1667500000000008</c:v>
                </c:pt>
                <c:pt idx="58">
                  <c:v>2.1870000000000012</c:v>
                </c:pt>
                <c:pt idx="59">
                  <c:v>2.207250000000001</c:v>
                </c:pt>
                <c:pt idx="60">
                  <c:v>2.2275000000000009</c:v>
                </c:pt>
                <c:pt idx="61">
                  <c:v>2.2477500000000008</c:v>
                </c:pt>
                <c:pt idx="62">
                  <c:v>2.2680000000000011</c:v>
                </c:pt>
                <c:pt idx="63">
                  <c:v>2.288250000000001</c:v>
                </c:pt>
                <c:pt idx="64">
                  <c:v>2.3085000000000013</c:v>
                </c:pt>
                <c:pt idx="65">
                  <c:v>2.3287500000000012</c:v>
                </c:pt>
                <c:pt idx="66">
                  <c:v>2.3490000000000015</c:v>
                </c:pt>
                <c:pt idx="67">
                  <c:v>2.3692500000000014</c:v>
                </c:pt>
                <c:pt idx="68">
                  <c:v>2.3895000000000013</c:v>
                </c:pt>
                <c:pt idx="69">
                  <c:v>2.4097500000000016</c:v>
                </c:pt>
                <c:pt idx="70">
                  <c:v>2.4300000000000015</c:v>
                </c:pt>
                <c:pt idx="71">
                  <c:v>2.4502500000000014</c:v>
                </c:pt>
                <c:pt idx="72">
                  <c:v>2.4705000000000013</c:v>
                </c:pt>
                <c:pt idx="73">
                  <c:v>2.4907500000000016</c:v>
                </c:pt>
                <c:pt idx="74">
                  <c:v>2.5110000000000015</c:v>
                </c:pt>
                <c:pt idx="75">
                  <c:v>2.5312500000000013</c:v>
                </c:pt>
                <c:pt idx="76">
                  <c:v>2.5515000000000012</c:v>
                </c:pt>
                <c:pt idx="77">
                  <c:v>2.5717500000000015</c:v>
                </c:pt>
                <c:pt idx="78">
                  <c:v>2.5920000000000014</c:v>
                </c:pt>
                <c:pt idx="79">
                  <c:v>2.6122500000000013</c:v>
                </c:pt>
                <c:pt idx="80">
                  <c:v>2.6325000000000016</c:v>
                </c:pt>
                <c:pt idx="81">
                  <c:v>2.6527500000000015</c:v>
                </c:pt>
                <c:pt idx="82">
                  <c:v>2.6730000000000014</c:v>
                </c:pt>
                <c:pt idx="83">
                  <c:v>2.6932500000000013</c:v>
                </c:pt>
                <c:pt idx="84">
                  <c:v>2.7135000000000016</c:v>
                </c:pt>
                <c:pt idx="85">
                  <c:v>2.7337500000000015</c:v>
                </c:pt>
                <c:pt idx="86">
                  <c:v>2.7540000000000013</c:v>
                </c:pt>
                <c:pt idx="87">
                  <c:v>2.7742500000000012</c:v>
                </c:pt>
                <c:pt idx="88">
                  <c:v>2.7945000000000015</c:v>
                </c:pt>
                <c:pt idx="89">
                  <c:v>2.8147500000000019</c:v>
                </c:pt>
                <c:pt idx="90">
                  <c:v>2.8350000000000017</c:v>
                </c:pt>
                <c:pt idx="91">
                  <c:v>2.8552500000000021</c:v>
                </c:pt>
                <c:pt idx="92">
                  <c:v>2.8755000000000019</c:v>
                </c:pt>
                <c:pt idx="93">
                  <c:v>2.8957500000000018</c:v>
                </c:pt>
                <c:pt idx="94">
                  <c:v>2.9160000000000017</c:v>
                </c:pt>
                <c:pt idx="95">
                  <c:v>2.936250000000002</c:v>
                </c:pt>
                <c:pt idx="96">
                  <c:v>2.9565000000000019</c:v>
                </c:pt>
                <c:pt idx="97">
                  <c:v>2.9767500000000018</c:v>
                </c:pt>
                <c:pt idx="98">
                  <c:v>2.9970000000000017</c:v>
                </c:pt>
                <c:pt idx="99">
                  <c:v>3.017250000000002</c:v>
                </c:pt>
                <c:pt idx="100">
                  <c:v>3.0375000000000019</c:v>
                </c:pt>
                <c:pt idx="101">
                  <c:v>3.0577500000000017</c:v>
                </c:pt>
                <c:pt idx="102">
                  <c:v>3.0780000000000021</c:v>
                </c:pt>
                <c:pt idx="103">
                  <c:v>3.0982500000000019</c:v>
                </c:pt>
                <c:pt idx="104">
                  <c:v>3.1185000000000018</c:v>
                </c:pt>
                <c:pt idx="105">
                  <c:v>3.1387500000000017</c:v>
                </c:pt>
                <c:pt idx="106">
                  <c:v>3.159000000000002</c:v>
                </c:pt>
                <c:pt idx="107">
                  <c:v>3.1792500000000019</c:v>
                </c:pt>
                <c:pt idx="108">
                  <c:v>3.1995000000000018</c:v>
                </c:pt>
                <c:pt idx="109">
                  <c:v>3.2197500000000017</c:v>
                </c:pt>
                <c:pt idx="110">
                  <c:v>3.240000000000002</c:v>
                </c:pt>
                <c:pt idx="111">
                  <c:v>3.2602500000000019</c:v>
                </c:pt>
                <c:pt idx="112">
                  <c:v>3.2805000000000017</c:v>
                </c:pt>
                <c:pt idx="113">
                  <c:v>3.3007500000000021</c:v>
                </c:pt>
                <c:pt idx="114">
                  <c:v>3.3210000000000024</c:v>
                </c:pt>
                <c:pt idx="115">
                  <c:v>3.3412500000000023</c:v>
                </c:pt>
                <c:pt idx="116">
                  <c:v>3.3615000000000022</c:v>
                </c:pt>
                <c:pt idx="117">
                  <c:v>3.3817500000000025</c:v>
                </c:pt>
                <c:pt idx="118">
                  <c:v>3.4020000000000024</c:v>
                </c:pt>
                <c:pt idx="119">
                  <c:v>3.4222500000000022</c:v>
                </c:pt>
                <c:pt idx="120">
                  <c:v>3.4425000000000026</c:v>
                </c:pt>
                <c:pt idx="121">
                  <c:v>3.4627500000000024</c:v>
                </c:pt>
                <c:pt idx="122">
                  <c:v>3.4830000000000023</c:v>
                </c:pt>
                <c:pt idx="123">
                  <c:v>3.5032500000000022</c:v>
                </c:pt>
                <c:pt idx="124">
                  <c:v>3.5235000000000025</c:v>
                </c:pt>
                <c:pt idx="125">
                  <c:v>3.5437500000000024</c:v>
                </c:pt>
                <c:pt idx="126">
                  <c:v>3.5640000000000023</c:v>
                </c:pt>
                <c:pt idx="127">
                  <c:v>3.5842500000000022</c:v>
                </c:pt>
                <c:pt idx="128">
                  <c:v>3.6045000000000025</c:v>
                </c:pt>
                <c:pt idx="129">
                  <c:v>3.6247500000000024</c:v>
                </c:pt>
                <c:pt idx="130">
                  <c:v>3.6450000000000022</c:v>
                </c:pt>
                <c:pt idx="131">
                  <c:v>3.6652500000000026</c:v>
                </c:pt>
                <c:pt idx="132">
                  <c:v>3.6855000000000024</c:v>
                </c:pt>
                <c:pt idx="133">
                  <c:v>3.7057500000000023</c:v>
                </c:pt>
                <c:pt idx="134">
                  <c:v>3.7260000000000022</c:v>
                </c:pt>
                <c:pt idx="135">
                  <c:v>3.7462500000000025</c:v>
                </c:pt>
                <c:pt idx="136">
                  <c:v>3.7665000000000024</c:v>
                </c:pt>
                <c:pt idx="137">
                  <c:v>3.7867500000000023</c:v>
                </c:pt>
                <c:pt idx="138">
                  <c:v>3.8070000000000022</c:v>
                </c:pt>
                <c:pt idx="139">
                  <c:v>3.8272500000000025</c:v>
                </c:pt>
                <c:pt idx="140">
                  <c:v>3.8475000000000028</c:v>
                </c:pt>
                <c:pt idx="141">
                  <c:v>3.8677500000000027</c:v>
                </c:pt>
                <c:pt idx="142">
                  <c:v>3.888000000000003</c:v>
                </c:pt>
                <c:pt idx="143">
                  <c:v>3.9082500000000029</c:v>
                </c:pt>
                <c:pt idx="144">
                  <c:v>3.9285000000000028</c:v>
                </c:pt>
                <c:pt idx="145">
                  <c:v>3.9487500000000026</c:v>
                </c:pt>
                <c:pt idx="146">
                  <c:v>3.969000000000003</c:v>
                </c:pt>
                <c:pt idx="147">
                  <c:v>3.9892500000000028</c:v>
                </c:pt>
                <c:pt idx="148">
                  <c:v>4.0095000000000027</c:v>
                </c:pt>
                <c:pt idx="149">
                  <c:v>4.0297500000000026</c:v>
                </c:pt>
                <c:pt idx="150">
                  <c:v>4.0500000000000025</c:v>
                </c:pt>
                <c:pt idx="151">
                  <c:v>4.0702500000000024</c:v>
                </c:pt>
                <c:pt idx="152">
                  <c:v>4.0905000000000022</c:v>
                </c:pt>
                <c:pt idx="153">
                  <c:v>4.1107500000000021</c:v>
                </c:pt>
                <c:pt idx="154">
                  <c:v>4.1310000000000011</c:v>
                </c:pt>
                <c:pt idx="155">
                  <c:v>4.151250000000001</c:v>
                </c:pt>
                <c:pt idx="156">
                  <c:v>4.1715</c:v>
                </c:pt>
                <c:pt idx="157">
                  <c:v>4.1917499999999999</c:v>
                </c:pt>
                <c:pt idx="158">
                  <c:v>4.2119999999999989</c:v>
                </c:pt>
                <c:pt idx="159">
                  <c:v>4.2322499999999987</c:v>
                </c:pt>
                <c:pt idx="160">
                  <c:v>4.2524999999999986</c:v>
                </c:pt>
                <c:pt idx="161">
                  <c:v>4.2727499999999985</c:v>
                </c:pt>
                <c:pt idx="162">
                  <c:v>4.2929999999999975</c:v>
                </c:pt>
                <c:pt idx="163">
                  <c:v>4.3132499999999974</c:v>
                </c:pt>
                <c:pt idx="164">
                  <c:v>4.3334999999999964</c:v>
                </c:pt>
                <c:pt idx="165">
                  <c:v>4.3537499999999962</c:v>
                </c:pt>
                <c:pt idx="166">
                  <c:v>4.3739999999999952</c:v>
                </c:pt>
                <c:pt idx="167">
                  <c:v>4.3942499999999951</c:v>
                </c:pt>
                <c:pt idx="168">
                  <c:v>4.414499999999995</c:v>
                </c:pt>
                <c:pt idx="169">
                  <c:v>4.4347499999999949</c:v>
                </c:pt>
                <c:pt idx="170">
                  <c:v>4.4549999999999939</c:v>
                </c:pt>
                <c:pt idx="171">
                  <c:v>4.4752499999999937</c:v>
                </c:pt>
                <c:pt idx="172">
                  <c:v>4.4954999999999936</c:v>
                </c:pt>
                <c:pt idx="173">
                  <c:v>4.5157499999999926</c:v>
                </c:pt>
                <c:pt idx="174">
                  <c:v>4.5359999999999925</c:v>
                </c:pt>
                <c:pt idx="175">
                  <c:v>4.5562499999999915</c:v>
                </c:pt>
                <c:pt idx="176">
                  <c:v>4.5764999999999922</c:v>
                </c:pt>
                <c:pt idx="177">
                  <c:v>4.5967499999999912</c:v>
                </c:pt>
                <c:pt idx="178">
                  <c:v>4.6169999999999911</c:v>
                </c:pt>
                <c:pt idx="179">
                  <c:v>4.6372499999999901</c:v>
                </c:pt>
                <c:pt idx="180">
                  <c:v>4.65749999999999</c:v>
                </c:pt>
                <c:pt idx="181">
                  <c:v>4.677749999999989</c:v>
                </c:pt>
                <c:pt idx="182">
                  <c:v>4.6979999999999889</c:v>
                </c:pt>
                <c:pt idx="183">
                  <c:v>4.7182499999999878</c:v>
                </c:pt>
                <c:pt idx="184">
                  <c:v>4.7384999999999886</c:v>
                </c:pt>
                <c:pt idx="185">
                  <c:v>4.7587499999999876</c:v>
                </c:pt>
                <c:pt idx="186">
                  <c:v>4.7789999999999875</c:v>
                </c:pt>
                <c:pt idx="187">
                  <c:v>4.7992499999999865</c:v>
                </c:pt>
                <c:pt idx="188">
                  <c:v>4.8194999999999864</c:v>
                </c:pt>
                <c:pt idx="189">
                  <c:v>4.8397499999999853</c:v>
                </c:pt>
                <c:pt idx="190">
                  <c:v>4.8599999999999852</c:v>
                </c:pt>
                <c:pt idx="191">
                  <c:v>4.880249999999986</c:v>
                </c:pt>
                <c:pt idx="192">
                  <c:v>4.900499999999985</c:v>
                </c:pt>
                <c:pt idx="193">
                  <c:v>4.9207499999999849</c:v>
                </c:pt>
                <c:pt idx="194">
                  <c:v>4.9409999999999838</c:v>
                </c:pt>
                <c:pt idx="195">
                  <c:v>4.9612499999999837</c:v>
                </c:pt>
                <c:pt idx="196">
                  <c:v>4.9814999999999827</c:v>
                </c:pt>
                <c:pt idx="197">
                  <c:v>5.0017499999999826</c:v>
                </c:pt>
                <c:pt idx="198">
                  <c:v>5.0219999999999816</c:v>
                </c:pt>
                <c:pt idx="199">
                  <c:v>5.0422499999999824</c:v>
                </c:pt>
                <c:pt idx="200">
                  <c:v>5.0624999999999813</c:v>
                </c:pt>
                <c:pt idx="201">
                  <c:v>5.0827499999999812</c:v>
                </c:pt>
                <c:pt idx="202">
                  <c:v>5.1029999999999802</c:v>
                </c:pt>
                <c:pt idx="203">
                  <c:v>5.1232499999999801</c:v>
                </c:pt>
                <c:pt idx="204">
                  <c:v>5.1434999999999791</c:v>
                </c:pt>
                <c:pt idx="205">
                  <c:v>5.163749999999979</c:v>
                </c:pt>
                <c:pt idx="206">
                  <c:v>5.183999999999978</c:v>
                </c:pt>
                <c:pt idx="207">
                  <c:v>5.2042499999999778</c:v>
                </c:pt>
                <c:pt idx="208">
                  <c:v>5.2244999999999777</c:v>
                </c:pt>
                <c:pt idx="209">
                  <c:v>5.2447499999999776</c:v>
                </c:pt>
                <c:pt idx="210">
                  <c:v>5.2649999999999766</c:v>
                </c:pt>
                <c:pt idx="211">
                  <c:v>5.2852499999999765</c:v>
                </c:pt>
                <c:pt idx="212">
                  <c:v>5.3054999999999763</c:v>
                </c:pt>
                <c:pt idx="213">
                  <c:v>5.3257499999999753</c:v>
                </c:pt>
                <c:pt idx="214">
                  <c:v>5.3459999999999752</c:v>
                </c:pt>
                <c:pt idx="215">
                  <c:v>5.3662499999999742</c:v>
                </c:pt>
                <c:pt idx="216">
                  <c:v>5.386499999999975</c:v>
                </c:pt>
                <c:pt idx="217">
                  <c:v>5.406749999999974</c:v>
                </c:pt>
                <c:pt idx="218">
                  <c:v>5.4269999999999738</c:v>
                </c:pt>
                <c:pt idx="219">
                  <c:v>5.4472499999999728</c:v>
                </c:pt>
                <c:pt idx="220">
                  <c:v>5.4674999999999727</c:v>
                </c:pt>
                <c:pt idx="221">
                  <c:v>5.4877499999999717</c:v>
                </c:pt>
                <c:pt idx="222">
                  <c:v>5.5079999999999716</c:v>
                </c:pt>
                <c:pt idx="223">
                  <c:v>5.5282499999999706</c:v>
                </c:pt>
                <c:pt idx="224">
                  <c:v>5.5484999999999713</c:v>
                </c:pt>
                <c:pt idx="225">
                  <c:v>5.5687499999999703</c:v>
                </c:pt>
                <c:pt idx="226">
                  <c:v>5.5889999999999702</c:v>
                </c:pt>
                <c:pt idx="227">
                  <c:v>5.6092499999999692</c:v>
                </c:pt>
                <c:pt idx="228">
                  <c:v>5.6294999999999691</c:v>
                </c:pt>
                <c:pt idx="229">
                  <c:v>5.6497499999999681</c:v>
                </c:pt>
              </c:numCache>
            </c:numRef>
          </c:yVal>
          <c:smooth val="0"/>
        </c:ser>
        <c:ser>
          <c:idx val="5"/>
          <c:order val="5"/>
          <c:spPr>
            <a:ln>
              <a:prstDash val="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Sheet1!$G$6:$G$235</c:f>
              <c:numCache>
                <c:formatCode>0.000</c:formatCode>
                <c:ptCount val="230"/>
                <c:pt idx="0">
                  <c:v>1.5125</c:v>
                </c:pt>
                <c:pt idx="1">
                  <c:v>1.5427500000000001</c:v>
                </c:pt>
                <c:pt idx="2">
                  <c:v>1.573</c:v>
                </c:pt>
                <c:pt idx="3">
                  <c:v>1.6032500000000001</c:v>
                </c:pt>
                <c:pt idx="4">
                  <c:v>1.6335</c:v>
                </c:pt>
                <c:pt idx="5">
                  <c:v>1.6637500000000003</c:v>
                </c:pt>
                <c:pt idx="6">
                  <c:v>1.6940000000000002</c:v>
                </c:pt>
                <c:pt idx="7">
                  <c:v>1.7242500000000003</c:v>
                </c:pt>
                <c:pt idx="8">
                  <c:v>1.7545000000000002</c:v>
                </c:pt>
                <c:pt idx="9">
                  <c:v>1.7847500000000003</c:v>
                </c:pt>
                <c:pt idx="10">
                  <c:v>1.8150000000000002</c:v>
                </c:pt>
                <c:pt idx="11">
                  <c:v>1.8452500000000003</c:v>
                </c:pt>
                <c:pt idx="12">
                  <c:v>1.8755000000000002</c:v>
                </c:pt>
                <c:pt idx="13">
                  <c:v>1.9057500000000005</c:v>
                </c:pt>
                <c:pt idx="14">
                  <c:v>1.9360000000000004</c:v>
                </c:pt>
                <c:pt idx="15">
                  <c:v>1.9662500000000005</c:v>
                </c:pt>
                <c:pt idx="16">
                  <c:v>1.9965000000000004</c:v>
                </c:pt>
                <c:pt idx="17">
                  <c:v>2.0267500000000007</c:v>
                </c:pt>
                <c:pt idx="18">
                  <c:v>2.0570000000000004</c:v>
                </c:pt>
                <c:pt idx="19">
                  <c:v>2.0872500000000005</c:v>
                </c:pt>
                <c:pt idx="20">
                  <c:v>2.1175000000000006</c:v>
                </c:pt>
                <c:pt idx="21">
                  <c:v>2.1477500000000007</c:v>
                </c:pt>
                <c:pt idx="22">
                  <c:v>2.1780000000000004</c:v>
                </c:pt>
                <c:pt idx="23">
                  <c:v>2.2082500000000005</c:v>
                </c:pt>
                <c:pt idx="24">
                  <c:v>2.2385000000000006</c:v>
                </c:pt>
                <c:pt idx="25">
                  <c:v>2.2687500000000007</c:v>
                </c:pt>
                <c:pt idx="26">
                  <c:v>2.2990000000000008</c:v>
                </c:pt>
                <c:pt idx="27">
                  <c:v>2.3292500000000009</c:v>
                </c:pt>
                <c:pt idx="28">
                  <c:v>2.359500000000001</c:v>
                </c:pt>
                <c:pt idx="29">
                  <c:v>2.3897500000000012</c:v>
                </c:pt>
                <c:pt idx="30">
                  <c:v>2.4200000000000008</c:v>
                </c:pt>
                <c:pt idx="31">
                  <c:v>2.4502500000000009</c:v>
                </c:pt>
                <c:pt idx="32">
                  <c:v>2.480500000000001</c:v>
                </c:pt>
                <c:pt idx="33">
                  <c:v>2.5107500000000011</c:v>
                </c:pt>
                <c:pt idx="34">
                  <c:v>2.5410000000000008</c:v>
                </c:pt>
                <c:pt idx="35">
                  <c:v>2.5712500000000009</c:v>
                </c:pt>
                <c:pt idx="36">
                  <c:v>2.601500000000001</c:v>
                </c:pt>
                <c:pt idx="37">
                  <c:v>2.6317500000000011</c:v>
                </c:pt>
                <c:pt idx="38">
                  <c:v>2.6620000000000008</c:v>
                </c:pt>
                <c:pt idx="39">
                  <c:v>2.6922500000000009</c:v>
                </c:pt>
                <c:pt idx="40">
                  <c:v>2.722500000000001</c:v>
                </c:pt>
                <c:pt idx="41">
                  <c:v>2.7527500000000011</c:v>
                </c:pt>
                <c:pt idx="42">
                  <c:v>2.7830000000000008</c:v>
                </c:pt>
                <c:pt idx="43">
                  <c:v>2.8132500000000014</c:v>
                </c:pt>
                <c:pt idx="44">
                  <c:v>2.8435000000000015</c:v>
                </c:pt>
                <c:pt idx="45">
                  <c:v>2.8737500000000016</c:v>
                </c:pt>
                <c:pt idx="46">
                  <c:v>2.9040000000000012</c:v>
                </c:pt>
                <c:pt idx="47">
                  <c:v>2.9342500000000014</c:v>
                </c:pt>
                <c:pt idx="48">
                  <c:v>2.9645000000000015</c:v>
                </c:pt>
                <c:pt idx="49">
                  <c:v>2.9947500000000016</c:v>
                </c:pt>
                <c:pt idx="50">
                  <c:v>3.0250000000000012</c:v>
                </c:pt>
                <c:pt idx="51">
                  <c:v>3.0552500000000014</c:v>
                </c:pt>
                <c:pt idx="52">
                  <c:v>3.0855000000000015</c:v>
                </c:pt>
                <c:pt idx="53">
                  <c:v>3.1157500000000016</c:v>
                </c:pt>
                <c:pt idx="54">
                  <c:v>3.1460000000000012</c:v>
                </c:pt>
                <c:pt idx="55">
                  <c:v>3.1762500000000014</c:v>
                </c:pt>
                <c:pt idx="56">
                  <c:v>3.2065000000000015</c:v>
                </c:pt>
                <c:pt idx="57">
                  <c:v>3.2367500000000016</c:v>
                </c:pt>
                <c:pt idx="58">
                  <c:v>3.2670000000000012</c:v>
                </c:pt>
                <c:pt idx="59">
                  <c:v>3.2972500000000013</c:v>
                </c:pt>
                <c:pt idx="60">
                  <c:v>3.3275000000000019</c:v>
                </c:pt>
                <c:pt idx="61">
                  <c:v>3.357750000000002</c:v>
                </c:pt>
                <c:pt idx="62">
                  <c:v>3.3880000000000017</c:v>
                </c:pt>
                <c:pt idx="63">
                  <c:v>3.4182500000000018</c:v>
                </c:pt>
                <c:pt idx="64">
                  <c:v>3.4485000000000019</c:v>
                </c:pt>
                <c:pt idx="65">
                  <c:v>3.478750000000002</c:v>
                </c:pt>
                <c:pt idx="66">
                  <c:v>3.5090000000000017</c:v>
                </c:pt>
                <c:pt idx="67">
                  <c:v>3.5392500000000018</c:v>
                </c:pt>
                <c:pt idx="68">
                  <c:v>3.5695000000000019</c:v>
                </c:pt>
                <c:pt idx="69">
                  <c:v>3.599750000000002</c:v>
                </c:pt>
                <c:pt idx="70">
                  <c:v>3.6300000000000021</c:v>
                </c:pt>
                <c:pt idx="71">
                  <c:v>3.6602500000000018</c:v>
                </c:pt>
                <c:pt idx="72">
                  <c:v>3.6905000000000019</c:v>
                </c:pt>
                <c:pt idx="73">
                  <c:v>3.720750000000002</c:v>
                </c:pt>
                <c:pt idx="74">
                  <c:v>3.7510000000000021</c:v>
                </c:pt>
                <c:pt idx="75">
                  <c:v>3.7812500000000018</c:v>
                </c:pt>
                <c:pt idx="76">
                  <c:v>3.8115000000000019</c:v>
                </c:pt>
                <c:pt idx="77">
                  <c:v>3.8417500000000024</c:v>
                </c:pt>
                <c:pt idx="78">
                  <c:v>3.8720000000000026</c:v>
                </c:pt>
                <c:pt idx="79">
                  <c:v>3.9022500000000022</c:v>
                </c:pt>
                <c:pt idx="80">
                  <c:v>3.9325000000000023</c:v>
                </c:pt>
                <c:pt idx="81">
                  <c:v>3.9627500000000024</c:v>
                </c:pt>
                <c:pt idx="82">
                  <c:v>3.9930000000000025</c:v>
                </c:pt>
                <c:pt idx="83">
                  <c:v>4.0232500000000027</c:v>
                </c:pt>
                <c:pt idx="84">
                  <c:v>4.0535000000000023</c:v>
                </c:pt>
                <c:pt idx="85">
                  <c:v>4.083750000000002</c:v>
                </c:pt>
                <c:pt idx="86">
                  <c:v>4.1140000000000025</c:v>
                </c:pt>
                <c:pt idx="87">
                  <c:v>4.1442500000000031</c:v>
                </c:pt>
                <c:pt idx="88">
                  <c:v>4.1745000000000028</c:v>
                </c:pt>
                <c:pt idx="89">
                  <c:v>4.2047500000000024</c:v>
                </c:pt>
                <c:pt idx="90">
                  <c:v>4.235000000000003</c:v>
                </c:pt>
                <c:pt idx="91">
                  <c:v>4.2652500000000027</c:v>
                </c:pt>
                <c:pt idx="92">
                  <c:v>4.2955000000000032</c:v>
                </c:pt>
                <c:pt idx="93">
                  <c:v>4.3257500000000029</c:v>
                </c:pt>
                <c:pt idx="94">
                  <c:v>4.3560000000000025</c:v>
                </c:pt>
                <c:pt idx="95">
                  <c:v>4.3862500000000031</c:v>
                </c:pt>
                <c:pt idx="96">
                  <c:v>4.4165000000000028</c:v>
                </c:pt>
                <c:pt idx="97">
                  <c:v>4.4467500000000024</c:v>
                </c:pt>
                <c:pt idx="98">
                  <c:v>4.477000000000003</c:v>
                </c:pt>
                <c:pt idx="99">
                  <c:v>4.5072500000000026</c:v>
                </c:pt>
                <c:pt idx="100">
                  <c:v>4.5375000000000032</c:v>
                </c:pt>
                <c:pt idx="101">
                  <c:v>4.5677500000000029</c:v>
                </c:pt>
                <c:pt idx="102">
                  <c:v>4.5980000000000025</c:v>
                </c:pt>
                <c:pt idx="103">
                  <c:v>4.6282500000000031</c:v>
                </c:pt>
                <c:pt idx="104">
                  <c:v>4.6585000000000027</c:v>
                </c:pt>
                <c:pt idx="105">
                  <c:v>4.6887500000000024</c:v>
                </c:pt>
                <c:pt idx="106">
                  <c:v>4.719000000000003</c:v>
                </c:pt>
                <c:pt idx="107">
                  <c:v>4.7492500000000026</c:v>
                </c:pt>
                <c:pt idx="108">
                  <c:v>4.7795000000000032</c:v>
                </c:pt>
                <c:pt idx="109">
                  <c:v>4.8097500000000029</c:v>
                </c:pt>
                <c:pt idx="110">
                  <c:v>4.8400000000000025</c:v>
                </c:pt>
                <c:pt idx="111">
                  <c:v>4.8702500000000031</c:v>
                </c:pt>
                <c:pt idx="112">
                  <c:v>4.9005000000000027</c:v>
                </c:pt>
                <c:pt idx="113">
                  <c:v>4.9307500000000024</c:v>
                </c:pt>
                <c:pt idx="114">
                  <c:v>4.961000000000003</c:v>
                </c:pt>
                <c:pt idx="115">
                  <c:v>4.9912500000000026</c:v>
                </c:pt>
                <c:pt idx="116">
                  <c:v>5.0215000000000032</c:v>
                </c:pt>
                <c:pt idx="117">
                  <c:v>5.0517500000000028</c:v>
                </c:pt>
                <c:pt idx="118">
                  <c:v>5.0820000000000025</c:v>
                </c:pt>
                <c:pt idx="119">
                  <c:v>5.112250000000004</c:v>
                </c:pt>
                <c:pt idx="120">
                  <c:v>5.1425000000000036</c:v>
                </c:pt>
                <c:pt idx="121">
                  <c:v>5.1727500000000042</c:v>
                </c:pt>
                <c:pt idx="122">
                  <c:v>5.2030000000000038</c:v>
                </c:pt>
                <c:pt idx="123">
                  <c:v>5.2332500000000035</c:v>
                </c:pt>
                <c:pt idx="124">
                  <c:v>5.2635000000000041</c:v>
                </c:pt>
                <c:pt idx="125">
                  <c:v>5.2937500000000037</c:v>
                </c:pt>
                <c:pt idx="126">
                  <c:v>5.3240000000000034</c:v>
                </c:pt>
                <c:pt idx="127">
                  <c:v>5.354250000000004</c:v>
                </c:pt>
                <c:pt idx="128">
                  <c:v>5.3845000000000036</c:v>
                </c:pt>
                <c:pt idx="129">
                  <c:v>5.4147500000000042</c:v>
                </c:pt>
                <c:pt idx="130">
                  <c:v>5.4450000000000038</c:v>
                </c:pt>
                <c:pt idx="131">
                  <c:v>5.4752500000000035</c:v>
                </c:pt>
                <c:pt idx="132">
                  <c:v>5.5055000000000041</c:v>
                </c:pt>
                <c:pt idx="133">
                  <c:v>5.5357500000000037</c:v>
                </c:pt>
                <c:pt idx="134">
                  <c:v>5.5660000000000034</c:v>
                </c:pt>
                <c:pt idx="135">
                  <c:v>5.5962500000000039</c:v>
                </c:pt>
                <c:pt idx="136">
                  <c:v>5.6265000000000036</c:v>
                </c:pt>
                <c:pt idx="137">
                  <c:v>5.6567500000000042</c:v>
                </c:pt>
                <c:pt idx="138">
                  <c:v>5.6870000000000038</c:v>
                </c:pt>
                <c:pt idx="139">
                  <c:v>5.7172500000000035</c:v>
                </c:pt>
                <c:pt idx="140">
                  <c:v>5.7475000000000041</c:v>
                </c:pt>
                <c:pt idx="141">
                  <c:v>5.7777500000000037</c:v>
                </c:pt>
                <c:pt idx="142">
                  <c:v>5.8080000000000034</c:v>
                </c:pt>
                <c:pt idx="143">
                  <c:v>5.8382500000000039</c:v>
                </c:pt>
                <c:pt idx="144">
                  <c:v>5.8685000000000036</c:v>
                </c:pt>
                <c:pt idx="145">
                  <c:v>5.8987500000000042</c:v>
                </c:pt>
                <c:pt idx="146">
                  <c:v>5.9290000000000038</c:v>
                </c:pt>
                <c:pt idx="147">
                  <c:v>5.9592500000000035</c:v>
                </c:pt>
                <c:pt idx="148">
                  <c:v>5.989500000000004</c:v>
                </c:pt>
                <c:pt idx="149">
                  <c:v>6.0197500000000037</c:v>
                </c:pt>
                <c:pt idx="150">
                  <c:v>6.0500000000000034</c:v>
                </c:pt>
                <c:pt idx="151">
                  <c:v>6.0802500000000039</c:v>
                </c:pt>
                <c:pt idx="152">
                  <c:v>6.1105000000000027</c:v>
                </c:pt>
                <c:pt idx="153">
                  <c:v>6.1407500000000024</c:v>
                </c:pt>
                <c:pt idx="154">
                  <c:v>6.171000000000002</c:v>
                </c:pt>
                <c:pt idx="155">
                  <c:v>6.2012500000000008</c:v>
                </c:pt>
                <c:pt idx="156">
                  <c:v>6.2315000000000005</c:v>
                </c:pt>
                <c:pt idx="157">
                  <c:v>6.2617499999999993</c:v>
                </c:pt>
                <c:pt idx="158">
                  <c:v>6.2919999999999989</c:v>
                </c:pt>
                <c:pt idx="159">
                  <c:v>6.3222499999999986</c:v>
                </c:pt>
                <c:pt idx="160">
                  <c:v>6.3524999999999974</c:v>
                </c:pt>
                <c:pt idx="161">
                  <c:v>6.382749999999997</c:v>
                </c:pt>
                <c:pt idx="162">
                  <c:v>6.4129999999999967</c:v>
                </c:pt>
                <c:pt idx="163">
                  <c:v>6.4432499999999955</c:v>
                </c:pt>
                <c:pt idx="164">
                  <c:v>6.4734999999999951</c:v>
                </c:pt>
                <c:pt idx="165">
                  <c:v>6.5037499999999948</c:v>
                </c:pt>
                <c:pt idx="166">
                  <c:v>6.5339999999999936</c:v>
                </c:pt>
                <c:pt idx="167">
                  <c:v>6.5642499999999933</c:v>
                </c:pt>
                <c:pt idx="168">
                  <c:v>6.5944999999999929</c:v>
                </c:pt>
                <c:pt idx="169">
                  <c:v>6.6247499999999917</c:v>
                </c:pt>
                <c:pt idx="170">
                  <c:v>6.6549999999999914</c:v>
                </c:pt>
                <c:pt idx="171">
                  <c:v>6.685249999999991</c:v>
                </c:pt>
                <c:pt idx="172">
                  <c:v>6.7154999999999898</c:v>
                </c:pt>
                <c:pt idx="173">
                  <c:v>6.7457499999999895</c:v>
                </c:pt>
                <c:pt idx="174">
                  <c:v>6.7759999999999883</c:v>
                </c:pt>
                <c:pt idx="175">
                  <c:v>6.8062499999999879</c:v>
                </c:pt>
                <c:pt idx="176">
                  <c:v>6.8364999999999876</c:v>
                </c:pt>
                <c:pt idx="177">
                  <c:v>6.8667499999999864</c:v>
                </c:pt>
                <c:pt idx="178">
                  <c:v>6.8969999999999869</c:v>
                </c:pt>
                <c:pt idx="179">
                  <c:v>6.9272499999999857</c:v>
                </c:pt>
                <c:pt idx="180">
                  <c:v>6.9574999999999845</c:v>
                </c:pt>
                <c:pt idx="181">
                  <c:v>6.9877499999999841</c:v>
                </c:pt>
                <c:pt idx="182">
                  <c:v>7.0179999999999838</c:v>
                </c:pt>
                <c:pt idx="183">
                  <c:v>7.0482499999999826</c:v>
                </c:pt>
                <c:pt idx="184">
                  <c:v>7.0784999999999823</c:v>
                </c:pt>
                <c:pt idx="185">
                  <c:v>7.1087499999999819</c:v>
                </c:pt>
                <c:pt idx="186">
                  <c:v>7.1389999999999807</c:v>
                </c:pt>
                <c:pt idx="187">
                  <c:v>7.1692499999999804</c:v>
                </c:pt>
                <c:pt idx="188">
                  <c:v>7.1994999999999791</c:v>
                </c:pt>
                <c:pt idx="189">
                  <c:v>7.2297499999999788</c:v>
                </c:pt>
                <c:pt idx="190">
                  <c:v>7.2599999999999785</c:v>
                </c:pt>
                <c:pt idx="191">
                  <c:v>7.2902499999999772</c:v>
                </c:pt>
                <c:pt idx="192">
                  <c:v>7.3204999999999778</c:v>
                </c:pt>
                <c:pt idx="193">
                  <c:v>7.3507499999999766</c:v>
                </c:pt>
                <c:pt idx="194">
                  <c:v>7.3809999999999754</c:v>
                </c:pt>
                <c:pt idx="195">
                  <c:v>7.4112499999999759</c:v>
                </c:pt>
                <c:pt idx="196">
                  <c:v>7.4414999999999747</c:v>
                </c:pt>
                <c:pt idx="197">
                  <c:v>7.4717499999999735</c:v>
                </c:pt>
                <c:pt idx="198">
                  <c:v>7.5019999999999731</c:v>
                </c:pt>
                <c:pt idx="199">
                  <c:v>7.5322499999999728</c:v>
                </c:pt>
                <c:pt idx="200">
                  <c:v>7.5624999999999716</c:v>
                </c:pt>
                <c:pt idx="201">
                  <c:v>7.5927499999999712</c:v>
                </c:pt>
                <c:pt idx="202">
                  <c:v>7.6229999999999709</c:v>
                </c:pt>
                <c:pt idx="203">
                  <c:v>7.6532499999999706</c:v>
                </c:pt>
                <c:pt idx="204">
                  <c:v>7.6834999999999694</c:v>
                </c:pt>
                <c:pt idx="205">
                  <c:v>7.7137499999999681</c:v>
                </c:pt>
                <c:pt idx="206">
                  <c:v>7.7439999999999687</c:v>
                </c:pt>
                <c:pt idx="207">
                  <c:v>7.7742499999999675</c:v>
                </c:pt>
                <c:pt idx="208">
                  <c:v>7.8044999999999662</c:v>
                </c:pt>
                <c:pt idx="209">
                  <c:v>7.8347499999999668</c:v>
                </c:pt>
                <c:pt idx="210">
                  <c:v>7.8649999999999656</c:v>
                </c:pt>
                <c:pt idx="211">
                  <c:v>7.8952499999999644</c:v>
                </c:pt>
                <c:pt idx="212">
                  <c:v>7.925499999999964</c:v>
                </c:pt>
                <c:pt idx="213">
                  <c:v>7.9557499999999637</c:v>
                </c:pt>
                <c:pt idx="214">
                  <c:v>7.9859999999999625</c:v>
                </c:pt>
                <c:pt idx="215">
                  <c:v>8.0162499999999621</c:v>
                </c:pt>
                <c:pt idx="216">
                  <c:v>8.0464999999999627</c:v>
                </c:pt>
                <c:pt idx="217">
                  <c:v>8.0767499999999615</c:v>
                </c:pt>
                <c:pt idx="218">
                  <c:v>8.1069999999999602</c:v>
                </c:pt>
                <c:pt idx="219">
                  <c:v>8.1372499999999608</c:v>
                </c:pt>
                <c:pt idx="220">
                  <c:v>8.1674999999999596</c:v>
                </c:pt>
                <c:pt idx="221">
                  <c:v>8.1977499999999583</c:v>
                </c:pt>
                <c:pt idx="222">
                  <c:v>8.2279999999999589</c:v>
                </c:pt>
                <c:pt idx="223">
                  <c:v>8.2582499999999559</c:v>
                </c:pt>
                <c:pt idx="224">
                  <c:v>8.2884999999999565</c:v>
                </c:pt>
                <c:pt idx="225">
                  <c:v>8.318749999999957</c:v>
                </c:pt>
                <c:pt idx="226">
                  <c:v>8.348999999999954</c:v>
                </c:pt>
                <c:pt idx="227">
                  <c:v>8.3792499999999546</c:v>
                </c:pt>
                <c:pt idx="228">
                  <c:v>8.4094999999999551</c:v>
                </c:pt>
                <c:pt idx="229">
                  <c:v>8.4397499999999521</c:v>
                </c:pt>
              </c:numCache>
            </c:numRef>
          </c:yVal>
          <c:smooth val="0"/>
        </c:ser>
        <c:ser>
          <c:idx val="6"/>
          <c:order val="6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Sheet1!$H$6:$H$235</c:f>
              <c:numCache>
                <c:formatCode>0.000</c:formatCode>
                <c:ptCount val="230"/>
                <c:pt idx="0">
                  <c:v>4.7716363636363646</c:v>
                </c:pt>
                <c:pt idx="1">
                  <c:v>4.678074866310161</c:v>
                </c:pt>
                <c:pt idx="2">
                  <c:v>4.5881118881118885</c:v>
                </c:pt>
                <c:pt idx="3">
                  <c:v>4.5015437392795885</c:v>
                </c:pt>
                <c:pt idx="4">
                  <c:v>4.4181818181818189</c:v>
                </c:pt>
                <c:pt idx="5">
                  <c:v>4.3378512396694218</c:v>
                </c:pt>
                <c:pt idx="6">
                  <c:v>4.2603896103896099</c:v>
                </c:pt>
                <c:pt idx="7">
                  <c:v>4.1856459330143538</c:v>
                </c:pt>
                <c:pt idx="8">
                  <c:v>4.1134796238244506</c:v>
                </c:pt>
                <c:pt idx="9">
                  <c:v>4.0437596302003076</c:v>
                </c:pt>
                <c:pt idx="10">
                  <c:v>3.9763636363636365</c:v>
                </c:pt>
                <c:pt idx="11">
                  <c:v>3.911177347242921</c:v>
                </c:pt>
                <c:pt idx="12">
                  <c:v>3.8480938416422283</c:v>
                </c:pt>
                <c:pt idx="13">
                  <c:v>3.7870129870129867</c:v>
                </c:pt>
                <c:pt idx="14">
                  <c:v>3.7278409090909088</c:v>
                </c:pt>
                <c:pt idx="15">
                  <c:v>3.6704895104895106</c:v>
                </c:pt>
                <c:pt idx="16">
                  <c:v>3.6148760330578509</c:v>
                </c:pt>
                <c:pt idx="17">
                  <c:v>3.5609226594301218</c:v>
                </c:pt>
                <c:pt idx="18">
                  <c:v>3.5085561497326201</c:v>
                </c:pt>
                <c:pt idx="19">
                  <c:v>3.4577075098814225</c:v>
                </c:pt>
                <c:pt idx="20">
                  <c:v>3.408311688311688</c:v>
                </c:pt>
                <c:pt idx="21">
                  <c:v>3.3603072983354667</c:v>
                </c:pt>
                <c:pt idx="22">
                  <c:v>3.313636363636363</c:v>
                </c:pt>
                <c:pt idx="23">
                  <c:v>3.2682440846824403</c:v>
                </c:pt>
                <c:pt idx="24">
                  <c:v>3.2240786240786234</c:v>
                </c:pt>
                <c:pt idx="25">
                  <c:v>3.1810909090909085</c:v>
                </c:pt>
                <c:pt idx="26">
                  <c:v>3.1392344497607652</c:v>
                </c:pt>
                <c:pt idx="27">
                  <c:v>3.0984651711924434</c:v>
                </c:pt>
                <c:pt idx="28">
                  <c:v>3.0587412587412581</c:v>
                </c:pt>
                <c:pt idx="29">
                  <c:v>3.0200230149597234</c:v>
                </c:pt>
                <c:pt idx="30">
                  <c:v>2.9822727272727265</c:v>
                </c:pt>
                <c:pt idx="31">
                  <c:v>2.9454545454545449</c:v>
                </c:pt>
                <c:pt idx="32">
                  <c:v>2.9095343680709527</c:v>
                </c:pt>
                <c:pt idx="33">
                  <c:v>2.874479737130339</c:v>
                </c:pt>
                <c:pt idx="34">
                  <c:v>2.8402597402597398</c:v>
                </c:pt>
                <c:pt idx="35">
                  <c:v>2.8068449197860956</c:v>
                </c:pt>
                <c:pt idx="36">
                  <c:v>2.7742071881606756</c:v>
                </c:pt>
                <c:pt idx="37">
                  <c:v>2.7423197492163003</c:v>
                </c:pt>
                <c:pt idx="38">
                  <c:v>2.7111570247933878</c:v>
                </c:pt>
                <c:pt idx="39">
                  <c:v>2.6806945863125633</c:v>
                </c:pt>
                <c:pt idx="40">
                  <c:v>2.65090909090909</c:v>
                </c:pt>
                <c:pt idx="41">
                  <c:v>2.6217782217782211</c:v>
                </c:pt>
                <c:pt idx="42">
                  <c:v>2.5932806324110667</c:v>
                </c:pt>
                <c:pt idx="43">
                  <c:v>2.5653958944281516</c:v>
                </c:pt>
                <c:pt idx="44">
                  <c:v>2.5381044487427458</c:v>
                </c:pt>
                <c:pt idx="45">
                  <c:v>2.5113875598086115</c:v>
                </c:pt>
                <c:pt idx="46">
                  <c:v>2.485227272727272</c:v>
                </c:pt>
                <c:pt idx="47">
                  <c:v>2.4596063730084339</c:v>
                </c:pt>
                <c:pt idx="48">
                  <c:v>2.4345083487940622</c:v>
                </c:pt>
                <c:pt idx="49">
                  <c:v>2.4099173553719</c:v>
                </c:pt>
                <c:pt idx="50">
                  <c:v>2.3858181818181814</c:v>
                </c:pt>
                <c:pt idx="51">
                  <c:v>2.362196219621961</c:v>
                </c:pt>
                <c:pt idx="52">
                  <c:v>2.3390374331550796</c:v>
                </c:pt>
                <c:pt idx="53">
                  <c:v>2.3163283318623118</c:v>
                </c:pt>
                <c:pt idx="54">
                  <c:v>2.2940559440559434</c:v>
                </c:pt>
                <c:pt idx="55">
                  <c:v>2.2722077922077917</c:v>
                </c:pt>
                <c:pt idx="56">
                  <c:v>2.2507718696397934</c:v>
                </c:pt>
                <c:pt idx="57">
                  <c:v>2.2297366185216645</c:v>
                </c:pt>
                <c:pt idx="58">
                  <c:v>2.2090909090909085</c:v>
                </c:pt>
                <c:pt idx="59">
                  <c:v>2.1888240200166798</c:v>
                </c:pt>
                <c:pt idx="60">
                  <c:v>2.16892561983471</c:v>
                </c:pt>
                <c:pt idx="61">
                  <c:v>2.1493857493857487</c:v>
                </c:pt>
                <c:pt idx="62">
                  <c:v>2.1301948051948041</c:v>
                </c:pt>
                <c:pt idx="63">
                  <c:v>2.1113435237329035</c:v>
                </c:pt>
                <c:pt idx="64">
                  <c:v>2.092822966507176</c:v>
                </c:pt>
                <c:pt idx="65">
                  <c:v>2.0746245059288526</c:v>
                </c:pt>
                <c:pt idx="66">
                  <c:v>2.0567398119122249</c:v>
                </c:pt>
                <c:pt idx="67">
                  <c:v>2.0391608391608385</c:v>
                </c:pt>
                <c:pt idx="68">
                  <c:v>2.0218798151001534</c:v>
                </c:pt>
                <c:pt idx="69">
                  <c:v>2.004889228418639</c:v>
                </c:pt>
                <c:pt idx="70">
                  <c:v>1.9881818181818174</c:v>
                </c:pt>
                <c:pt idx="71">
                  <c:v>1.9717505634860997</c:v>
                </c:pt>
                <c:pt idx="72">
                  <c:v>1.9555886736214596</c:v>
                </c:pt>
                <c:pt idx="73">
                  <c:v>1.9396895787139681</c:v>
                </c:pt>
                <c:pt idx="74">
                  <c:v>1.9240469208211135</c:v>
                </c:pt>
                <c:pt idx="75">
                  <c:v>1.9086545454545447</c:v>
                </c:pt>
                <c:pt idx="76">
                  <c:v>1.8935064935064927</c:v>
                </c:pt>
                <c:pt idx="77">
                  <c:v>1.8785969935576226</c:v>
                </c:pt>
                <c:pt idx="78">
                  <c:v>1.8639204545454537</c:v>
                </c:pt>
                <c:pt idx="79">
                  <c:v>1.8494714587737835</c:v>
                </c:pt>
                <c:pt idx="80">
                  <c:v>1.8352447552447546</c:v>
                </c:pt>
                <c:pt idx="81">
                  <c:v>1.8212352532963212</c:v>
                </c:pt>
                <c:pt idx="82">
                  <c:v>1.807438016528925</c:v>
                </c:pt>
                <c:pt idx="83">
                  <c:v>1.7938482570061509</c:v>
                </c:pt>
                <c:pt idx="84">
                  <c:v>1.7804613297150602</c:v>
                </c:pt>
                <c:pt idx="85">
                  <c:v>1.7672727272727264</c:v>
                </c:pt>
                <c:pt idx="86">
                  <c:v>1.7542780748663094</c:v>
                </c:pt>
                <c:pt idx="87">
                  <c:v>1.7414731254147306</c:v>
                </c:pt>
                <c:pt idx="88">
                  <c:v>1.7288537549407106</c:v>
                </c:pt>
                <c:pt idx="89">
                  <c:v>1.7164159581425762</c:v>
                </c:pt>
                <c:pt idx="90">
                  <c:v>1.7041558441558435</c:v>
                </c:pt>
                <c:pt idx="91">
                  <c:v>1.6920696324951636</c:v>
                </c:pt>
                <c:pt idx="92">
                  <c:v>1.6801536491677327</c:v>
                </c:pt>
                <c:pt idx="93">
                  <c:v>1.6684043229497767</c:v>
                </c:pt>
                <c:pt idx="94">
                  <c:v>1.6568181818181809</c:v>
                </c:pt>
                <c:pt idx="95">
                  <c:v>1.6453918495297799</c:v>
                </c:pt>
                <c:pt idx="96">
                  <c:v>1.6341220423412197</c:v>
                </c:pt>
                <c:pt idx="97">
                  <c:v>1.6230055658627078</c:v>
                </c:pt>
                <c:pt idx="98">
                  <c:v>1.6120393120393113</c:v>
                </c:pt>
                <c:pt idx="99">
                  <c:v>1.6012202562538127</c:v>
                </c:pt>
                <c:pt idx="100">
                  <c:v>1.5905454545454538</c:v>
                </c:pt>
                <c:pt idx="101">
                  <c:v>1.5800120409391927</c:v>
                </c:pt>
                <c:pt idx="102">
                  <c:v>1.5696172248803821</c:v>
                </c:pt>
                <c:pt idx="103">
                  <c:v>1.5593582887700526</c:v>
                </c:pt>
                <c:pt idx="104">
                  <c:v>1.5492325855962212</c:v>
                </c:pt>
                <c:pt idx="105">
                  <c:v>1.5392375366568907</c:v>
                </c:pt>
                <c:pt idx="106">
                  <c:v>1.5293706293706286</c:v>
                </c:pt>
                <c:pt idx="107">
                  <c:v>1.5196294151708156</c:v>
                </c:pt>
                <c:pt idx="108">
                  <c:v>1.5100115074798612</c:v>
                </c:pt>
                <c:pt idx="109">
                  <c:v>1.500514579759862</c:v>
                </c:pt>
                <c:pt idx="110">
                  <c:v>1.4911363636363628</c:v>
                </c:pt>
                <c:pt idx="111">
                  <c:v>1.4818746470920376</c:v>
                </c:pt>
                <c:pt idx="112">
                  <c:v>1.472727272727272</c:v>
                </c:pt>
                <c:pt idx="113">
                  <c:v>1.4636921360847734</c:v>
                </c:pt>
                <c:pt idx="114">
                  <c:v>1.4547671840354759</c:v>
                </c:pt>
                <c:pt idx="115">
                  <c:v>1.4459504132231398</c:v>
                </c:pt>
                <c:pt idx="116">
                  <c:v>1.4372398685651691</c:v>
                </c:pt>
                <c:pt idx="117">
                  <c:v>1.4286336418072938</c:v>
                </c:pt>
                <c:pt idx="118">
                  <c:v>1.4201298701298695</c:v>
                </c:pt>
                <c:pt idx="119">
                  <c:v>1.4117267348036573</c:v>
                </c:pt>
                <c:pt idx="120">
                  <c:v>1.4034224598930474</c:v>
                </c:pt>
                <c:pt idx="121">
                  <c:v>1.395215311004784</c:v>
                </c:pt>
                <c:pt idx="122">
                  <c:v>1.3871035940803376</c:v>
                </c:pt>
                <c:pt idx="123">
                  <c:v>1.3790856542301622</c:v>
                </c:pt>
                <c:pt idx="124">
                  <c:v>1.3711598746081499</c:v>
                </c:pt>
                <c:pt idx="125">
                  <c:v>1.3633246753246746</c:v>
                </c:pt>
                <c:pt idx="126">
                  <c:v>1.3555785123966935</c:v>
                </c:pt>
                <c:pt idx="127">
                  <c:v>1.3479198767334353</c:v>
                </c:pt>
                <c:pt idx="128">
                  <c:v>1.3403472931562812</c:v>
                </c:pt>
                <c:pt idx="129">
                  <c:v>1.3328593194514977</c:v>
                </c:pt>
                <c:pt idx="130">
                  <c:v>1.3254545454545448</c:v>
                </c:pt>
                <c:pt idx="131">
                  <c:v>1.3181315921647405</c:v>
                </c:pt>
                <c:pt idx="132">
                  <c:v>1.3108891108891101</c:v>
                </c:pt>
                <c:pt idx="133">
                  <c:v>1.3037257824143063</c:v>
                </c:pt>
                <c:pt idx="134">
                  <c:v>1.2966403162055329</c:v>
                </c:pt>
                <c:pt idx="135">
                  <c:v>1.2896314496314489</c:v>
                </c:pt>
                <c:pt idx="136">
                  <c:v>1.2826979472140756</c:v>
                </c:pt>
                <c:pt idx="137">
                  <c:v>1.2758385999027704</c:v>
                </c:pt>
                <c:pt idx="138">
                  <c:v>1.2690522243713727</c:v>
                </c:pt>
                <c:pt idx="139">
                  <c:v>1.2623376623376616</c:v>
                </c:pt>
                <c:pt idx="140">
                  <c:v>1.2556937799043055</c:v>
                </c:pt>
                <c:pt idx="141">
                  <c:v>1.2491194669205135</c:v>
                </c:pt>
                <c:pt idx="142">
                  <c:v>1.2426136363636358</c:v>
                </c:pt>
                <c:pt idx="143">
                  <c:v>1.2361752237399899</c:v>
                </c:pt>
                <c:pt idx="144">
                  <c:v>1.2298031865042167</c:v>
                </c:pt>
                <c:pt idx="145">
                  <c:v>1.2234965034965029</c:v>
                </c:pt>
                <c:pt idx="146">
                  <c:v>1.2172541743970309</c:v>
                </c:pt>
                <c:pt idx="147">
                  <c:v>1.211075219197046</c:v>
                </c:pt>
                <c:pt idx="148">
                  <c:v>1.2049586776859498</c:v>
                </c:pt>
                <c:pt idx="149">
                  <c:v>1.1989036089538596</c:v>
                </c:pt>
                <c:pt idx="150">
                  <c:v>1.1929090909090903</c:v>
                </c:pt>
                <c:pt idx="151">
                  <c:v>1.1869742198100401</c:v>
                </c:pt>
                <c:pt idx="152">
                  <c:v>1.1810981098109805</c:v>
                </c:pt>
                <c:pt idx="153">
                  <c:v>1.1752798925212715</c:v>
                </c:pt>
                <c:pt idx="154">
                  <c:v>1.16951871657754</c:v>
                </c:pt>
                <c:pt idx="155">
                  <c:v>1.1638137472283812</c:v>
                </c:pt>
                <c:pt idx="156">
                  <c:v>1.1581641659311563</c:v>
                </c:pt>
                <c:pt idx="157">
                  <c:v>1.1525691699604745</c:v>
                </c:pt>
                <c:pt idx="158">
                  <c:v>1.1470279720279724</c:v>
                </c:pt>
                <c:pt idx="159">
                  <c:v>1.1415397999130061</c:v>
                </c:pt>
                <c:pt idx="160">
                  <c:v>1.1361038961038967</c:v>
                </c:pt>
                <c:pt idx="161">
                  <c:v>1.130719517449376</c:v>
                </c:pt>
                <c:pt idx="162">
                  <c:v>1.125385934819898</c:v>
                </c:pt>
                <c:pt idx="163">
                  <c:v>1.1201024327784899</c:v>
                </c:pt>
                <c:pt idx="164">
                  <c:v>1.1148683092608338</c:v>
                </c:pt>
                <c:pt idx="165">
                  <c:v>1.1096828752642718</c:v>
                </c:pt>
                <c:pt idx="166">
                  <c:v>1.1045454545454556</c:v>
                </c:pt>
                <c:pt idx="167">
                  <c:v>1.0994553833263523</c:v>
                </c:pt>
                <c:pt idx="168">
                  <c:v>1.0944120100083417</c:v>
                </c:pt>
                <c:pt idx="169">
                  <c:v>1.0894146948941483</c:v>
                </c:pt>
                <c:pt idx="170">
                  <c:v>1.084462809917357</c:v>
                </c:pt>
                <c:pt idx="171">
                  <c:v>1.0795557383792695</c:v>
                </c:pt>
                <c:pt idx="172">
                  <c:v>1.0746928746928763</c:v>
                </c:pt>
                <c:pt idx="173">
                  <c:v>1.0698736241337157</c:v>
                </c:pt>
                <c:pt idx="174">
                  <c:v>1.0650974025974045</c:v>
                </c:pt>
                <c:pt idx="175">
                  <c:v>1.0603636363636384</c:v>
                </c:pt>
                <c:pt idx="176">
                  <c:v>1.0556717618664542</c:v>
                </c:pt>
                <c:pt idx="177">
                  <c:v>1.0510212254705669</c:v>
                </c:pt>
                <c:pt idx="178">
                  <c:v>1.0464114832535907</c:v>
                </c:pt>
                <c:pt idx="179">
                  <c:v>1.0418420007939682</c:v>
                </c:pt>
                <c:pt idx="180">
                  <c:v>1.0373122529644292</c:v>
                </c:pt>
                <c:pt idx="181">
                  <c:v>1.0328217237308173</c:v>
                </c:pt>
                <c:pt idx="182">
                  <c:v>1.0283699059561153</c:v>
                </c:pt>
                <c:pt idx="183">
                  <c:v>1.0239563012095227</c:v>
                </c:pt>
                <c:pt idx="184">
                  <c:v>1.0195804195804223</c:v>
                </c:pt>
                <c:pt idx="185">
                  <c:v>1.0152417794971014</c:v>
                </c:pt>
                <c:pt idx="186">
                  <c:v>1.0109399075500798</c:v>
                </c:pt>
                <c:pt idx="187">
                  <c:v>1.0066743383199108</c:v>
                </c:pt>
                <c:pt idx="188">
                  <c:v>1.0024446142093231</c:v>
                </c:pt>
                <c:pt idx="189">
                  <c:v>0.99825028527957704</c:v>
                </c:pt>
                <c:pt idx="190">
                  <c:v>0.99409090909091213</c:v>
                </c:pt>
                <c:pt idx="191">
                  <c:v>0.98996605054696651</c:v>
                </c:pt>
                <c:pt idx="192">
                  <c:v>0.98587528174305361</c:v>
                </c:pt>
                <c:pt idx="193">
                  <c:v>0.98181818181818503</c:v>
                </c:pt>
                <c:pt idx="194">
                  <c:v>0.97779433681073358</c:v>
                </c:pt>
                <c:pt idx="195">
                  <c:v>0.97380333951762865</c:v>
                </c:pt>
                <c:pt idx="196">
                  <c:v>0.96984478935698792</c:v>
                </c:pt>
                <c:pt idx="197">
                  <c:v>0.96591829223408521</c:v>
                </c:pt>
                <c:pt idx="198">
                  <c:v>0.96202346041056075</c:v>
                </c:pt>
                <c:pt idx="199">
                  <c:v>0.95815991237678344</c:v>
                </c:pt>
                <c:pt idx="200">
                  <c:v>0.95432727272727635</c:v>
                </c:pt>
                <c:pt idx="201">
                  <c:v>0.9505251720391199</c:v>
                </c:pt>
                <c:pt idx="202">
                  <c:v>0.94675324675325045</c:v>
                </c:pt>
                <c:pt idx="203">
                  <c:v>0.9430111390585737</c:v>
                </c:pt>
                <c:pt idx="204">
                  <c:v>0.93929849677881561</c:v>
                </c:pt>
                <c:pt idx="205">
                  <c:v>0.93561497326203602</c:v>
                </c:pt>
                <c:pt idx="206">
                  <c:v>0.9319602272727312</c:v>
                </c:pt>
                <c:pt idx="207">
                  <c:v>0.92833392288645611</c:v>
                </c:pt>
                <c:pt idx="208">
                  <c:v>0.9247357293868963</c:v>
                </c:pt>
                <c:pt idx="209">
                  <c:v>0.92116532116532523</c:v>
                </c:pt>
                <c:pt idx="210">
                  <c:v>0.91762237762238186</c:v>
                </c:pt>
                <c:pt idx="211">
                  <c:v>0.91410658307210457</c:v>
                </c:pt>
                <c:pt idx="212">
                  <c:v>0.91061762664816526</c:v>
                </c:pt>
                <c:pt idx="213">
                  <c:v>0.90715520221224077</c:v>
                </c:pt>
                <c:pt idx="214">
                  <c:v>0.90371900826446716</c:v>
                </c:pt>
                <c:pt idx="215">
                  <c:v>0.90030874785592196</c:v>
                </c:pt>
                <c:pt idx="216">
                  <c:v>0.89692412850308023</c:v>
                </c:pt>
                <c:pt idx="217">
                  <c:v>0.89356486210419239</c:v>
                </c:pt>
                <c:pt idx="218">
                  <c:v>0.89023066485753499</c:v>
                </c:pt>
                <c:pt idx="219">
                  <c:v>0.88692125718148473</c:v>
                </c:pt>
                <c:pt idx="220">
                  <c:v>0.88363636363636822</c:v>
                </c:pt>
                <c:pt idx="221">
                  <c:v>0.88037571284804217</c:v>
                </c:pt>
                <c:pt idx="222">
                  <c:v>0.8771390374331598</c:v>
                </c:pt>
                <c:pt idx="223">
                  <c:v>0.87392607392607857</c:v>
                </c:pt>
                <c:pt idx="224">
                  <c:v>0.87073656270737032</c:v>
                </c:pt>
                <c:pt idx="225">
                  <c:v>0.86757024793388904</c:v>
                </c:pt>
                <c:pt idx="226">
                  <c:v>0.86442687747036051</c:v>
                </c:pt>
                <c:pt idx="227">
                  <c:v>0.86130620282245307</c:v>
                </c:pt>
                <c:pt idx="228">
                  <c:v>0.85820797907129331</c:v>
                </c:pt>
                <c:pt idx="229">
                  <c:v>0.85513196480938902</c:v>
                </c:pt>
              </c:numCache>
            </c:numRef>
          </c:yVal>
          <c:smooth val="0"/>
        </c:ser>
        <c:ser>
          <c:idx val="7"/>
          <c:order val="7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Sheet1!$I$6:$I$235</c:f>
              <c:numCache>
                <c:formatCode>0.000</c:formatCode>
                <c:ptCount val="230"/>
                <c:pt idx="0">
                  <c:v>10.648000000000001</c:v>
                </c:pt>
                <c:pt idx="1">
                  <c:v>10.439215686274512</c:v>
                </c:pt>
                <c:pt idx="2">
                  <c:v>10.238461538461539</c:v>
                </c:pt>
                <c:pt idx="3">
                  <c:v>10.045283018867925</c:v>
                </c:pt>
                <c:pt idx="4">
                  <c:v>9.8592592592592609</c:v>
                </c:pt>
                <c:pt idx="5">
                  <c:v>9.6800000000000015</c:v>
                </c:pt>
                <c:pt idx="6">
                  <c:v>9.507142857142858</c:v>
                </c:pt>
                <c:pt idx="7">
                  <c:v>9.3403508771929822</c:v>
                </c:pt>
                <c:pt idx="8">
                  <c:v>9.1793103448275861</c:v>
                </c:pt>
                <c:pt idx="9">
                  <c:v>9.0237288135593214</c:v>
                </c:pt>
                <c:pt idx="10">
                  <c:v>8.8733333333333331</c:v>
                </c:pt>
                <c:pt idx="11">
                  <c:v>8.7278688524590162</c:v>
                </c:pt>
                <c:pt idx="12">
                  <c:v>8.5870967741935491</c:v>
                </c:pt>
                <c:pt idx="13">
                  <c:v>8.4507936507936492</c:v>
                </c:pt>
                <c:pt idx="14">
                  <c:v>8.3187499999999996</c:v>
                </c:pt>
                <c:pt idx="15">
                  <c:v>8.1907692307692308</c:v>
                </c:pt>
                <c:pt idx="16">
                  <c:v>8.0666666666666664</c:v>
                </c:pt>
                <c:pt idx="17">
                  <c:v>7.9462686567164171</c:v>
                </c:pt>
                <c:pt idx="18">
                  <c:v>7.8294117647058812</c:v>
                </c:pt>
                <c:pt idx="19">
                  <c:v>7.7159420289855065</c:v>
                </c:pt>
                <c:pt idx="20">
                  <c:v>7.6057142857142841</c:v>
                </c:pt>
                <c:pt idx="21">
                  <c:v>7.4985915492957735</c:v>
                </c:pt>
                <c:pt idx="22">
                  <c:v>7.394444444444443</c:v>
                </c:pt>
                <c:pt idx="23">
                  <c:v>7.293150684931506</c:v>
                </c:pt>
                <c:pt idx="24">
                  <c:v>7.1945945945945935</c:v>
                </c:pt>
                <c:pt idx="25">
                  <c:v>7.0986666666666656</c:v>
                </c:pt>
                <c:pt idx="26">
                  <c:v>7.0052631578947357</c:v>
                </c:pt>
                <c:pt idx="27">
                  <c:v>6.9142857142857128</c:v>
                </c:pt>
                <c:pt idx="28">
                  <c:v>6.8256410256410245</c:v>
                </c:pt>
                <c:pt idx="29">
                  <c:v>6.7392405063291125</c:v>
                </c:pt>
                <c:pt idx="30">
                  <c:v>6.6549999999999985</c:v>
                </c:pt>
                <c:pt idx="31">
                  <c:v>6.572839506172838</c:v>
                </c:pt>
                <c:pt idx="32">
                  <c:v>6.492682926829267</c:v>
                </c:pt>
                <c:pt idx="33">
                  <c:v>6.4144578313252998</c:v>
                </c:pt>
                <c:pt idx="34">
                  <c:v>6.338095238095236</c:v>
                </c:pt>
                <c:pt idx="35">
                  <c:v>6.2635294117647042</c:v>
                </c:pt>
                <c:pt idx="36">
                  <c:v>6.1906976744186029</c:v>
                </c:pt>
                <c:pt idx="37">
                  <c:v>6.1195402298850556</c:v>
                </c:pt>
                <c:pt idx="38">
                  <c:v>6.049999999999998</c:v>
                </c:pt>
                <c:pt idx="39">
                  <c:v>5.9820224719101107</c:v>
                </c:pt>
                <c:pt idx="40">
                  <c:v>5.9155555555555539</c:v>
                </c:pt>
                <c:pt idx="41">
                  <c:v>5.8505494505494484</c:v>
                </c:pt>
                <c:pt idx="42">
                  <c:v>5.7869565217391283</c:v>
                </c:pt>
                <c:pt idx="43">
                  <c:v>5.724731182795697</c:v>
                </c:pt>
                <c:pt idx="44">
                  <c:v>5.6638297872340404</c:v>
                </c:pt>
                <c:pt idx="45">
                  <c:v>5.6042105263157875</c:v>
                </c:pt>
                <c:pt idx="46">
                  <c:v>5.5458333333333316</c:v>
                </c:pt>
                <c:pt idx="47">
                  <c:v>5.4886597938144313</c:v>
                </c:pt>
                <c:pt idx="48">
                  <c:v>5.4326530612244879</c:v>
                </c:pt>
                <c:pt idx="49">
                  <c:v>5.3777777777777755</c:v>
                </c:pt>
                <c:pt idx="50">
                  <c:v>5.3239999999999981</c:v>
                </c:pt>
                <c:pt idx="51">
                  <c:v>5.2712871287128698</c:v>
                </c:pt>
                <c:pt idx="52">
                  <c:v>5.2196078431372532</c:v>
                </c:pt>
                <c:pt idx="53">
                  <c:v>5.1689320388349493</c:v>
                </c:pt>
                <c:pt idx="54">
                  <c:v>5.119230769230767</c:v>
                </c:pt>
                <c:pt idx="55">
                  <c:v>5.0704761904761888</c:v>
                </c:pt>
                <c:pt idx="56">
                  <c:v>5.0226415094339609</c:v>
                </c:pt>
                <c:pt idx="57">
                  <c:v>4.9757009345794376</c:v>
                </c:pt>
                <c:pt idx="58">
                  <c:v>4.9296296296296278</c:v>
                </c:pt>
                <c:pt idx="59">
                  <c:v>4.8844036697247688</c:v>
                </c:pt>
                <c:pt idx="60">
                  <c:v>4.8399999999999981</c:v>
                </c:pt>
                <c:pt idx="61">
                  <c:v>4.7963963963963945</c:v>
                </c:pt>
                <c:pt idx="62">
                  <c:v>4.7535714285714263</c:v>
                </c:pt>
                <c:pt idx="63">
                  <c:v>4.7115044247787594</c:v>
                </c:pt>
                <c:pt idx="64">
                  <c:v>4.6701754385964893</c:v>
                </c:pt>
                <c:pt idx="65">
                  <c:v>4.6295652173913027</c:v>
                </c:pt>
                <c:pt idx="66">
                  <c:v>4.5896551724137913</c:v>
                </c:pt>
                <c:pt idx="67">
                  <c:v>4.5504273504273485</c:v>
                </c:pt>
                <c:pt idx="68">
                  <c:v>4.5118644067796598</c:v>
                </c:pt>
                <c:pt idx="69">
                  <c:v>4.4739495798319311</c:v>
                </c:pt>
                <c:pt idx="70">
                  <c:v>4.4366666666666648</c:v>
                </c:pt>
                <c:pt idx="71">
                  <c:v>4.3999999999999986</c:v>
                </c:pt>
                <c:pt idx="72">
                  <c:v>4.3639344262295063</c:v>
                </c:pt>
                <c:pt idx="73">
                  <c:v>4.3284552845528443</c:v>
                </c:pt>
                <c:pt idx="74">
                  <c:v>4.2935483870967728</c:v>
                </c:pt>
                <c:pt idx="75">
                  <c:v>4.259199999999999</c:v>
                </c:pt>
                <c:pt idx="76">
                  <c:v>4.2253968253968237</c:v>
                </c:pt>
                <c:pt idx="77">
                  <c:v>4.1921259842519669</c:v>
                </c:pt>
                <c:pt idx="78">
                  <c:v>4.159374999999998</c:v>
                </c:pt>
                <c:pt idx="79">
                  <c:v>4.1271317829457344</c:v>
                </c:pt>
                <c:pt idx="80">
                  <c:v>4.0953846153846136</c:v>
                </c:pt>
                <c:pt idx="81">
                  <c:v>4.0641221374045777</c:v>
                </c:pt>
                <c:pt idx="82">
                  <c:v>4.0333333333333314</c:v>
                </c:pt>
                <c:pt idx="83">
                  <c:v>4.0030075187969905</c:v>
                </c:pt>
                <c:pt idx="84">
                  <c:v>3.9731343283582077</c:v>
                </c:pt>
                <c:pt idx="85">
                  <c:v>3.9437037037037017</c:v>
                </c:pt>
                <c:pt idx="86">
                  <c:v>3.9147058823529393</c:v>
                </c:pt>
                <c:pt idx="87">
                  <c:v>3.8861313868613121</c:v>
                </c:pt>
                <c:pt idx="88">
                  <c:v>3.8579710144927519</c:v>
                </c:pt>
                <c:pt idx="89">
                  <c:v>3.8302158273381277</c:v>
                </c:pt>
                <c:pt idx="90">
                  <c:v>3.8028571428571412</c:v>
                </c:pt>
                <c:pt idx="91">
                  <c:v>3.7758865248226932</c:v>
                </c:pt>
                <c:pt idx="92">
                  <c:v>3.7492957746478854</c:v>
                </c:pt>
                <c:pt idx="93">
                  <c:v>3.7230769230769214</c:v>
                </c:pt>
                <c:pt idx="94">
                  <c:v>3.6972222222222206</c:v>
                </c:pt>
                <c:pt idx="95">
                  <c:v>3.671724137931033</c:v>
                </c:pt>
                <c:pt idx="96">
                  <c:v>3.6465753424657521</c:v>
                </c:pt>
                <c:pt idx="97">
                  <c:v>3.6217687074829916</c:v>
                </c:pt>
                <c:pt idx="98">
                  <c:v>3.5972972972972954</c:v>
                </c:pt>
                <c:pt idx="99">
                  <c:v>3.5731543624161057</c:v>
                </c:pt>
                <c:pt idx="100">
                  <c:v>3.5493333333333315</c:v>
                </c:pt>
                <c:pt idx="101">
                  <c:v>3.5258278145695345</c:v>
                </c:pt>
                <c:pt idx="102">
                  <c:v>3.5026315789473665</c:v>
                </c:pt>
                <c:pt idx="103">
                  <c:v>3.4797385620915016</c:v>
                </c:pt>
                <c:pt idx="104">
                  <c:v>3.4571428571428555</c:v>
                </c:pt>
                <c:pt idx="105">
                  <c:v>3.4348387096774173</c:v>
                </c:pt>
                <c:pt idx="106">
                  <c:v>3.4128205128205114</c:v>
                </c:pt>
                <c:pt idx="107">
                  <c:v>3.3910828025477691</c:v>
                </c:pt>
                <c:pt idx="108">
                  <c:v>3.3696202531645549</c:v>
                </c:pt>
                <c:pt idx="109">
                  <c:v>3.3484276729559732</c:v>
                </c:pt>
                <c:pt idx="110">
                  <c:v>3.3274999999999983</c:v>
                </c:pt>
                <c:pt idx="111">
                  <c:v>3.3068322981366443</c:v>
                </c:pt>
                <c:pt idx="112">
                  <c:v>3.2864197530864181</c:v>
                </c:pt>
                <c:pt idx="113">
                  <c:v>3.2662576687116549</c:v>
                </c:pt>
                <c:pt idx="114">
                  <c:v>3.2463414634146326</c:v>
                </c:pt>
                <c:pt idx="115">
                  <c:v>3.2266666666666648</c:v>
                </c:pt>
                <c:pt idx="116">
                  <c:v>3.207228915662649</c:v>
                </c:pt>
                <c:pt idx="117">
                  <c:v>3.1880239520958065</c:v>
                </c:pt>
                <c:pt idx="118">
                  <c:v>3.1690476190476176</c:v>
                </c:pt>
                <c:pt idx="119">
                  <c:v>3.1502958579881639</c:v>
                </c:pt>
                <c:pt idx="120">
                  <c:v>3.1317647058823512</c:v>
                </c:pt>
                <c:pt idx="121">
                  <c:v>3.1134502923976592</c:v>
                </c:pt>
                <c:pt idx="122">
                  <c:v>3.0953488372093005</c:v>
                </c:pt>
                <c:pt idx="123">
                  <c:v>3.0774566473988427</c:v>
                </c:pt>
                <c:pt idx="124">
                  <c:v>3.0597701149425269</c:v>
                </c:pt>
                <c:pt idx="125">
                  <c:v>3.0422857142857125</c:v>
                </c:pt>
                <c:pt idx="126">
                  <c:v>3.0249999999999986</c:v>
                </c:pt>
                <c:pt idx="127">
                  <c:v>3.0079096045197722</c:v>
                </c:pt>
                <c:pt idx="128">
                  <c:v>2.9910112359550545</c:v>
                </c:pt>
                <c:pt idx="129">
                  <c:v>2.9743016759776522</c:v>
                </c:pt>
                <c:pt idx="130">
                  <c:v>2.9577777777777761</c:v>
                </c:pt>
                <c:pt idx="131">
                  <c:v>2.9414364640883961</c:v>
                </c:pt>
                <c:pt idx="132">
                  <c:v>2.9252747252747238</c:v>
                </c:pt>
                <c:pt idx="133">
                  <c:v>2.9092896174863374</c:v>
                </c:pt>
                <c:pt idx="134">
                  <c:v>2.8934782608695633</c:v>
                </c:pt>
                <c:pt idx="135">
                  <c:v>2.8778378378378364</c:v>
                </c:pt>
                <c:pt idx="136">
                  <c:v>2.8623655913978476</c:v>
                </c:pt>
                <c:pt idx="137">
                  <c:v>2.8470588235294105</c:v>
                </c:pt>
                <c:pt idx="138">
                  <c:v>2.8319148936170198</c:v>
                </c:pt>
                <c:pt idx="139">
                  <c:v>2.8169312169312155</c:v>
                </c:pt>
                <c:pt idx="140">
                  <c:v>2.8021052631578929</c:v>
                </c:pt>
                <c:pt idx="141">
                  <c:v>2.7874345549738204</c:v>
                </c:pt>
                <c:pt idx="142">
                  <c:v>2.7729166666666654</c:v>
                </c:pt>
                <c:pt idx="143">
                  <c:v>2.7585492227979258</c:v>
                </c:pt>
                <c:pt idx="144">
                  <c:v>2.7443298969072147</c:v>
                </c:pt>
                <c:pt idx="145">
                  <c:v>2.7302564102564086</c:v>
                </c:pt>
                <c:pt idx="146">
                  <c:v>2.7163265306122435</c:v>
                </c:pt>
                <c:pt idx="147">
                  <c:v>2.7025380710659883</c:v>
                </c:pt>
                <c:pt idx="148">
                  <c:v>2.6888888888888873</c:v>
                </c:pt>
                <c:pt idx="149">
                  <c:v>2.6753768844221089</c:v>
                </c:pt>
                <c:pt idx="150">
                  <c:v>2.6619999999999986</c:v>
                </c:pt>
                <c:pt idx="151">
                  <c:v>2.6487562189054712</c:v>
                </c:pt>
                <c:pt idx="152">
                  <c:v>2.6356435643564349</c:v>
                </c:pt>
                <c:pt idx="153">
                  <c:v>2.6226600985221666</c:v>
                </c:pt>
                <c:pt idx="154">
                  <c:v>2.6098039215686275</c:v>
                </c:pt>
                <c:pt idx="155">
                  <c:v>2.597073170731707</c:v>
                </c:pt>
                <c:pt idx="156">
                  <c:v>2.584466019417476</c:v>
                </c:pt>
                <c:pt idx="157">
                  <c:v>2.5719806763285029</c:v>
                </c:pt>
                <c:pt idx="158">
                  <c:v>2.5596153846153853</c:v>
                </c:pt>
                <c:pt idx="159">
                  <c:v>2.5473684210526324</c:v>
                </c:pt>
                <c:pt idx="160">
                  <c:v>2.5352380952380966</c:v>
                </c:pt>
                <c:pt idx="161">
                  <c:v>2.5232227488151673</c:v>
                </c:pt>
                <c:pt idx="162">
                  <c:v>2.5113207547169831</c:v>
                </c:pt>
                <c:pt idx="163">
                  <c:v>2.499530516431927</c:v>
                </c:pt>
                <c:pt idx="164">
                  <c:v>2.4878504672897219</c:v>
                </c:pt>
                <c:pt idx="165">
                  <c:v>2.4762790697674446</c:v>
                </c:pt>
                <c:pt idx="166">
                  <c:v>2.4648148148148179</c:v>
                </c:pt>
                <c:pt idx="167">
                  <c:v>2.4534562211981599</c:v>
                </c:pt>
                <c:pt idx="168">
                  <c:v>2.4422018348623884</c:v>
                </c:pt>
                <c:pt idx="169">
                  <c:v>2.4310502283105055</c:v>
                </c:pt>
                <c:pt idx="170">
                  <c:v>2.4200000000000035</c:v>
                </c:pt>
                <c:pt idx="171">
                  <c:v>2.4090497737556595</c:v>
                </c:pt>
                <c:pt idx="172">
                  <c:v>2.3981981981982021</c:v>
                </c:pt>
                <c:pt idx="173">
                  <c:v>2.3874439461883452</c:v>
                </c:pt>
                <c:pt idx="174">
                  <c:v>2.3767857142857185</c:v>
                </c:pt>
                <c:pt idx="175">
                  <c:v>2.3662222222222264</c:v>
                </c:pt>
                <c:pt idx="176">
                  <c:v>2.355752212389385</c:v>
                </c:pt>
                <c:pt idx="177">
                  <c:v>2.3453744493392121</c:v>
                </c:pt>
                <c:pt idx="178">
                  <c:v>2.3350877192982509</c:v>
                </c:pt>
                <c:pt idx="179">
                  <c:v>2.3248908296943283</c:v>
                </c:pt>
                <c:pt idx="180">
                  <c:v>2.3147826086956576</c:v>
                </c:pt>
                <c:pt idx="181">
                  <c:v>2.3047619047619103</c:v>
                </c:pt>
                <c:pt idx="182">
                  <c:v>2.2948275862069023</c:v>
                </c:pt>
                <c:pt idx="183">
                  <c:v>2.284978540772538</c:v>
                </c:pt>
                <c:pt idx="184">
                  <c:v>2.2752136752136813</c:v>
                </c:pt>
                <c:pt idx="185">
                  <c:v>2.2655319148936228</c:v>
                </c:pt>
                <c:pt idx="186">
                  <c:v>2.2559322033898366</c:v>
                </c:pt>
                <c:pt idx="187">
                  <c:v>2.2464135021097111</c:v>
                </c:pt>
                <c:pt idx="188">
                  <c:v>2.2369747899159731</c:v>
                </c:pt>
                <c:pt idx="189">
                  <c:v>2.227615062761513</c:v>
                </c:pt>
                <c:pt idx="190">
                  <c:v>2.2183333333333404</c:v>
                </c:pt>
                <c:pt idx="191">
                  <c:v>2.2091286307054014</c:v>
                </c:pt>
                <c:pt idx="192">
                  <c:v>2.2000000000000073</c:v>
                </c:pt>
                <c:pt idx="193">
                  <c:v>2.1909465020576202</c:v>
                </c:pt>
                <c:pt idx="194">
                  <c:v>2.1819672131147616</c:v>
                </c:pt>
                <c:pt idx="195">
                  <c:v>2.1730612244898033</c:v>
                </c:pt>
                <c:pt idx="196">
                  <c:v>2.1642276422764302</c:v>
                </c:pt>
                <c:pt idx="197">
                  <c:v>2.1554655870445423</c:v>
                </c:pt>
                <c:pt idx="198">
                  <c:v>2.1467741935483948</c:v>
                </c:pt>
                <c:pt idx="199">
                  <c:v>2.1381526104417752</c:v>
                </c:pt>
                <c:pt idx="200">
                  <c:v>2.1296000000000084</c:v>
                </c:pt>
                <c:pt idx="201">
                  <c:v>2.1211155378486142</c:v>
                </c:pt>
                <c:pt idx="202">
                  <c:v>2.1126984126984212</c:v>
                </c:pt>
                <c:pt idx="203">
                  <c:v>2.1043478260869652</c:v>
                </c:pt>
                <c:pt idx="204">
                  <c:v>2.0960629921259928</c:v>
                </c:pt>
                <c:pt idx="205">
                  <c:v>2.0878431372549109</c:v>
                </c:pt>
                <c:pt idx="206">
                  <c:v>2.0796875000000092</c:v>
                </c:pt>
                <c:pt idx="207">
                  <c:v>2.0715953307393087</c:v>
                </c:pt>
                <c:pt idx="208">
                  <c:v>2.0635658914728769</c:v>
                </c:pt>
                <c:pt idx="209">
                  <c:v>2.055598455598465</c:v>
                </c:pt>
                <c:pt idx="210">
                  <c:v>2.0476923076923166</c:v>
                </c:pt>
                <c:pt idx="211">
                  <c:v>2.0398467432950285</c:v>
                </c:pt>
                <c:pt idx="212">
                  <c:v>2.0320610687022995</c:v>
                </c:pt>
                <c:pt idx="213">
                  <c:v>2.0243346007604659</c:v>
                </c:pt>
                <c:pt idx="214">
                  <c:v>2.0166666666666759</c:v>
                </c:pt>
                <c:pt idx="215">
                  <c:v>2.0090566037735944</c:v>
                </c:pt>
                <c:pt idx="216">
                  <c:v>2.0015037593985059</c:v>
                </c:pt>
                <c:pt idx="217">
                  <c:v>1.9940074906367138</c:v>
                </c:pt>
                <c:pt idx="218">
                  <c:v>1.9865671641791145</c:v>
                </c:pt>
                <c:pt idx="219">
                  <c:v>1.9791821561338392</c:v>
                </c:pt>
                <c:pt idx="220">
                  <c:v>1.9718518518518622</c:v>
                </c:pt>
                <c:pt idx="221">
                  <c:v>1.9645756457564678</c:v>
                </c:pt>
                <c:pt idx="222">
                  <c:v>1.9573529411764807</c:v>
                </c:pt>
                <c:pt idx="223">
                  <c:v>1.9501831501831606</c:v>
                </c:pt>
                <c:pt idx="224">
                  <c:v>1.9430656934306674</c:v>
                </c:pt>
                <c:pt idx="225">
                  <c:v>1.9360000000000106</c:v>
                </c:pt>
                <c:pt idx="226">
                  <c:v>1.9289855072463875</c:v>
                </c:pt>
                <c:pt idx="227">
                  <c:v>1.9220216606498302</c:v>
                </c:pt>
                <c:pt idx="228">
                  <c:v>1.9151079136690756</c:v>
                </c:pt>
                <c:pt idx="229">
                  <c:v>1.9082437275985771</c:v>
                </c:pt>
              </c:numCache>
            </c:numRef>
          </c:yVal>
          <c:smooth val="0"/>
        </c:ser>
        <c:ser>
          <c:idx val="8"/>
          <c:order val="8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Sheet1!$J$6:$J$235</c:f>
              <c:numCache>
                <c:formatCode>0.000</c:formatCode>
                <c:ptCount val="230"/>
                <c:pt idx="0">
                  <c:v>0.82840909090909087</c:v>
                </c:pt>
                <c:pt idx="1">
                  <c:v>0.84497727272727274</c:v>
                </c:pt>
                <c:pt idx="2">
                  <c:v>0.8615454545454545</c:v>
                </c:pt>
                <c:pt idx="3">
                  <c:v>0.87811363636363637</c:v>
                </c:pt>
                <c:pt idx="4">
                  <c:v>0.89468181818181824</c:v>
                </c:pt>
                <c:pt idx="5">
                  <c:v>0.91125</c:v>
                </c:pt>
                <c:pt idx="6">
                  <c:v>0.92781818181818188</c:v>
                </c:pt>
                <c:pt idx="7">
                  <c:v>0.94438636363636375</c:v>
                </c:pt>
                <c:pt idx="8">
                  <c:v>0.96095454545454551</c:v>
                </c:pt>
                <c:pt idx="9">
                  <c:v>0.97752272727272738</c:v>
                </c:pt>
                <c:pt idx="10">
                  <c:v>0.99409090909090925</c:v>
                </c:pt>
                <c:pt idx="11">
                  <c:v>1.0106590909090911</c:v>
                </c:pt>
                <c:pt idx="12">
                  <c:v>1.0272272727272731</c:v>
                </c:pt>
                <c:pt idx="13">
                  <c:v>1.0437954545454549</c:v>
                </c:pt>
                <c:pt idx="14">
                  <c:v>1.0603636363636366</c:v>
                </c:pt>
                <c:pt idx="15">
                  <c:v>1.0769318181818186</c:v>
                </c:pt>
                <c:pt idx="16">
                  <c:v>1.0935000000000004</c:v>
                </c:pt>
                <c:pt idx="17">
                  <c:v>1.1100681818181819</c:v>
                </c:pt>
                <c:pt idx="18">
                  <c:v>1.1266363636363639</c:v>
                </c:pt>
                <c:pt idx="19">
                  <c:v>1.1432045454545456</c:v>
                </c:pt>
                <c:pt idx="20">
                  <c:v>1.1597727272727274</c:v>
                </c:pt>
                <c:pt idx="21">
                  <c:v>1.1763409090909094</c:v>
                </c:pt>
                <c:pt idx="22">
                  <c:v>1.1929090909090911</c:v>
                </c:pt>
                <c:pt idx="23">
                  <c:v>1.2094772727272729</c:v>
                </c:pt>
                <c:pt idx="24">
                  <c:v>1.2260454545454549</c:v>
                </c:pt>
                <c:pt idx="25">
                  <c:v>1.2426136363636366</c:v>
                </c:pt>
                <c:pt idx="26">
                  <c:v>1.2591818181818184</c:v>
                </c:pt>
                <c:pt idx="27">
                  <c:v>1.2757500000000004</c:v>
                </c:pt>
                <c:pt idx="28">
                  <c:v>1.2923181818181821</c:v>
                </c:pt>
                <c:pt idx="29">
                  <c:v>1.3088863636363639</c:v>
                </c:pt>
                <c:pt idx="30">
                  <c:v>1.3254545454545459</c:v>
                </c:pt>
                <c:pt idx="31">
                  <c:v>1.3420227272727276</c:v>
                </c:pt>
                <c:pt idx="32">
                  <c:v>1.3585909090909094</c:v>
                </c:pt>
                <c:pt idx="33">
                  <c:v>1.3751590909090914</c:v>
                </c:pt>
                <c:pt idx="34">
                  <c:v>1.3917272727272731</c:v>
                </c:pt>
                <c:pt idx="35">
                  <c:v>1.4082954545454549</c:v>
                </c:pt>
                <c:pt idx="36">
                  <c:v>1.4248636363636369</c:v>
                </c:pt>
                <c:pt idx="37">
                  <c:v>1.4414318181818186</c:v>
                </c:pt>
                <c:pt idx="38">
                  <c:v>1.4580000000000004</c:v>
                </c:pt>
                <c:pt idx="39">
                  <c:v>1.4745681818181824</c:v>
                </c:pt>
                <c:pt idx="40">
                  <c:v>1.4911363636363641</c:v>
                </c:pt>
                <c:pt idx="41">
                  <c:v>1.5077045454545459</c:v>
                </c:pt>
                <c:pt idx="42">
                  <c:v>1.5242727272727279</c:v>
                </c:pt>
                <c:pt idx="43">
                  <c:v>1.5408409090909096</c:v>
                </c:pt>
                <c:pt idx="44">
                  <c:v>1.5574090909090914</c:v>
                </c:pt>
                <c:pt idx="45">
                  <c:v>1.5739772727272734</c:v>
                </c:pt>
                <c:pt idx="46">
                  <c:v>1.5905454545454552</c:v>
                </c:pt>
                <c:pt idx="47">
                  <c:v>1.6071136363636369</c:v>
                </c:pt>
                <c:pt idx="48">
                  <c:v>1.6236818181818189</c:v>
                </c:pt>
                <c:pt idx="49">
                  <c:v>1.6402500000000007</c:v>
                </c:pt>
                <c:pt idx="50">
                  <c:v>1.6568181818181824</c:v>
                </c:pt>
                <c:pt idx="51">
                  <c:v>1.6733863636363644</c:v>
                </c:pt>
                <c:pt idx="52">
                  <c:v>1.6899545454545462</c:v>
                </c:pt>
                <c:pt idx="53">
                  <c:v>1.7065227272727279</c:v>
                </c:pt>
                <c:pt idx="54">
                  <c:v>1.7230909090909099</c:v>
                </c:pt>
                <c:pt idx="55">
                  <c:v>1.7396590909090917</c:v>
                </c:pt>
                <c:pt idx="56">
                  <c:v>1.7562272727272734</c:v>
                </c:pt>
                <c:pt idx="57">
                  <c:v>1.7727954545454554</c:v>
                </c:pt>
                <c:pt idx="58">
                  <c:v>1.7893636363636372</c:v>
                </c:pt>
                <c:pt idx="59">
                  <c:v>1.8059318181818189</c:v>
                </c:pt>
                <c:pt idx="60">
                  <c:v>1.8225000000000009</c:v>
                </c:pt>
                <c:pt idx="61">
                  <c:v>1.8390681818181827</c:v>
                </c:pt>
                <c:pt idx="62">
                  <c:v>1.8556363636363644</c:v>
                </c:pt>
                <c:pt idx="63">
                  <c:v>1.8722045454545464</c:v>
                </c:pt>
                <c:pt idx="64">
                  <c:v>1.8887727272727282</c:v>
                </c:pt>
                <c:pt idx="65">
                  <c:v>1.9053409090909099</c:v>
                </c:pt>
                <c:pt idx="66">
                  <c:v>1.9219090909090919</c:v>
                </c:pt>
                <c:pt idx="67">
                  <c:v>1.9384772727272737</c:v>
                </c:pt>
                <c:pt idx="68">
                  <c:v>1.9550454545454554</c:v>
                </c:pt>
                <c:pt idx="69">
                  <c:v>1.9716136363636374</c:v>
                </c:pt>
                <c:pt idx="70">
                  <c:v>1.9881818181818192</c:v>
                </c:pt>
                <c:pt idx="71">
                  <c:v>2.0047500000000009</c:v>
                </c:pt>
                <c:pt idx="72">
                  <c:v>2.0213181818181831</c:v>
                </c:pt>
                <c:pt idx="73">
                  <c:v>2.0378863636363649</c:v>
                </c:pt>
                <c:pt idx="74">
                  <c:v>2.0544545454545466</c:v>
                </c:pt>
                <c:pt idx="75">
                  <c:v>2.0710227272727284</c:v>
                </c:pt>
                <c:pt idx="76">
                  <c:v>2.0875909090909102</c:v>
                </c:pt>
                <c:pt idx="77">
                  <c:v>2.1041590909090919</c:v>
                </c:pt>
                <c:pt idx="78">
                  <c:v>2.1207272727272741</c:v>
                </c:pt>
                <c:pt idx="79">
                  <c:v>2.1372954545454554</c:v>
                </c:pt>
                <c:pt idx="80">
                  <c:v>2.1538636363636376</c:v>
                </c:pt>
                <c:pt idx="81">
                  <c:v>2.1704318181818194</c:v>
                </c:pt>
                <c:pt idx="82">
                  <c:v>2.1870000000000012</c:v>
                </c:pt>
                <c:pt idx="83">
                  <c:v>2.2035681818181829</c:v>
                </c:pt>
                <c:pt idx="84">
                  <c:v>2.2201363636363651</c:v>
                </c:pt>
                <c:pt idx="85">
                  <c:v>2.2367045454545464</c:v>
                </c:pt>
                <c:pt idx="86">
                  <c:v>2.2532727272727286</c:v>
                </c:pt>
                <c:pt idx="87">
                  <c:v>2.2698409090909104</c:v>
                </c:pt>
                <c:pt idx="88">
                  <c:v>2.2864090909090922</c:v>
                </c:pt>
                <c:pt idx="89">
                  <c:v>2.3029772727272739</c:v>
                </c:pt>
                <c:pt idx="90">
                  <c:v>2.3195454545454561</c:v>
                </c:pt>
                <c:pt idx="91">
                  <c:v>2.3361136363636374</c:v>
                </c:pt>
                <c:pt idx="92">
                  <c:v>2.3526818181818197</c:v>
                </c:pt>
                <c:pt idx="93">
                  <c:v>2.3692500000000014</c:v>
                </c:pt>
                <c:pt idx="94">
                  <c:v>2.3858181818181827</c:v>
                </c:pt>
                <c:pt idx="95">
                  <c:v>2.4023863636363649</c:v>
                </c:pt>
                <c:pt idx="96">
                  <c:v>2.4189545454545467</c:v>
                </c:pt>
                <c:pt idx="97">
                  <c:v>2.4355227272727284</c:v>
                </c:pt>
                <c:pt idx="98">
                  <c:v>2.4520909090909102</c:v>
                </c:pt>
                <c:pt idx="99">
                  <c:v>2.4686590909090924</c:v>
                </c:pt>
                <c:pt idx="100">
                  <c:v>2.4852272727272737</c:v>
                </c:pt>
                <c:pt idx="101">
                  <c:v>2.5017954545454559</c:v>
                </c:pt>
                <c:pt idx="102">
                  <c:v>2.5183636363636377</c:v>
                </c:pt>
                <c:pt idx="103">
                  <c:v>2.5349318181818195</c:v>
                </c:pt>
                <c:pt idx="104">
                  <c:v>2.5515000000000012</c:v>
                </c:pt>
                <c:pt idx="105">
                  <c:v>2.5680681818181834</c:v>
                </c:pt>
                <c:pt idx="106">
                  <c:v>2.5846363636363647</c:v>
                </c:pt>
                <c:pt idx="107">
                  <c:v>2.6012045454545469</c:v>
                </c:pt>
                <c:pt idx="108">
                  <c:v>2.6177727272727287</c:v>
                </c:pt>
                <c:pt idx="109">
                  <c:v>2.6343409090909105</c:v>
                </c:pt>
                <c:pt idx="110">
                  <c:v>2.6509090909090922</c:v>
                </c:pt>
                <c:pt idx="111">
                  <c:v>2.6674772727272744</c:v>
                </c:pt>
                <c:pt idx="112">
                  <c:v>2.6840454545454557</c:v>
                </c:pt>
                <c:pt idx="113">
                  <c:v>2.7006136363636379</c:v>
                </c:pt>
                <c:pt idx="114">
                  <c:v>2.7171818181818197</c:v>
                </c:pt>
                <c:pt idx="115">
                  <c:v>2.7337500000000015</c:v>
                </c:pt>
                <c:pt idx="116">
                  <c:v>2.7503181818181832</c:v>
                </c:pt>
                <c:pt idx="117">
                  <c:v>2.7668863636363654</c:v>
                </c:pt>
                <c:pt idx="118">
                  <c:v>2.7834545454545467</c:v>
                </c:pt>
                <c:pt idx="119">
                  <c:v>2.8000227272727289</c:v>
                </c:pt>
                <c:pt idx="120">
                  <c:v>2.8165909090909107</c:v>
                </c:pt>
                <c:pt idx="121">
                  <c:v>2.8331590909090929</c:v>
                </c:pt>
                <c:pt idx="122">
                  <c:v>2.8497272727272742</c:v>
                </c:pt>
                <c:pt idx="123">
                  <c:v>2.8662954545454564</c:v>
                </c:pt>
                <c:pt idx="124">
                  <c:v>2.8828636363636382</c:v>
                </c:pt>
                <c:pt idx="125">
                  <c:v>2.8994318181818199</c:v>
                </c:pt>
                <c:pt idx="126">
                  <c:v>2.9160000000000017</c:v>
                </c:pt>
                <c:pt idx="127">
                  <c:v>2.9325681818181839</c:v>
                </c:pt>
                <c:pt idx="128">
                  <c:v>2.9491363636363652</c:v>
                </c:pt>
                <c:pt idx="129">
                  <c:v>2.9657045454545474</c:v>
                </c:pt>
                <c:pt idx="130">
                  <c:v>2.9822727272727292</c:v>
                </c:pt>
                <c:pt idx="131">
                  <c:v>2.9988409090909109</c:v>
                </c:pt>
                <c:pt idx="132">
                  <c:v>3.0154090909090927</c:v>
                </c:pt>
                <c:pt idx="133">
                  <c:v>3.0319772727272749</c:v>
                </c:pt>
                <c:pt idx="134">
                  <c:v>3.0485454545454562</c:v>
                </c:pt>
                <c:pt idx="135">
                  <c:v>3.0651136363636384</c:v>
                </c:pt>
                <c:pt idx="136">
                  <c:v>3.0816818181818202</c:v>
                </c:pt>
                <c:pt idx="137">
                  <c:v>3.0982500000000019</c:v>
                </c:pt>
                <c:pt idx="138">
                  <c:v>3.1148181818181837</c:v>
                </c:pt>
                <c:pt idx="139">
                  <c:v>3.1313863636363659</c:v>
                </c:pt>
                <c:pt idx="140">
                  <c:v>3.1479545454545472</c:v>
                </c:pt>
                <c:pt idx="141">
                  <c:v>3.1645227272727294</c:v>
                </c:pt>
                <c:pt idx="142">
                  <c:v>3.1810909090909112</c:v>
                </c:pt>
                <c:pt idx="143">
                  <c:v>3.1976590909090929</c:v>
                </c:pt>
                <c:pt idx="144">
                  <c:v>3.2142272727272747</c:v>
                </c:pt>
                <c:pt idx="145">
                  <c:v>3.2307954545454569</c:v>
                </c:pt>
                <c:pt idx="146">
                  <c:v>3.2473636363636382</c:v>
                </c:pt>
                <c:pt idx="147">
                  <c:v>3.2639318181818204</c:v>
                </c:pt>
                <c:pt idx="148">
                  <c:v>3.2805000000000022</c:v>
                </c:pt>
                <c:pt idx="149">
                  <c:v>3.297068181818184</c:v>
                </c:pt>
                <c:pt idx="150">
                  <c:v>3.3136363636363657</c:v>
                </c:pt>
                <c:pt idx="151">
                  <c:v>3.3302045454545475</c:v>
                </c:pt>
                <c:pt idx="152">
                  <c:v>3.3467727272727288</c:v>
                </c:pt>
                <c:pt idx="153">
                  <c:v>3.3633409090909101</c:v>
                </c:pt>
                <c:pt idx="154">
                  <c:v>3.3799090909090914</c:v>
                </c:pt>
                <c:pt idx="155">
                  <c:v>3.3964772727272732</c:v>
                </c:pt>
                <c:pt idx="156">
                  <c:v>3.4130454545454545</c:v>
                </c:pt>
                <c:pt idx="157">
                  <c:v>3.4296136363636363</c:v>
                </c:pt>
                <c:pt idx="158">
                  <c:v>3.4461818181818176</c:v>
                </c:pt>
                <c:pt idx="159">
                  <c:v>3.4627499999999993</c:v>
                </c:pt>
                <c:pt idx="160">
                  <c:v>3.4793181818181802</c:v>
                </c:pt>
                <c:pt idx="161">
                  <c:v>3.495886363636362</c:v>
                </c:pt>
                <c:pt idx="162">
                  <c:v>3.5124545454545433</c:v>
                </c:pt>
                <c:pt idx="163">
                  <c:v>3.529022727272725</c:v>
                </c:pt>
                <c:pt idx="164">
                  <c:v>3.5455909090909064</c:v>
                </c:pt>
                <c:pt idx="165">
                  <c:v>3.5621590909090877</c:v>
                </c:pt>
                <c:pt idx="166">
                  <c:v>3.5787272727272694</c:v>
                </c:pt>
                <c:pt idx="167">
                  <c:v>3.5952954545454503</c:v>
                </c:pt>
                <c:pt idx="168">
                  <c:v>3.6118636363636321</c:v>
                </c:pt>
                <c:pt idx="169">
                  <c:v>3.6284318181818134</c:v>
                </c:pt>
                <c:pt idx="170">
                  <c:v>3.6449999999999951</c:v>
                </c:pt>
                <c:pt idx="171">
                  <c:v>3.6615681818181764</c:v>
                </c:pt>
                <c:pt idx="172">
                  <c:v>3.6781363636363582</c:v>
                </c:pt>
                <c:pt idx="173">
                  <c:v>3.6947045454545395</c:v>
                </c:pt>
                <c:pt idx="174">
                  <c:v>3.7112727272727208</c:v>
                </c:pt>
                <c:pt idx="175">
                  <c:v>3.7278409090909022</c:v>
                </c:pt>
                <c:pt idx="176">
                  <c:v>3.7444090909090839</c:v>
                </c:pt>
                <c:pt idx="177">
                  <c:v>3.7609772727272652</c:v>
                </c:pt>
                <c:pt idx="178">
                  <c:v>3.777545454545447</c:v>
                </c:pt>
                <c:pt idx="179">
                  <c:v>3.7941136363636283</c:v>
                </c:pt>
                <c:pt idx="180">
                  <c:v>3.8106818181818101</c:v>
                </c:pt>
                <c:pt idx="181">
                  <c:v>3.8272499999999909</c:v>
                </c:pt>
                <c:pt idx="182">
                  <c:v>3.8438181818181727</c:v>
                </c:pt>
                <c:pt idx="183">
                  <c:v>3.860386363636354</c:v>
                </c:pt>
                <c:pt idx="184">
                  <c:v>3.8769545454545358</c:v>
                </c:pt>
                <c:pt idx="185">
                  <c:v>3.8935227272727171</c:v>
                </c:pt>
                <c:pt idx="186">
                  <c:v>3.9100909090908988</c:v>
                </c:pt>
                <c:pt idx="187">
                  <c:v>3.9266590909090802</c:v>
                </c:pt>
                <c:pt idx="188">
                  <c:v>3.943227272727261</c:v>
                </c:pt>
                <c:pt idx="189">
                  <c:v>3.9597954545454428</c:v>
                </c:pt>
                <c:pt idx="190">
                  <c:v>3.9763636363636241</c:v>
                </c:pt>
                <c:pt idx="191">
                  <c:v>3.9929318181818059</c:v>
                </c:pt>
                <c:pt idx="192">
                  <c:v>4.0094999999999876</c:v>
                </c:pt>
                <c:pt idx="193">
                  <c:v>4.0260681818181689</c:v>
                </c:pt>
                <c:pt idx="194">
                  <c:v>4.0426363636363503</c:v>
                </c:pt>
                <c:pt idx="195">
                  <c:v>4.0592045454545316</c:v>
                </c:pt>
                <c:pt idx="196">
                  <c:v>4.0757727272727129</c:v>
                </c:pt>
                <c:pt idx="197">
                  <c:v>4.0923409090908942</c:v>
                </c:pt>
                <c:pt idx="198">
                  <c:v>4.1089090909090764</c:v>
                </c:pt>
                <c:pt idx="199">
                  <c:v>4.1254772727272577</c:v>
                </c:pt>
                <c:pt idx="200">
                  <c:v>4.142045454545439</c:v>
                </c:pt>
                <c:pt idx="201">
                  <c:v>4.1586136363636204</c:v>
                </c:pt>
                <c:pt idx="202">
                  <c:v>4.1751818181818017</c:v>
                </c:pt>
                <c:pt idx="203">
                  <c:v>4.1917499999999839</c:v>
                </c:pt>
                <c:pt idx="204">
                  <c:v>4.2083181818181652</c:v>
                </c:pt>
                <c:pt idx="205">
                  <c:v>4.2248863636363465</c:v>
                </c:pt>
                <c:pt idx="206">
                  <c:v>4.2414545454545278</c:v>
                </c:pt>
                <c:pt idx="207">
                  <c:v>4.2580227272727091</c:v>
                </c:pt>
                <c:pt idx="208">
                  <c:v>4.2745909090908913</c:v>
                </c:pt>
                <c:pt idx="209">
                  <c:v>4.2911590909090718</c:v>
                </c:pt>
                <c:pt idx="210">
                  <c:v>4.307727272727254</c:v>
                </c:pt>
                <c:pt idx="211">
                  <c:v>4.3242954545454353</c:v>
                </c:pt>
                <c:pt idx="212">
                  <c:v>4.3408636363636166</c:v>
                </c:pt>
                <c:pt idx="213">
                  <c:v>4.3574318181817979</c:v>
                </c:pt>
                <c:pt idx="214">
                  <c:v>4.3739999999999792</c:v>
                </c:pt>
                <c:pt idx="215">
                  <c:v>4.3905681818181614</c:v>
                </c:pt>
                <c:pt idx="216">
                  <c:v>4.4071363636363419</c:v>
                </c:pt>
                <c:pt idx="217">
                  <c:v>4.4237045454545241</c:v>
                </c:pt>
                <c:pt idx="218">
                  <c:v>4.4402727272727054</c:v>
                </c:pt>
                <c:pt idx="219">
                  <c:v>4.4568409090908876</c:v>
                </c:pt>
                <c:pt idx="220">
                  <c:v>4.473409090909068</c:v>
                </c:pt>
                <c:pt idx="221">
                  <c:v>4.4899772727272493</c:v>
                </c:pt>
                <c:pt idx="222">
                  <c:v>4.5065454545454315</c:v>
                </c:pt>
                <c:pt idx="223">
                  <c:v>4.5231136363636129</c:v>
                </c:pt>
                <c:pt idx="224">
                  <c:v>4.5396818181817942</c:v>
                </c:pt>
                <c:pt idx="225">
                  <c:v>4.5562499999999755</c:v>
                </c:pt>
                <c:pt idx="226">
                  <c:v>4.5728181818181577</c:v>
                </c:pt>
                <c:pt idx="227">
                  <c:v>4.589386363636339</c:v>
                </c:pt>
                <c:pt idx="228">
                  <c:v>4.6059545454545194</c:v>
                </c:pt>
                <c:pt idx="229">
                  <c:v>4.6225227272727016</c:v>
                </c:pt>
              </c:numCache>
            </c:numRef>
          </c:yVal>
          <c:smooth val="0"/>
        </c:ser>
        <c:ser>
          <c:idx val="9"/>
          <c:order val="9"/>
          <c:spPr>
            <a:ln>
              <a:prstDash val="sysDash"/>
            </a:ln>
          </c:spPr>
          <c:marker>
            <c:symbol val="none"/>
          </c:marker>
          <c:xVal>
            <c:numRef>
              <c:f>Sheet1!$A$6:$A$235</c:f>
              <c:numCache>
                <c:formatCode>0.00</c:formatCode>
                <c:ptCount val="230"/>
                <c:pt idx="0">
                  <c:v>0.5</c:v>
                </c:pt>
                <c:pt idx="1">
                  <c:v>0.51</c:v>
                </c:pt>
                <c:pt idx="2">
                  <c:v>0.52</c:v>
                </c:pt>
                <c:pt idx="3">
                  <c:v>0.53</c:v>
                </c:pt>
                <c:pt idx="4">
                  <c:v>0.54</c:v>
                </c:pt>
                <c:pt idx="5">
                  <c:v>0.55000000000000004</c:v>
                </c:pt>
                <c:pt idx="6">
                  <c:v>0.56000000000000005</c:v>
                </c:pt>
                <c:pt idx="7">
                  <c:v>0.57000000000000006</c:v>
                </c:pt>
                <c:pt idx="8">
                  <c:v>0.58000000000000007</c:v>
                </c:pt>
                <c:pt idx="9">
                  <c:v>0.59000000000000008</c:v>
                </c:pt>
                <c:pt idx="10">
                  <c:v>0.60000000000000009</c:v>
                </c:pt>
                <c:pt idx="11">
                  <c:v>0.6100000000000001</c:v>
                </c:pt>
                <c:pt idx="12">
                  <c:v>0.62000000000000011</c:v>
                </c:pt>
                <c:pt idx="13">
                  <c:v>0.63000000000000012</c:v>
                </c:pt>
                <c:pt idx="14">
                  <c:v>0.64000000000000012</c:v>
                </c:pt>
                <c:pt idx="15">
                  <c:v>0.65000000000000013</c:v>
                </c:pt>
                <c:pt idx="16">
                  <c:v>0.66000000000000014</c:v>
                </c:pt>
                <c:pt idx="17">
                  <c:v>0.67000000000000015</c:v>
                </c:pt>
                <c:pt idx="18">
                  <c:v>0.68000000000000016</c:v>
                </c:pt>
                <c:pt idx="19">
                  <c:v>0.69000000000000017</c:v>
                </c:pt>
                <c:pt idx="20">
                  <c:v>0.70000000000000018</c:v>
                </c:pt>
                <c:pt idx="21">
                  <c:v>0.71000000000000019</c:v>
                </c:pt>
                <c:pt idx="22">
                  <c:v>0.7200000000000002</c:v>
                </c:pt>
                <c:pt idx="23">
                  <c:v>0.7300000000000002</c:v>
                </c:pt>
                <c:pt idx="24">
                  <c:v>0.74000000000000021</c:v>
                </c:pt>
                <c:pt idx="25">
                  <c:v>0.75000000000000022</c:v>
                </c:pt>
                <c:pt idx="26">
                  <c:v>0.76000000000000023</c:v>
                </c:pt>
                <c:pt idx="27">
                  <c:v>0.77000000000000024</c:v>
                </c:pt>
                <c:pt idx="28">
                  <c:v>0.78000000000000025</c:v>
                </c:pt>
                <c:pt idx="29">
                  <c:v>0.79000000000000026</c:v>
                </c:pt>
                <c:pt idx="30">
                  <c:v>0.80000000000000027</c:v>
                </c:pt>
                <c:pt idx="31">
                  <c:v>0.81000000000000028</c:v>
                </c:pt>
                <c:pt idx="32">
                  <c:v>0.82000000000000028</c:v>
                </c:pt>
                <c:pt idx="33">
                  <c:v>0.83000000000000029</c:v>
                </c:pt>
                <c:pt idx="34">
                  <c:v>0.8400000000000003</c:v>
                </c:pt>
                <c:pt idx="35">
                  <c:v>0.85000000000000031</c:v>
                </c:pt>
                <c:pt idx="36">
                  <c:v>0.86000000000000032</c:v>
                </c:pt>
                <c:pt idx="37">
                  <c:v>0.87000000000000033</c:v>
                </c:pt>
                <c:pt idx="38">
                  <c:v>0.88000000000000034</c:v>
                </c:pt>
                <c:pt idx="39">
                  <c:v>0.89000000000000035</c:v>
                </c:pt>
                <c:pt idx="40">
                  <c:v>0.90000000000000036</c:v>
                </c:pt>
                <c:pt idx="41">
                  <c:v>0.91000000000000036</c:v>
                </c:pt>
                <c:pt idx="42">
                  <c:v>0.92000000000000037</c:v>
                </c:pt>
                <c:pt idx="43">
                  <c:v>0.93000000000000038</c:v>
                </c:pt>
                <c:pt idx="44">
                  <c:v>0.94000000000000039</c:v>
                </c:pt>
                <c:pt idx="45">
                  <c:v>0.9500000000000004</c:v>
                </c:pt>
                <c:pt idx="46">
                  <c:v>0.96000000000000041</c:v>
                </c:pt>
                <c:pt idx="47">
                  <c:v>0.97000000000000042</c:v>
                </c:pt>
                <c:pt idx="48">
                  <c:v>0.98000000000000043</c:v>
                </c:pt>
                <c:pt idx="49">
                  <c:v>0.99000000000000044</c:v>
                </c:pt>
                <c:pt idx="50">
                  <c:v>1.0000000000000004</c:v>
                </c:pt>
                <c:pt idx="51">
                  <c:v>1.0100000000000005</c:v>
                </c:pt>
                <c:pt idx="52">
                  <c:v>1.0200000000000005</c:v>
                </c:pt>
                <c:pt idx="53">
                  <c:v>1.0300000000000005</c:v>
                </c:pt>
                <c:pt idx="54">
                  <c:v>1.0400000000000005</c:v>
                </c:pt>
                <c:pt idx="55">
                  <c:v>1.0500000000000005</c:v>
                </c:pt>
                <c:pt idx="56">
                  <c:v>1.0600000000000005</c:v>
                </c:pt>
                <c:pt idx="57">
                  <c:v>1.0700000000000005</c:v>
                </c:pt>
                <c:pt idx="58">
                  <c:v>1.0800000000000005</c:v>
                </c:pt>
                <c:pt idx="59">
                  <c:v>1.0900000000000005</c:v>
                </c:pt>
                <c:pt idx="60">
                  <c:v>1.1000000000000005</c:v>
                </c:pt>
                <c:pt idx="61">
                  <c:v>1.1100000000000005</c:v>
                </c:pt>
                <c:pt idx="62">
                  <c:v>1.1200000000000006</c:v>
                </c:pt>
                <c:pt idx="63">
                  <c:v>1.1300000000000006</c:v>
                </c:pt>
                <c:pt idx="64">
                  <c:v>1.1400000000000006</c:v>
                </c:pt>
                <c:pt idx="65">
                  <c:v>1.1500000000000006</c:v>
                </c:pt>
                <c:pt idx="66">
                  <c:v>1.1600000000000006</c:v>
                </c:pt>
                <c:pt idx="67">
                  <c:v>1.1700000000000006</c:v>
                </c:pt>
                <c:pt idx="68">
                  <c:v>1.1800000000000006</c:v>
                </c:pt>
                <c:pt idx="69">
                  <c:v>1.1900000000000006</c:v>
                </c:pt>
                <c:pt idx="70">
                  <c:v>1.2000000000000006</c:v>
                </c:pt>
                <c:pt idx="71">
                  <c:v>1.2100000000000006</c:v>
                </c:pt>
                <c:pt idx="72">
                  <c:v>1.2200000000000006</c:v>
                </c:pt>
                <c:pt idx="73">
                  <c:v>1.2300000000000006</c:v>
                </c:pt>
                <c:pt idx="74">
                  <c:v>1.2400000000000007</c:v>
                </c:pt>
                <c:pt idx="75">
                  <c:v>1.2500000000000007</c:v>
                </c:pt>
                <c:pt idx="76">
                  <c:v>1.2600000000000007</c:v>
                </c:pt>
                <c:pt idx="77">
                  <c:v>1.2700000000000007</c:v>
                </c:pt>
                <c:pt idx="78">
                  <c:v>1.2800000000000007</c:v>
                </c:pt>
                <c:pt idx="79">
                  <c:v>1.2900000000000007</c:v>
                </c:pt>
                <c:pt idx="80">
                  <c:v>1.3000000000000007</c:v>
                </c:pt>
                <c:pt idx="81">
                  <c:v>1.3100000000000007</c:v>
                </c:pt>
                <c:pt idx="82">
                  <c:v>1.3200000000000007</c:v>
                </c:pt>
                <c:pt idx="83">
                  <c:v>1.3300000000000007</c:v>
                </c:pt>
                <c:pt idx="84">
                  <c:v>1.3400000000000007</c:v>
                </c:pt>
                <c:pt idx="85">
                  <c:v>1.3500000000000008</c:v>
                </c:pt>
                <c:pt idx="86">
                  <c:v>1.3600000000000008</c:v>
                </c:pt>
                <c:pt idx="87">
                  <c:v>1.3700000000000008</c:v>
                </c:pt>
                <c:pt idx="88">
                  <c:v>1.3800000000000008</c:v>
                </c:pt>
                <c:pt idx="89">
                  <c:v>1.3900000000000008</c:v>
                </c:pt>
                <c:pt idx="90">
                  <c:v>1.4000000000000008</c:v>
                </c:pt>
                <c:pt idx="91">
                  <c:v>1.4100000000000008</c:v>
                </c:pt>
                <c:pt idx="92">
                  <c:v>1.4200000000000008</c:v>
                </c:pt>
                <c:pt idx="93">
                  <c:v>1.4300000000000008</c:v>
                </c:pt>
                <c:pt idx="94">
                  <c:v>1.4400000000000008</c:v>
                </c:pt>
                <c:pt idx="95">
                  <c:v>1.4500000000000008</c:v>
                </c:pt>
                <c:pt idx="96">
                  <c:v>1.4600000000000009</c:v>
                </c:pt>
                <c:pt idx="97">
                  <c:v>1.4700000000000009</c:v>
                </c:pt>
                <c:pt idx="98">
                  <c:v>1.4800000000000009</c:v>
                </c:pt>
                <c:pt idx="99">
                  <c:v>1.4900000000000009</c:v>
                </c:pt>
                <c:pt idx="100">
                  <c:v>1.5000000000000009</c:v>
                </c:pt>
                <c:pt idx="101">
                  <c:v>1.5100000000000009</c:v>
                </c:pt>
                <c:pt idx="102">
                  <c:v>1.5200000000000009</c:v>
                </c:pt>
                <c:pt idx="103">
                  <c:v>1.5300000000000009</c:v>
                </c:pt>
                <c:pt idx="104">
                  <c:v>1.5400000000000009</c:v>
                </c:pt>
                <c:pt idx="105">
                  <c:v>1.5500000000000009</c:v>
                </c:pt>
                <c:pt idx="106">
                  <c:v>1.5600000000000009</c:v>
                </c:pt>
                <c:pt idx="107">
                  <c:v>1.570000000000001</c:v>
                </c:pt>
                <c:pt idx="108">
                  <c:v>1.580000000000001</c:v>
                </c:pt>
                <c:pt idx="109">
                  <c:v>1.590000000000001</c:v>
                </c:pt>
                <c:pt idx="110">
                  <c:v>1.600000000000001</c:v>
                </c:pt>
                <c:pt idx="111">
                  <c:v>1.610000000000001</c:v>
                </c:pt>
                <c:pt idx="112">
                  <c:v>1.620000000000001</c:v>
                </c:pt>
                <c:pt idx="113">
                  <c:v>1.630000000000001</c:v>
                </c:pt>
                <c:pt idx="114">
                  <c:v>1.640000000000001</c:v>
                </c:pt>
                <c:pt idx="115">
                  <c:v>1.650000000000001</c:v>
                </c:pt>
                <c:pt idx="116">
                  <c:v>1.660000000000001</c:v>
                </c:pt>
                <c:pt idx="117">
                  <c:v>1.670000000000001</c:v>
                </c:pt>
                <c:pt idx="118">
                  <c:v>1.680000000000001</c:v>
                </c:pt>
                <c:pt idx="119">
                  <c:v>1.6900000000000011</c:v>
                </c:pt>
                <c:pt idx="120">
                  <c:v>1.7000000000000011</c:v>
                </c:pt>
                <c:pt idx="121">
                  <c:v>1.7100000000000011</c:v>
                </c:pt>
                <c:pt idx="122">
                  <c:v>1.7200000000000011</c:v>
                </c:pt>
                <c:pt idx="123">
                  <c:v>1.7300000000000011</c:v>
                </c:pt>
                <c:pt idx="124">
                  <c:v>1.7400000000000011</c:v>
                </c:pt>
                <c:pt idx="125">
                  <c:v>1.7500000000000011</c:v>
                </c:pt>
                <c:pt idx="126">
                  <c:v>1.7600000000000011</c:v>
                </c:pt>
                <c:pt idx="127">
                  <c:v>1.7700000000000011</c:v>
                </c:pt>
                <c:pt idx="128">
                  <c:v>1.7800000000000011</c:v>
                </c:pt>
                <c:pt idx="129">
                  <c:v>1.7900000000000011</c:v>
                </c:pt>
                <c:pt idx="130">
                  <c:v>1.8000000000000012</c:v>
                </c:pt>
                <c:pt idx="131">
                  <c:v>1.8100000000000012</c:v>
                </c:pt>
                <c:pt idx="132">
                  <c:v>1.8200000000000012</c:v>
                </c:pt>
                <c:pt idx="133">
                  <c:v>1.8300000000000012</c:v>
                </c:pt>
                <c:pt idx="134">
                  <c:v>1.8400000000000012</c:v>
                </c:pt>
                <c:pt idx="135">
                  <c:v>1.8500000000000012</c:v>
                </c:pt>
                <c:pt idx="136">
                  <c:v>1.8600000000000012</c:v>
                </c:pt>
                <c:pt idx="137">
                  <c:v>1.8700000000000012</c:v>
                </c:pt>
                <c:pt idx="138">
                  <c:v>1.8800000000000012</c:v>
                </c:pt>
                <c:pt idx="139">
                  <c:v>1.8900000000000012</c:v>
                </c:pt>
                <c:pt idx="140">
                  <c:v>1.9000000000000012</c:v>
                </c:pt>
                <c:pt idx="141">
                  <c:v>1.9100000000000013</c:v>
                </c:pt>
                <c:pt idx="142">
                  <c:v>1.9200000000000013</c:v>
                </c:pt>
                <c:pt idx="143">
                  <c:v>1.9300000000000013</c:v>
                </c:pt>
                <c:pt idx="144">
                  <c:v>1.9400000000000013</c:v>
                </c:pt>
                <c:pt idx="145">
                  <c:v>1.9500000000000013</c:v>
                </c:pt>
                <c:pt idx="146">
                  <c:v>1.9600000000000013</c:v>
                </c:pt>
                <c:pt idx="147">
                  <c:v>1.9700000000000013</c:v>
                </c:pt>
                <c:pt idx="148">
                  <c:v>1.9800000000000013</c:v>
                </c:pt>
                <c:pt idx="149">
                  <c:v>1.9900000000000013</c:v>
                </c:pt>
                <c:pt idx="150">
                  <c:v>2.0000000000000013</c:v>
                </c:pt>
                <c:pt idx="151">
                  <c:v>2.0100000000000011</c:v>
                </c:pt>
                <c:pt idx="152">
                  <c:v>2.0200000000000009</c:v>
                </c:pt>
                <c:pt idx="153">
                  <c:v>2.0300000000000007</c:v>
                </c:pt>
                <c:pt idx="154">
                  <c:v>2.0400000000000005</c:v>
                </c:pt>
                <c:pt idx="155">
                  <c:v>2.0500000000000003</c:v>
                </c:pt>
                <c:pt idx="156">
                  <c:v>2.06</c:v>
                </c:pt>
                <c:pt idx="157">
                  <c:v>2.0699999999999998</c:v>
                </c:pt>
                <c:pt idx="158">
                  <c:v>2.0799999999999996</c:v>
                </c:pt>
                <c:pt idx="159">
                  <c:v>2.0899999999999994</c:v>
                </c:pt>
                <c:pt idx="160">
                  <c:v>2.0999999999999992</c:v>
                </c:pt>
                <c:pt idx="161">
                  <c:v>2.109999999999999</c:v>
                </c:pt>
                <c:pt idx="162">
                  <c:v>2.1199999999999988</c:v>
                </c:pt>
                <c:pt idx="163">
                  <c:v>2.1299999999999986</c:v>
                </c:pt>
                <c:pt idx="164">
                  <c:v>2.1399999999999983</c:v>
                </c:pt>
                <c:pt idx="165">
                  <c:v>2.1499999999999981</c:v>
                </c:pt>
                <c:pt idx="166">
                  <c:v>2.1599999999999979</c:v>
                </c:pt>
                <c:pt idx="167">
                  <c:v>2.1699999999999977</c:v>
                </c:pt>
                <c:pt idx="168">
                  <c:v>2.1799999999999975</c:v>
                </c:pt>
                <c:pt idx="169">
                  <c:v>2.1899999999999973</c:v>
                </c:pt>
                <c:pt idx="170">
                  <c:v>2.1999999999999971</c:v>
                </c:pt>
                <c:pt idx="171">
                  <c:v>2.2099999999999969</c:v>
                </c:pt>
                <c:pt idx="172">
                  <c:v>2.2199999999999966</c:v>
                </c:pt>
                <c:pt idx="173">
                  <c:v>2.2299999999999964</c:v>
                </c:pt>
                <c:pt idx="174">
                  <c:v>2.2399999999999962</c:v>
                </c:pt>
                <c:pt idx="175">
                  <c:v>2.249999999999996</c:v>
                </c:pt>
                <c:pt idx="176">
                  <c:v>2.2599999999999958</c:v>
                </c:pt>
                <c:pt idx="177">
                  <c:v>2.2699999999999956</c:v>
                </c:pt>
                <c:pt idx="178">
                  <c:v>2.2799999999999954</c:v>
                </c:pt>
                <c:pt idx="179">
                  <c:v>2.2899999999999952</c:v>
                </c:pt>
                <c:pt idx="180">
                  <c:v>2.2999999999999949</c:v>
                </c:pt>
                <c:pt idx="181">
                  <c:v>2.3099999999999947</c:v>
                </c:pt>
                <c:pt idx="182">
                  <c:v>2.3199999999999945</c:v>
                </c:pt>
                <c:pt idx="183">
                  <c:v>2.3299999999999943</c:v>
                </c:pt>
                <c:pt idx="184">
                  <c:v>2.3399999999999941</c:v>
                </c:pt>
                <c:pt idx="185">
                  <c:v>2.3499999999999939</c:v>
                </c:pt>
                <c:pt idx="186">
                  <c:v>2.3599999999999937</c:v>
                </c:pt>
                <c:pt idx="187">
                  <c:v>2.3699999999999934</c:v>
                </c:pt>
                <c:pt idx="188">
                  <c:v>2.3799999999999932</c:v>
                </c:pt>
                <c:pt idx="189">
                  <c:v>2.389999999999993</c:v>
                </c:pt>
                <c:pt idx="190">
                  <c:v>2.3999999999999928</c:v>
                </c:pt>
                <c:pt idx="191">
                  <c:v>2.4099999999999926</c:v>
                </c:pt>
                <c:pt idx="192">
                  <c:v>2.4199999999999924</c:v>
                </c:pt>
                <c:pt idx="193">
                  <c:v>2.4299999999999922</c:v>
                </c:pt>
                <c:pt idx="194">
                  <c:v>2.439999999999992</c:v>
                </c:pt>
                <c:pt idx="195">
                  <c:v>2.4499999999999917</c:v>
                </c:pt>
                <c:pt idx="196">
                  <c:v>2.4599999999999915</c:v>
                </c:pt>
                <c:pt idx="197">
                  <c:v>2.4699999999999913</c:v>
                </c:pt>
                <c:pt idx="198">
                  <c:v>2.4799999999999911</c:v>
                </c:pt>
                <c:pt idx="199">
                  <c:v>2.4899999999999909</c:v>
                </c:pt>
                <c:pt idx="200">
                  <c:v>2.4999999999999907</c:v>
                </c:pt>
                <c:pt idx="201">
                  <c:v>2.5099999999999905</c:v>
                </c:pt>
                <c:pt idx="202">
                  <c:v>2.5199999999999902</c:v>
                </c:pt>
                <c:pt idx="203">
                  <c:v>2.52999999999999</c:v>
                </c:pt>
                <c:pt idx="204">
                  <c:v>2.5399999999999898</c:v>
                </c:pt>
                <c:pt idx="205">
                  <c:v>2.5499999999999896</c:v>
                </c:pt>
                <c:pt idx="206">
                  <c:v>2.5599999999999894</c:v>
                </c:pt>
                <c:pt idx="207">
                  <c:v>2.5699999999999892</c:v>
                </c:pt>
                <c:pt idx="208">
                  <c:v>2.579999999999989</c:v>
                </c:pt>
                <c:pt idx="209">
                  <c:v>2.5899999999999888</c:v>
                </c:pt>
                <c:pt idx="210">
                  <c:v>2.5999999999999885</c:v>
                </c:pt>
                <c:pt idx="211">
                  <c:v>2.6099999999999883</c:v>
                </c:pt>
                <c:pt idx="212">
                  <c:v>2.6199999999999881</c:v>
                </c:pt>
                <c:pt idx="213">
                  <c:v>2.6299999999999879</c:v>
                </c:pt>
                <c:pt idx="214">
                  <c:v>2.6399999999999877</c:v>
                </c:pt>
                <c:pt idx="215">
                  <c:v>2.6499999999999875</c:v>
                </c:pt>
                <c:pt idx="216">
                  <c:v>2.6599999999999873</c:v>
                </c:pt>
                <c:pt idx="217">
                  <c:v>2.6699999999999871</c:v>
                </c:pt>
                <c:pt idx="218">
                  <c:v>2.6799999999999868</c:v>
                </c:pt>
                <c:pt idx="219">
                  <c:v>2.6899999999999866</c:v>
                </c:pt>
                <c:pt idx="220">
                  <c:v>2.6999999999999864</c:v>
                </c:pt>
                <c:pt idx="221">
                  <c:v>2.7099999999999862</c:v>
                </c:pt>
                <c:pt idx="222">
                  <c:v>2.719999999999986</c:v>
                </c:pt>
                <c:pt idx="223">
                  <c:v>2.7299999999999858</c:v>
                </c:pt>
                <c:pt idx="224">
                  <c:v>2.7399999999999856</c:v>
                </c:pt>
                <c:pt idx="225">
                  <c:v>2.7499999999999853</c:v>
                </c:pt>
                <c:pt idx="226">
                  <c:v>2.7599999999999851</c:v>
                </c:pt>
                <c:pt idx="227">
                  <c:v>2.7699999999999849</c:v>
                </c:pt>
                <c:pt idx="228">
                  <c:v>2.7799999999999847</c:v>
                </c:pt>
                <c:pt idx="229">
                  <c:v>2.7899999999999845</c:v>
                </c:pt>
              </c:numCache>
            </c:numRef>
          </c:xVal>
          <c:yVal>
            <c:numRef>
              <c:f>Sheet1!$K$6:$K$235</c:f>
              <c:numCache>
                <c:formatCode>0.000</c:formatCode>
                <c:ptCount val="230"/>
                <c:pt idx="0">
                  <c:v>1.8486111111111116</c:v>
                </c:pt>
                <c:pt idx="1">
                  <c:v>1.8855833333333338</c:v>
                </c:pt>
                <c:pt idx="2">
                  <c:v>1.9225555555555562</c:v>
                </c:pt>
                <c:pt idx="3">
                  <c:v>1.9595277777777784</c:v>
                </c:pt>
                <c:pt idx="4">
                  <c:v>1.9965000000000008</c:v>
                </c:pt>
                <c:pt idx="5">
                  <c:v>2.033472222222223</c:v>
                </c:pt>
                <c:pt idx="6">
                  <c:v>2.0704444444444454</c:v>
                </c:pt>
                <c:pt idx="7">
                  <c:v>2.1074166666666674</c:v>
                </c:pt>
                <c:pt idx="8">
                  <c:v>2.1443888888888898</c:v>
                </c:pt>
                <c:pt idx="9">
                  <c:v>2.1813611111111118</c:v>
                </c:pt>
                <c:pt idx="10">
                  <c:v>2.2183333333333346</c:v>
                </c:pt>
                <c:pt idx="11">
                  <c:v>2.2553055555555566</c:v>
                </c:pt>
                <c:pt idx="12">
                  <c:v>2.292277777777779</c:v>
                </c:pt>
                <c:pt idx="13">
                  <c:v>2.3292500000000009</c:v>
                </c:pt>
                <c:pt idx="14">
                  <c:v>2.3662222222222233</c:v>
                </c:pt>
                <c:pt idx="15">
                  <c:v>2.4031944444444457</c:v>
                </c:pt>
                <c:pt idx="16">
                  <c:v>2.4401666666666681</c:v>
                </c:pt>
                <c:pt idx="17">
                  <c:v>2.4771388888888901</c:v>
                </c:pt>
                <c:pt idx="18">
                  <c:v>2.5141111111111121</c:v>
                </c:pt>
                <c:pt idx="19">
                  <c:v>2.5510833333333345</c:v>
                </c:pt>
                <c:pt idx="20">
                  <c:v>2.5880555555555569</c:v>
                </c:pt>
                <c:pt idx="21">
                  <c:v>2.6250277777777793</c:v>
                </c:pt>
                <c:pt idx="22">
                  <c:v>2.6620000000000013</c:v>
                </c:pt>
                <c:pt idx="23">
                  <c:v>2.6989722222222237</c:v>
                </c:pt>
                <c:pt idx="24">
                  <c:v>2.7359444444444456</c:v>
                </c:pt>
                <c:pt idx="25">
                  <c:v>2.7729166666666685</c:v>
                </c:pt>
                <c:pt idx="26">
                  <c:v>2.8098888888888904</c:v>
                </c:pt>
                <c:pt idx="27">
                  <c:v>2.8468611111111128</c:v>
                </c:pt>
                <c:pt idx="28">
                  <c:v>2.8838333333333348</c:v>
                </c:pt>
                <c:pt idx="29">
                  <c:v>2.9208055555555572</c:v>
                </c:pt>
                <c:pt idx="30">
                  <c:v>2.9577777777777796</c:v>
                </c:pt>
                <c:pt idx="31">
                  <c:v>2.994750000000002</c:v>
                </c:pt>
                <c:pt idx="32">
                  <c:v>3.031722222222224</c:v>
                </c:pt>
                <c:pt idx="33">
                  <c:v>3.0686944444444464</c:v>
                </c:pt>
                <c:pt idx="34">
                  <c:v>3.1056666666666684</c:v>
                </c:pt>
                <c:pt idx="35">
                  <c:v>3.1426388888888912</c:v>
                </c:pt>
                <c:pt idx="36">
                  <c:v>3.1796111111111132</c:v>
                </c:pt>
                <c:pt idx="37">
                  <c:v>3.2165833333333356</c:v>
                </c:pt>
                <c:pt idx="38">
                  <c:v>3.2535555555555575</c:v>
                </c:pt>
                <c:pt idx="39">
                  <c:v>3.2905277777777795</c:v>
                </c:pt>
                <c:pt idx="40">
                  <c:v>3.3275000000000023</c:v>
                </c:pt>
                <c:pt idx="41">
                  <c:v>3.3644722222222243</c:v>
                </c:pt>
                <c:pt idx="42">
                  <c:v>3.4014444444444467</c:v>
                </c:pt>
                <c:pt idx="43">
                  <c:v>3.4384166666666687</c:v>
                </c:pt>
                <c:pt idx="44">
                  <c:v>3.4753888888888911</c:v>
                </c:pt>
                <c:pt idx="45">
                  <c:v>3.5123611111111135</c:v>
                </c:pt>
                <c:pt idx="46">
                  <c:v>3.5493333333333359</c:v>
                </c:pt>
                <c:pt idx="47">
                  <c:v>3.5863055555555579</c:v>
                </c:pt>
                <c:pt idx="48">
                  <c:v>3.6232777777777803</c:v>
                </c:pt>
                <c:pt idx="49">
                  <c:v>3.6602500000000022</c:v>
                </c:pt>
                <c:pt idx="50">
                  <c:v>3.6972222222222251</c:v>
                </c:pt>
                <c:pt idx="51">
                  <c:v>3.734194444444447</c:v>
                </c:pt>
                <c:pt idx="52">
                  <c:v>3.7711666666666694</c:v>
                </c:pt>
                <c:pt idx="53">
                  <c:v>3.8081388888888914</c:v>
                </c:pt>
                <c:pt idx="54">
                  <c:v>3.8451111111111138</c:v>
                </c:pt>
                <c:pt idx="55">
                  <c:v>3.8820833333333362</c:v>
                </c:pt>
                <c:pt idx="56">
                  <c:v>3.9190555555555586</c:v>
                </c:pt>
                <c:pt idx="57">
                  <c:v>3.9560277777777806</c:v>
                </c:pt>
                <c:pt idx="58">
                  <c:v>3.993000000000003</c:v>
                </c:pt>
                <c:pt idx="59">
                  <c:v>4.0299722222222254</c:v>
                </c:pt>
                <c:pt idx="60">
                  <c:v>4.0669444444444478</c:v>
                </c:pt>
                <c:pt idx="61">
                  <c:v>4.1039166666666702</c:v>
                </c:pt>
                <c:pt idx="62">
                  <c:v>4.1408888888888926</c:v>
                </c:pt>
                <c:pt idx="63">
                  <c:v>4.1778611111111141</c:v>
                </c:pt>
                <c:pt idx="64">
                  <c:v>4.2148333333333365</c:v>
                </c:pt>
                <c:pt idx="65">
                  <c:v>4.2518055555555581</c:v>
                </c:pt>
                <c:pt idx="66">
                  <c:v>4.2887777777777814</c:v>
                </c:pt>
                <c:pt idx="67">
                  <c:v>4.3257500000000038</c:v>
                </c:pt>
                <c:pt idx="68">
                  <c:v>4.3627222222222253</c:v>
                </c:pt>
                <c:pt idx="69">
                  <c:v>4.3996944444444477</c:v>
                </c:pt>
                <c:pt idx="70">
                  <c:v>4.4366666666666701</c:v>
                </c:pt>
                <c:pt idx="71">
                  <c:v>4.4736388888888925</c:v>
                </c:pt>
                <c:pt idx="72">
                  <c:v>4.5106111111111149</c:v>
                </c:pt>
                <c:pt idx="73">
                  <c:v>4.5475833333333364</c:v>
                </c:pt>
                <c:pt idx="74">
                  <c:v>4.5845555555555597</c:v>
                </c:pt>
                <c:pt idx="75">
                  <c:v>4.6215277777777812</c:v>
                </c:pt>
                <c:pt idx="76">
                  <c:v>4.6585000000000036</c:v>
                </c:pt>
                <c:pt idx="77">
                  <c:v>4.695472222222226</c:v>
                </c:pt>
                <c:pt idx="78">
                  <c:v>4.7324444444444485</c:v>
                </c:pt>
                <c:pt idx="79">
                  <c:v>4.7694166666666709</c:v>
                </c:pt>
                <c:pt idx="80">
                  <c:v>4.8063888888888924</c:v>
                </c:pt>
                <c:pt idx="81">
                  <c:v>4.8433611111111148</c:v>
                </c:pt>
                <c:pt idx="82">
                  <c:v>4.8803333333333381</c:v>
                </c:pt>
                <c:pt idx="83">
                  <c:v>4.9173055555555596</c:v>
                </c:pt>
                <c:pt idx="84">
                  <c:v>4.954277777777782</c:v>
                </c:pt>
                <c:pt idx="85">
                  <c:v>4.9912500000000035</c:v>
                </c:pt>
                <c:pt idx="86">
                  <c:v>5.0282222222222268</c:v>
                </c:pt>
                <c:pt idx="87">
                  <c:v>5.0651944444444492</c:v>
                </c:pt>
                <c:pt idx="88">
                  <c:v>5.1021666666666707</c:v>
                </c:pt>
                <c:pt idx="89">
                  <c:v>5.1391388888888931</c:v>
                </c:pt>
                <c:pt idx="90">
                  <c:v>5.1761111111111147</c:v>
                </c:pt>
                <c:pt idx="91">
                  <c:v>5.213083333333338</c:v>
                </c:pt>
                <c:pt idx="92">
                  <c:v>5.2500555555555604</c:v>
                </c:pt>
                <c:pt idx="93">
                  <c:v>5.2870277777777819</c:v>
                </c:pt>
                <c:pt idx="94">
                  <c:v>5.3240000000000043</c:v>
                </c:pt>
                <c:pt idx="95">
                  <c:v>5.3609722222222267</c:v>
                </c:pt>
                <c:pt idx="96">
                  <c:v>5.3979444444444491</c:v>
                </c:pt>
                <c:pt idx="97">
                  <c:v>5.4349166666666715</c:v>
                </c:pt>
                <c:pt idx="98">
                  <c:v>5.471888888888893</c:v>
                </c:pt>
                <c:pt idx="99">
                  <c:v>5.5088611111111163</c:v>
                </c:pt>
                <c:pt idx="100">
                  <c:v>5.5458333333333378</c:v>
                </c:pt>
                <c:pt idx="101">
                  <c:v>5.5828055555555602</c:v>
                </c:pt>
                <c:pt idx="102">
                  <c:v>5.6197777777777826</c:v>
                </c:pt>
                <c:pt idx="103">
                  <c:v>5.6567500000000051</c:v>
                </c:pt>
                <c:pt idx="104">
                  <c:v>5.6937222222222275</c:v>
                </c:pt>
                <c:pt idx="105">
                  <c:v>5.730694444444449</c:v>
                </c:pt>
                <c:pt idx="106">
                  <c:v>5.7676666666666714</c:v>
                </c:pt>
                <c:pt idx="107">
                  <c:v>5.8046388888888947</c:v>
                </c:pt>
                <c:pt idx="108">
                  <c:v>5.8416111111111162</c:v>
                </c:pt>
                <c:pt idx="109">
                  <c:v>5.8785833333333386</c:v>
                </c:pt>
                <c:pt idx="110">
                  <c:v>5.9155555555555601</c:v>
                </c:pt>
                <c:pt idx="111">
                  <c:v>5.9525277777777825</c:v>
                </c:pt>
                <c:pt idx="112">
                  <c:v>5.9895000000000058</c:v>
                </c:pt>
                <c:pt idx="113">
                  <c:v>6.0264722222222273</c:v>
                </c:pt>
                <c:pt idx="114">
                  <c:v>6.0634444444444497</c:v>
                </c:pt>
                <c:pt idx="115">
                  <c:v>6.1004166666666713</c:v>
                </c:pt>
                <c:pt idx="116">
                  <c:v>6.1373888888888946</c:v>
                </c:pt>
                <c:pt idx="117">
                  <c:v>6.174361111111117</c:v>
                </c:pt>
                <c:pt idx="118">
                  <c:v>6.2113333333333385</c:v>
                </c:pt>
                <c:pt idx="119">
                  <c:v>6.2483055555555609</c:v>
                </c:pt>
                <c:pt idx="120">
                  <c:v>6.2852777777777833</c:v>
                </c:pt>
                <c:pt idx="121">
                  <c:v>6.3222500000000057</c:v>
                </c:pt>
                <c:pt idx="122">
                  <c:v>6.3592222222222281</c:v>
                </c:pt>
                <c:pt idx="123">
                  <c:v>6.3961944444444496</c:v>
                </c:pt>
                <c:pt idx="124">
                  <c:v>6.4331666666666729</c:v>
                </c:pt>
                <c:pt idx="125">
                  <c:v>6.4701388888888944</c:v>
                </c:pt>
                <c:pt idx="126">
                  <c:v>6.5071111111111168</c:v>
                </c:pt>
                <c:pt idx="127">
                  <c:v>6.5440833333333392</c:v>
                </c:pt>
                <c:pt idx="128">
                  <c:v>6.5810555555555617</c:v>
                </c:pt>
                <c:pt idx="129">
                  <c:v>6.6180277777777841</c:v>
                </c:pt>
                <c:pt idx="130">
                  <c:v>6.6550000000000056</c:v>
                </c:pt>
                <c:pt idx="131">
                  <c:v>6.691972222222228</c:v>
                </c:pt>
                <c:pt idx="132">
                  <c:v>6.7289444444444513</c:v>
                </c:pt>
                <c:pt idx="133">
                  <c:v>6.7659166666666728</c:v>
                </c:pt>
                <c:pt idx="134">
                  <c:v>6.8028888888888952</c:v>
                </c:pt>
                <c:pt idx="135">
                  <c:v>6.8398611111111167</c:v>
                </c:pt>
                <c:pt idx="136">
                  <c:v>6.8768333333333391</c:v>
                </c:pt>
                <c:pt idx="137">
                  <c:v>6.9138055555555624</c:v>
                </c:pt>
                <c:pt idx="138">
                  <c:v>6.9507777777777839</c:v>
                </c:pt>
                <c:pt idx="139">
                  <c:v>6.9877500000000063</c:v>
                </c:pt>
                <c:pt idx="140">
                  <c:v>7.0247222222222279</c:v>
                </c:pt>
                <c:pt idx="141">
                  <c:v>7.0616944444444512</c:v>
                </c:pt>
                <c:pt idx="142">
                  <c:v>7.0986666666666736</c:v>
                </c:pt>
                <c:pt idx="143">
                  <c:v>7.1356388888888951</c:v>
                </c:pt>
                <c:pt idx="144">
                  <c:v>7.1726111111111175</c:v>
                </c:pt>
                <c:pt idx="145">
                  <c:v>7.2095833333333399</c:v>
                </c:pt>
                <c:pt idx="146">
                  <c:v>7.2465555555555623</c:v>
                </c:pt>
                <c:pt idx="147">
                  <c:v>7.2835277777777847</c:v>
                </c:pt>
                <c:pt idx="148">
                  <c:v>7.3205000000000062</c:v>
                </c:pt>
                <c:pt idx="149">
                  <c:v>7.3574722222222295</c:v>
                </c:pt>
                <c:pt idx="150">
                  <c:v>7.394444444444451</c:v>
                </c:pt>
                <c:pt idx="151">
                  <c:v>7.4314166666666726</c:v>
                </c:pt>
                <c:pt idx="152">
                  <c:v>7.4683888888888941</c:v>
                </c:pt>
                <c:pt idx="153">
                  <c:v>7.5053611111111156</c:v>
                </c:pt>
                <c:pt idx="154">
                  <c:v>7.5423333333333371</c:v>
                </c:pt>
                <c:pt idx="155">
                  <c:v>7.5793055555555586</c:v>
                </c:pt>
                <c:pt idx="156">
                  <c:v>7.6162777777777801</c:v>
                </c:pt>
                <c:pt idx="157">
                  <c:v>7.6532500000000008</c:v>
                </c:pt>
                <c:pt idx="158">
                  <c:v>7.6902222222222232</c:v>
                </c:pt>
                <c:pt idx="159">
                  <c:v>7.7271944444444447</c:v>
                </c:pt>
                <c:pt idx="160">
                  <c:v>7.7641666666666653</c:v>
                </c:pt>
                <c:pt idx="161">
                  <c:v>7.8011388888888868</c:v>
                </c:pt>
                <c:pt idx="162">
                  <c:v>7.8381111111111084</c:v>
                </c:pt>
                <c:pt idx="163">
                  <c:v>7.8750833333333299</c:v>
                </c:pt>
                <c:pt idx="164">
                  <c:v>7.9120555555555514</c:v>
                </c:pt>
                <c:pt idx="165">
                  <c:v>7.9490277777777729</c:v>
                </c:pt>
                <c:pt idx="166">
                  <c:v>7.9859999999999944</c:v>
                </c:pt>
                <c:pt idx="167">
                  <c:v>8.0229722222222151</c:v>
                </c:pt>
                <c:pt idx="168">
                  <c:v>8.0599444444444366</c:v>
                </c:pt>
                <c:pt idx="169">
                  <c:v>8.0969166666666581</c:v>
                </c:pt>
                <c:pt idx="170">
                  <c:v>8.1338888888888796</c:v>
                </c:pt>
                <c:pt idx="171">
                  <c:v>8.1708611111111011</c:v>
                </c:pt>
                <c:pt idx="172">
                  <c:v>8.2078333333333227</c:v>
                </c:pt>
                <c:pt idx="173">
                  <c:v>8.2448055555555442</c:v>
                </c:pt>
                <c:pt idx="174">
                  <c:v>8.2817777777777675</c:v>
                </c:pt>
                <c:pt idx="175">
                  <c:v>8.3187499999999872</c:v>
                </c:pt>
                <c:pt idx="176">
                  <c:v>8.3557222222222087</c:v>
                </c:pt>
                <c:pt idx="177">
                  <c:v>8.3926944444444302</c:v>
                </c:pt>
                <c:pt idx="178">
                  <c:v>8.4296666666666518</c:v>
                </c:pt>
                <c:pt idx="179">
                  <c:v>8.4666388888888733</c:v>
                </c:pt>
                <c:pt idx="180">
                  <c:v>8.5036111111110948</c:v>
                </c:pt>
                <c:pt idx="181">
                  <c:v>8.5405833333333163</c:v>
                </c:pt>
                <c:pt idx="182">
                  <c:v>8.5775555555555361</c:v>
                </c:pt>
                <c:pt idx="183">
                  <c:v>8.6145277777777594</c:v>
                </c:pt>
                <c:pt idx="184">
                  <c:v>8.6514999999999809</c:v>
                </c:pt>
                <c:pt idx="185">
                  <c:v>8.6884722222222006</c:v>
                </c:pt>
                <c:pt idx="186">
                  <c:v>8.7254444444444239</c:v>
                </c:pt>
                <c:pt idx="187">
                  <c:v>8.7624166666666436</c:v>
                </c:pt>
                <c:pt idx="188">
                  <c:v>8.7993888888888652</c:v>
                </c:pt>
                <c:pt idx="189">
                  <c:v>8.8363611111110885</c:v>
                </c:pt>
                <c:pt idx="190">
                  <c:v>8.8733333333333082</c:v>
                </c:pt>
                <c:pt idx="191">
                  <c:v>8.9103055555555315</c:v>
                </c:pt>
                <c:pt idx="192">
                  <c:v>8.9472777777777512</c:v>
                </c:pt>
                <c:pt idx="193">
                  <c:v>8.9842499999999728</c:v>
                </c:pt>
                <c:pt idx="194">
                  <c:v>9.0212222222221961</c:v>
                </c:pt>
                <c:pt idx="195">
                  <c:v>9.0581944444444158</c:v>
                </c:pt>
                <c:pt idx="196">
                  <c:v>9.0951666666666373</c:v>
                </c:pt>
                <c:pt idx="197">
                  <c:v>9.1321388888888606</c:v>
                </c:pt>
                <c:pt idx="198">
                  <c:v>9.1691111111110803</c:v>
                </c:pt>
                <c:pt idx="199">
                  <c:v>9.2060833333333019</c:v>
                </c:pt>
                <c:pt idx="200">
                  <c:v>9.2430555555555234</c:v>
                </c:pt>
                <c:pt idx="201">
                  <c:v>9.2800277777777449</c:v>
                </c:pt>
                <c:pt idx="202">
                  <c:v>9.3169999999999664</c:v>
                </c:pt>
                <c:pt idx="203">
                  <c:v>9.3539722222221879</c:v>
                </c:pt>
                <c:pt idx="204">
                  <c:v>9.3909444444444095</c:v>
                </c:pt>
                <c:pt idx="205">
                  <c:v>9.4279166666666292</c:v>
                </c:pt>
                <c:pt idx="206">
                  <c:v>9.4648888888888525</c:v>
                </c:pt>
                <c:pt idx="207">
                  <c:v>9.501861111111074</c:v>
                </c:pt>
                <c:pt idx="208">
                  <c:v>9.5388333333332938</c:v>
                </c:pt>
                <c:pt idx="209">
                  <c:v>9.575805555555517</c:v>
                </c:pt>
                <c:pt idx="210">
                  <c:v>9.6127777777777368</c:v>
                </c:pt>
                <c:pt idx="211">
                  <c:v>9.6497499999999601</c:v>
                </c:pt>
                <c:pt idx="212">
                  <c:v>9.6867222222221816</c:v>
                </c:pt>
                <c:pt idx="213">
                  <c:v>9.7236944444444013</c:v>
                </c:pt>
                <c:pt idx="214">
                  <c:v>9.7606666666666246</c:v>
                </c:pt>
                <c:pt idx="215">
                  <c:v>9.7976388888888444</c:v>
                </c:pt>
                <c:pt idx="216">
                  <c:v>9.8346111111110659</c:v>
                </c:pt>
                <c:pt idx="217">
                  <c:v>9.8715833333332892</c:v>
                </c:pt>
                <c:pt idx="218">
                  <c:v>9.9085555555555089</c:v>
                </c:pt>
                <c:pt idx="219">
                  <c:v>9.9455277777777304</c:v>
                </c:pt>
                <c:pt idx="220">
                  <c:v>9.9824999999999537</c:v>
                </c:pt>
                <c:pt idx="221">
                  <c:v>10.019472222222173</c:v>
                </c:pt>
                <c:pt idx="222">
                  <c:v>10.056444444444395</c:v>
                </c:pt>
                <c:pt idx="223">
                  <c:v>10.093416666666617</c:v>
                </c:pt>
                <c:pt idx="224">
                  <c:v>10.130388888888838</c:v>
                </c:pt>
                <c:pt idx="225">
                  <c:v>10.16736111111106</c:v>
                </c:pt>
                <c:pt idx="226">
                  <c:v>10.204333333333281</c:v>
                </c:pt>
                <c:pt idx="227">
                  <c:v>10.241305555555503</c:v>
                </c:pt>
                <c:pt idx="228">
                  <c:v>10.278277777777722</c:v>
                </c:pt>
                <c:pt idx="229">
                  <c:v>10.315249999999946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140416"/>
        <c:axId val="22142336"/>
      </c:scatterChart>
      <c:valAx>
        <c:axId val="22140416"/>
        <c:scaling>
          <c:orientation val="minMax"/>
          <c:max val="1.6"/>
          <c:min val="0.9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="1"/>
                  <a:t>C (pF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0.4266294838145232"/>
              <c:y val="0.87868037328667248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22142336"/>
        <c:crosses val="autoZero"/>
        <c:crossBetween val="midCat"/>
        <c:majorUnit val="0.1"/>
      </c:valAx>
      <c:valAx>
        <c:axId val="22142336"/>
        <c:scaling>
          <c:orientation val="minMax"/>
          <c:max val="3.8"/>
          <c:min val="2.2000000000000002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b="1"/>
                  <a:t>L</a:t>
                </a:r>
              </a:p>
              <a:p>
                <a:pPr>
                  <a:defRPr/>
                </a:pPr>
                <a:r>
                  <a:rPr lang="en-US" sz="1400" b="1"/>
                  <a:t>(nH)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140416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0.76745</cdr:x>
      <cdr:y>0.00832</cdr:y>
    </cdr:from>
    <cdr:to>
      <cdr:x>0.91699</cdr:x>
      <cdr:y>0.2442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93024" y="322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0.82555</cdr:x>
      <cdr:y>0.21622</cdr:y>
    </cdr:from>
    <cdr:to>
      <cdr:x>1</cdr:x>
      <cdr:y>0.33415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38800" y="838200"/>
          <a:ext cx="1066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Copyright 2014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5400" dirty="0" smtClean="0"/>
              <a:t>Corner Considerations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Bob Ross, </a:t>
            </a:r>
            <a:r>
              <a:rPr lang="en-US" sz="3600" dirty="0" err="1" smtClean="0"/>
              <a:t>Teraspeed</a:t>
            </a:r>
            <a:r>
              <a:rPr lang="en-US" sz="3600" dirty="0" smtClean="0"/>
              <a:t> </a:t>
            </a:r>
            <a:r>
              <a:rPr lang="en-US" sz="3200" dirty="0" smtClean="0"/>
              <a:t>Labs</a:t>
            </a:r>
            <a:br>
              <a:rPr lang="en-US" sz="3200" dirty="0" smtClean="0"/>
            </a:br>
            <a:r>
              <a:rPr lang="en-US" sz="2800" dirty="0" smtClean="0"/>
              <a:t>bob@teraspeedlabs.com</a:t>
            </a:r>
            <a:br>
              <a:rPr lang="en-US" sz="2800" dirty="0" smtClean="0"/>
            </a:br>
            <a:r>
              <a:rPr lang="en-US" sz="2800" dirty="0" smtClean="0"/>
              <a:t>Asian IBIS Summit</a:t>
            </a:r>
            <a:br>
              <a:rPr lang="en-US" sz="2800" dirty="0" smtClean="0"/>
            </a:br>
            <a:r>
              <a:rPr lang="en-US" sz="2800" dirty="0" smtClean="0"/>
              <a:t>Taipei, Taiwan</a:t>
            </a:r>
            <a:br>
              <a:rPr lang="en-US" sz="2800" dirty="0" smtClean="0"/>
            </a:br>
            <a:r>
              <a:rPr lang="en-US" sz="2800" dirty="0" smtClean="0"/>
              <a:t>November 17, 2014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(Given by Anders </a:t>
            </a:r>
            <a:r>
              <a:rPr lang="en-US" dirty="0" err="1" smtClean="0"/>
              <a:t>Ekholm</a:t>
            </a:r>
            <a:r>
              <a:rPr lang="en-US" dirty="0" smtClean="0"/>
              <a:t>, Ericsson)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2014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Passing Corners</a:t>
            </a:r>
            <a:br>
              <a:rPr lang="en-US" sz="4000" dirty="0" smtClean="0"/>
            </a:br>
            <a:r>
              <a:rPr lang="en-US" sz="4000" dirty="0" smtClean="0"/>
              <a:t>in IBIS Version 6.0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Note, “parameter” used in several ways</a:t>
            </a:r>
          </a:p>
          <a:p>
            <a:pPr lvl="1"/>
            <a:r>
              <a:rPr lang="en-US" sz="2400" dirty="0" smtClean="0"/>
              <a:t>“parameter” name variable in IBIS-AMI</a:t>
            </a:r>
          </a:p>
          <a:p>
            <a:pPr lvl="1"/>
            <a:r>
              <a:rPr lang="en-US" sz="2400" dirty="0" smtClean="0"/>
              <a:t>“Parameter definition file” (an AMI file)</a:t>
            </a:r>
          </a:p>
          <a:p>
            <a:pPr lvl="1"/>
            <a:r>
              <a:rPr lang="en-US" sz="2400" dirty="0" smtClean="0"/>
              <a:t>“Parameters” line assignment for [External Model] or [External Circuit]</a:t>
            </a:r>
          </a:p>
          <a:p>
            <a:pPr lvl="1"/>
            <a:r>
              <a:rPr lang="en-US" sz="2400" dirty="0" smtClean="0"/>
              <a:t>“parameter” value passed into IBIS-ISS sub-circuit</a:t>
            </a:r>
          </a:p>
          <a:p>
            <a:pPr lvl="1"/>
            <a:r>
              <a:rPr lang="en-US" sz="2400" dirty="0" smtClean="0"/>
              <a:t>“Parameter file (a non-AMI file for storing parameter names and assignments)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9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Parameter Passing</a:t>
            </a:r>
            <a:br>
              <a:rPr lang="en-US" sz="4000" dirty="0" smtClean="0"/>
            </a:br>
            <a:r>
              <a:rPr lang="en-US" sz="4000" dirty="0" smtClean="0"/>
              <a:t>Corners in IBIS V6.0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Used with [External Model] or [External Circuit]</a:t>
            </a:r>
          </a:p>
          <a:p>
            <a:r>
              <a:rPr lang="en-US" dirty="0" smtClean="0"/>
              <a:t>Actual corner selections stored in an IBIS-AMI file or a separate parameter file with any extension</a:t>
            </a:r>
          </a:p>
          <a:p>
            <a:r>
              <a:rPr lang="en-US" dirty="0" smtClean="0"/>
              <a:t>Parameter values passed into IBIS-ISS sub-circuits</a:t>
            </a:r>
          </a:p>
          <a:p>
            <a:r>
              <a:rPr lang="en-US" dirty="0" smtClean="0"/>
              <a:t>User selects which Parameter line corner to use</a:t>
            </a:r>
          </a:p>
          <a:p>
            <a:r>
              <a:rPr lang="en-US" dirty="0" smtClean="0"/>
              <a:t>Example shown next with transmission line Td (delay), </a:t>
            </a:r>
            <a:r>
              <a:rPr lang="en-US" dirty="0" err="1" smtClean="0"/>
              <a:t>Zo</a:t>
            </a:r>
            <a:r>
              <a:rPr lang="en-US" dirty="0" smtClean="0"/>
              <a:t> (reference impedance) parameters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79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with</a:t>
            </a:r>
            <a:br>
              <a:rPr lang="en-US" sz="4000" dirty="0" smtClean="0"/>
            </a:br>
            <a:r>
              <a:rPr lang="en-US" sz="4000" dirty="0" smtClean="0"/>
              <a:t>Parameters Corner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Td=&lt;name&gt;.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=&lt;name&gt;.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….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Interconnect-ISS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t-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line.iss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sz="2000" dirty="0" smtClean="0"/>
          </a:p>
          <a:p>
            <a:r>
              <a:rPr lang="en-US" dirty="0" smtClean="0"/>
              <a:t>Assume </a:t>
            </a:r>
            <a:r>
              <a:rPr lang="en-US" dirty="0"/>
              <a:t>P</a:t>
            </a:r>
            <a:r>
              <a:rPr lang="en-US" dirty="0" smtClean="0"/>
              <a:t>arameters corners used in ALL Corner lines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parameter values passed into the </a:t>
            </a:r>
            <a:r>
              <a:rPr lang="en-US" dirty="0" err="1" smtClean="0"/>
              <a:t>typ_min</a:t>
            </a:r>
            <a:r>
              <a:rPr lang="en-US" dirty="0" smtClean="0"/>
              <a:t>, </a:t>
            </a:r>
            <a:r>
              <a:rPr lang="en-US" dirty="0" err="1" smtClean="0"/>
              <a:t>slow_min</a:t>
            </a:r>
            <a:r>
              <a:rPr lang="en-US" dirty="0" smtClean="0"/>
              <a:t>, </a:t>
            </a:r>
            <a:r>
              <a:rPr lang="en-US" dirty="0" err="1" smtClean="0"/>
              <a:t>fast_max</a:t>
            </a:r>
            <a:r>
              <a:rPr lang="en-US" dirty="0" smtClean="0"/>
              <a:t> sub-circuits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Parameters</a:t>
            </a:r>
            <a:br>
              <a:rPr lang="en-US" sz="4000" dirty="0" smtClean="0"/>
            </a:br>
            <a:r>
              <a:rPr lang="en-US" sz="4000" dirty="0" smtClean="0"/>
              <a:t>Using IBIS-AMI Example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Parameters to pass into IBIS-ISS: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Parameters Td=&lt;name&gt;.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(Td)))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Parameters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=&lt;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name&gt;.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(&lt;root&gt;(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Model_Specific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AMI File, (</a:t>
            </a:r>
            <a:r>
              <a:rPr lang="en-US" dirty="0" err="1" smtClean="0"/>
              <a:t>Model_Specific</a:t>
            </a:r>
            <a:r>
              <a:rPr lang="en-US" dirty="0" smtClean="0"/>
              <a:t> section):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(Td (Usage Info) (Type Float)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60e-12  66e-12  54e-12)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(Usage Info) (Type Float)     </a:t>
            </a:r>
            <a:r>
              <a:rPr lang="en-US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50 55 45)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(</a:t>
            </a:r>
            <a:r>
              <a:rPr lang="en-US" dirty="0" err="1" smtClean="0"/>
              <a:t>Zo</a:t>
            </a:r>
            <a:r>
              <a:rPr lang="en-US" dirty="0" smtClean="0"/>
              <a:t> corner is ambiguous – larger value is selected as slow, (weaker) corner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2014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5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Parameter</a:t>
            </a:r>
            <a:br>
              <a:rPr lang="en-US" sz="4000" dirty="0" smtClean="0"/>
            </a:br>
            <a:r>
              <a:rPr lang="en-US" sz="4000" dirty="0" smtClean="0"/>
              <a:t>Example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clear whether the Parameters Lines should be aligned with the </a:t>
            </a:r>
            <a:r>
              <a:rPr lang="en-US" dirty="0" err="1" smtClean="0"/>
              <a:t>Typ</a:t>
            </a:r>
            <a:r>
              <a:rPr lang="en-US" dirty="0" smtClean="0"/>
              <a:t>, Min, Max corners or used as a range of values for each of the Corner lines</a:t>
            </a:r>
            <a:endParaRPr lang="en-US" dirty="0"/>
          </a:p>
          <a:p>
            <a:r>
              <a:rPr lang="en-US" dirty="0" smtClean="0"/>
              <a:t>Helpful solutions: use specific assignment:</a:t>
            </a:r>
          </a:p>
          <a:p>
            <a:pPr lvl="1"/>
            <a:r>
              <a:rPr lang="en-US" sz="2000" dirty="0" smtClean="0"/>
              <a:t>Assign parameters directly in each IBIS-ISS sub-circuit</a:t>
            </a:r>
          </a:p>
          <a:p>
            <a:pPr lvl="1"/>
            <a:r>
              <a:rPr lang="en-US" sz="2000" dirty="0" smtClean="0"/>
              <a:t>Or use separate parameter names; for example, </a:t>
            </a:r>
            <a:r>
              <a:rPr lang="en-US" sz="2000" dirty="0" err="1" smtClean="0"/>
              <a:t>Td_typ</a:t>
            </a:r>
            <a:r>
              <a:rPr lang="en-US" sz="2000" dirty="0" smtClean="0"/>
              <a:t>, </a:t>
            </a:r>
            <a:r>
              <a:rPr lang="en-US" sz="2000" dirty="0" err="1" smtClean="0"/>
              <a:t>Td_min</a:t>
            </a:r>
            <a:r>
              <a:rPr lang="en-US" sz="2000" dirty="0" smtClean="0"/>
              <a:t>, </a:t>
            </a:r>
            <a:r>
              <a:rPr lang="en-US" sz="2000" dirty="0" err="1" smtClean="0"/>
              <a:t>Td_max</a:t>
            </a:r>
            <a:r>
              <a:rPr lang="en-US" sz="2000" dirty="0" smtClean="0"/>
              <a:t> for individual range of values</a:t>
            </a:r>
          </a:p>
          <a:p>
            <a:pPr lvl="1"/>
            <a:r>
              <a:rPr lang="en-US" sz="2000" dirty="0" smtClean="0"/>
              <a:t>Or use direct parameter Value assignment</a:t>
            </a:r>
          </a:p>
          <a:p>
            <a:r>
              <a:rPr lang="en-US" dirty="0" smtClean="0"/>
              <a:t>Minimize complication by minimizing user selections, where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23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Upcoming Interconnect</a:t>
            </a:r>
            <a:br>
              <a:rPr lang="en-US" sz="4000" dirty="0" smtClean="0"/>
            </a:br>
            <a:r>
              <a:rPr lang="en-US" sz="4000" dirty="0" smtClean="0"/>
              <a:t>Modeling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Attaches IBIS-ISS or Touchstone descriptions to buffers, die interfaces or pin interfaces</a:t>
            </a:r>
          </a:p>
          <a:p>
            <a:r>
              <a:rPr lang="en-US" dirty="0" smtClean="0"/>
              <a:t>Focus here is on IBIS-ISS applications</a:t>
            </a:r>
          </a:p>
          <a:p>
            <a:r>
              <a:rPr lang="en-US" dirty="0" smtClean="0"/>
              <a:t>Syntax is similar to [External Circuit] connection syntax (“</a:t>
            </a:r>
            <a:r>
              <a:rPr lang="en-US" dirty="0" err="1" smtClean="0"/>
              <a:t>File_ISS</a:t>
            </a:r>
            <a:r>
              <a:rPr lang="en-US" dirty="0" smtClean="0"/>
              <a:t>” replaces “Corner” and “Language”)</a:t>
            </a:r>
          </a:p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3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Param</a:t>
            </a:r>
            <a:r>
              <a:rPr lang="en-US" sz="4000" dirty="0" smtClean="0"/>
              <a:t> Line in Upcoming Interconnect Modeling Proposal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ourier New" panose="02070309020205020404" pitchFamily="49" charset="0"/>
              </a:rPr>
              <a:t>S</a:t>
            </a:r>
            <a:r>
              <a:rPr lang="en-US" dirty="0" smtClean="0">
                <a:cs typeface="Courier New" panose="02070309020205020404" pitchFamily="49" charset="0"/>
              </a:rPr>
              <a:t>upports parameter passing to IBIS-ISS (“</a:t>
            </a:r>
            <a:r>
              <a:rPr lang="en-US" dirty="0" err="1" smtClean="0">
                <a:cs typeface="Courier New" panose="02070309020205020404" pitchFamily="49" charset="0"/>
              </a:rPr>
              <a:t>Param</a:t>
            </a:r>
            <a:r>
              <a:rPr lang="en-US" dirty="0" smtClean="0">
                <a:cs typeface="Courier New" panose="02070309020205020404" pitchFamily="49" charset="0"/>
              </a:rPr>
              <a:t>” is used to be distinct from the multiple meanings of Parameter)</a:t>
            </a:r>
          </a:p>
          <a:p>
            <a:pPr marL="457200" lvl="1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&lt;Name&gt;  &lt;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&lt;Min&gt;  &lt;Max&gt;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Min: Slow, Weak (where possible)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Max: Fast, Strong (where possible)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sz="2400" dirty="0" smtClean="0">
                <a:cs typeface="Courier New" panose="02070309020205020404" pitchFamily="49" charset="0"/>
              </a:rPr>
              <a:t>Mixing Min, Max possible for uncorrelated ranges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All Min, All Max should be one option</a:t>
            </a:r>
            <a:endParaRPr lang="en-US" sz="2400" dirty="0" smtClean="0">
              <a:cs typeface="Courier New" panose="02070309020205020404" pitchFamily="49" charset="0"/>
            </a:endParaRPr>
          </a:p>
          <a:p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Adding </a:t>
            </a:r>
            <a:r>
              <a:rPr lang="en-US" sz="4000" dirty="0" err="1" smtClean="0"/>
              <a:t>Param</a:t>
            </a:r>
            <a:r>
              <a:rPr lang="en-US" sz="4000" dirty="0" smtClean="0"/>
              <a:t> Line Example: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Name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Min     Max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Td       60ps     66ps    54ps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50       55      45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netlist_typ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Min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File_ISS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netlist_max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58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Interconnect Proposal Advice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imilar to [External Circuit] advice</a:t>
            </a:r>
          </a:p>
          <a:p>
            <a:r>
              <a:rPr lang="en-US" dirty="0" smtClean="0"/>
              <a:t>Minimize or avoid parameter passing, where possible</a:t>
            </a:r>
          </a:p>
          <a:p>
            <a:r>
              <a:rPr lang="en-US" dirty="0" smtClean="0"/>
              <a:t>Be specific with parameter corner names</a:t>
            </a:r>
          </a:p>
          <a:p>
            <a:r>
              <a:rPr lang="en-US" dirty="0" smtClean="0"/>
              <a:t>Embed parameter values in sub-circuits</a:t>
            </a:r>
          </a:p>
          <a:p>
            <a:r>
              <a:rPr lang="en-US" dirty="0" smtClean="0"/>
              <a:t>Otherwise, parameters might be treated as a range of values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4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Td, </a:t>
            </a:r>
            <a:r>
              <a:rPr lang="en-US" sz="4000" dirty="0" err="1" smtClean="0"/>
              <a:t>Zo</a:t>
            </a:r>
            <a:r>
              <a:rPr lang="en-US" sz="4000" dirty="0" smtClean="0"/>
              <a:t> to/from L, C Conversions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nterconnect or package values may be extracted from TDR measurement in terms of ideal transmission line Td (delay) and </a:t>
            </a:r>
            <a:r>
              <a:rPr lang="en-US" dirty="0" err="1" smtClean="0"/>
              <a:t>Zo</a:t>
            </a:r>
            <a:r>
              <a:rPr lang="en-US" dirty="0" smtClean="0"/>
              <a:t> (reference impedance) values</a:t>
            </a:r>
          </a:p>
          <a:p>
            <a:r>
              <a:rPr lang="en-US" dirty="0" smtClean="0"/>
              <a:t>These values can be used directly, or might be converted to L, C representations for package models or for parameters in Interconnect Models</a:t>
            </a:r>
          </a:p>
          <a:p>
            <a:r>
              <a:rPr lang="en-US" dirty="0" smtClean="0"/>
              <a:t>L, C representation of corners give different ‘effective” ranges than the original Td, </a:t>
            </a:r>
            <a:r>
              <a:rPr lang="en-US" dirty="0" err="1" smtClean="0"/>
              <a:t>Zo</a:t>
            </a:r>
            <a:r>
              <a:rPr lang="en-US" dirty="0" smtClean="0"/>
              <a:t> corners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1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Corner Review</a:t>
            </a:r>
          </a:p>
          <a:p>
            <a:r>
              <a:rPr lang="en-US" dirty="0" smtClean="0"/>
              <a:t>Parameter Passing Corners in IBIS Version 6.0</a:t>
            </a:r>
          </a:p>
          <a:p>
            <a:r>
              <a:rPr lang="en-US" dirty="0" smtClean="0"/>
              <a:t>Upcoming Interconnect Modeling </a:t>
            </a:r>
            <a:r>
              <a:rPr lang="en-US" dirty="0"/>
              <a:t>C</a:t>
            </a:r>
            <a:r>
              <a:rPr lang="en-US" dirty="0" smtClean="0"/>
              <a:t>orners</a:t>
            </a:r>
          </a:p>
          <a:p>
            <a:r>
              <a:rPr lang="en-US" dirty="0" smtClean="0"/>
              <a:t>Td, </a:t>
            </a:r>
            <a:r>
              <a:rPr lang="en-US" dirty="0" err="1" smtClean="0"/>
              <a:t>Zo</a:t>
            </a:r>
            <a:r>
              <a:rPr lang="en-US" dirty="0" smtClean="0"/>
              <a:t> to/from L, C Conversions</a:t>
            </a:r>
          </a:p>
          <a:p>
            <a:r>
              <a:rPr lang="en-US" dirty="0" smtClean="0"/>
              <a:t>Concluding Comments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2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Equations to Plot L </a:t>
            </a:r>
            <a:r>
              <a:rPr lang="en-US" sz="4000" dirty="0"/>
              <a:t>v</a:t>
            </a:r>
            <a:r>
              <a:rPr lang="en-US" sz="4000" dirty="0" smtClean="0"/>
              <a:t>ersus C</a:t>
            </a:r>
            <a:br>
              <a:rPr lang="en-US" sz="4000" dirty="0" smtClean="0"/>
            </a:br>
            <a:r>
              <a:rPr lang="en-US" sz="4000" dirty="0" smtClean="0"/>
              <a:t>as a Function of Td, </a:t>
            </a:r>
            <a:r>
              <a:rPr lang="en-US" sz="4000" dirty="0" err="1" smtClean="0"/>
              <a:t>Zo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Transmission </a:t>
            </a:r>
            <a:r>
              <a:rPr lang="en-US" sz="2800" dirty="0"/>
              <a:t>l</a:t>
            </a:r>
            <a:r>
              <a:rPr lang="en-US" sz="2800" dirty="0" smtClean="0"/>
              <a:t>ine to/from </a:t>
            </a:r>
            <a:r>
              <a:rPr lang="en-US" sz="2800" dirty="0"/>
              <a:t>p</a:t>
            </a:r>
            <a:r>
              <a:rPr lang="en-US" sz="2800" dirty="0" smtClean="0"/>
              <a:t>ackage </a:t>
            </a:r>
            <a:r>
              <a:rPr lang="en-US" sz="2800" dirty="0"/>
              <a:t>t</a:t>
            </a:r>
            <a:r>
              <a:rPr lang="en-US" sz="2800" dirty="0" smtClean="0"/>
              <a:t>ransformations:</a:t>
            </a:r>
            <a:endParaRPr lang="en-US" sz="2800" dirty="0"/>
          </a:p>
          <a:p>
            <a:pPr lvl="1"/>
            <a:r>
              <a:rPr lang="en-US" sz="2400" dirty="0" smtClean="0"/>
              <a:t>Td = Time delay</a:t>
            </a:r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= Reference impedance</a:t>
            </a:r>
          </a:p>
          <a:p>
            <a:pPr lvl="1"/>
            <a:r>
              <a:rPr lang="en-US" sz="2400" dirty="0" smtClean="0"/>
              <a:t>L = Inductance</a:t>
            </a:r>
          </a:p>
          <a:p>
            <a:pPr lvl="1"/>
            <a:r>
              <a:rPr lang="en-US" sz="2400" dirty="0" smtClean="0"/>
              <a:t>C = Capacitance</a:t>
            </a:r>
          </a:p>
          <a:p>
            <a:endParaRPr lang="en-US" sz="2800" dirty="0"/>
          </a:p>
          <a:p>
            <a:pPr lvl="1"/>
            <a:r>
              <a:rPr lang="en-US" sz="2400" dirty="0" smtClean="0"/>
              <a:t>Td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(LC), </a:t>
            </a:r>
            <a:r>
              <a:rPr lang="en-US" sz="2400" dirty="0" err="1" smtClean="0"/>
              <a:t>Zo</a:t>
            </a:r>
            <a:r>
              <a:rPr lang="en-US" sz="2400" dirty="0" smtClean="0"/>
              <a:t> = </a:t>
            </a:r>
            <a:r>
              <a:rPr lang="en-US" sz="2400" dirty="0" err="1" smtClean="0"/>
              <a:t>Sqrt</a:t>
            </a:r>
            <a:r>
              <a:rPr lang="en-US" sz="2400" dirty="0" smtClean="0"/>
              <a:t>(L/C) or</a:t>
            </a:r>
          </a:p>
          <a:p>
            <a:pPr lvl="1"/>
            <a:r>
              <a:rPr lang="en-US" sz="2400" dirty="0" smtClean="0"/>
              <a:t>L = </a:t>
            </a:r>
            <a:r>
              <a:rPr lang="en-US" sz="2400" dirty="0" err="1" smtClean="0"/>
              <a:t>TdZo</a:t>
            </a:r>
            <a:r>
              <a:rPr lang="en-US" sz="2400" dirty="0" smtClean="0"/>
              <a:t>, C = Td/</a:t>
            </a:r>
            <a:r>
              <a:rPr lang="en-US" sz="2400" dirty="0" err="1" smtClean="0"/>
              <a:t>Zo</a:t>
            </a:r>
            <a:r>
              <a:rPr lang="en-US" sz="2400" dirty="0" smtClean="0"/>
              <a:t>        </a:t>
            </a:r>
            <a:r>
              <a:rPr lang="en-US" sz="2400" dirty="0" smtClean="0">
                <a:sym typeface="Wingdings" panose="05000000000000000000" pitchFamily="2" charset="2"/>
              </a:rPr>
              <a:t>      </a:t>
            </a:r>
            <a:r>
              <a:rPr lang="en-US" sz="2400" u="sng" dirty="0" smtClean="0">
                <a:sym typeface="Wingdings" panose="05000000000000000000" pitchFamily="2" charset="2"/>
              </a:rPr>
              <a:t>L = Td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/C</a:t>
            </a:r>
            <a:r>
              <a:rPr lang="en-US" sz="2400" dirty="0" smtClean="0">
                <a:sym typeface="Wingdings" panose="05000000000000000000" pitchFamily="2" charset="2"/>
              </a:rPr>
              <a:t>, </a:t>
            </a:r>
            <a:r>
              <a:rPr lang="en-US" sz="2400" u="sng" dirty="0" smtClean="0">
                <a:sym typeface="Wingdings" panose="05000000000000000000" pitchFamily="2" charset="2"/>
              </a:rPr>
              <a:t>L = Zo</a:t>
            </a:r>
            <a:r>
              <a:rPr lang="en-US" sz="2400" u="sng" baseline="30000" dirty="0" smtClean="0">
                <a:sym typeface="Wingdings" panose="05000000000000000000" pitchFamily="2" charset="2"/>
              </a:rPr>
              <a:t>2</a:t>
            </a:r>
            <a:r>
              <a:rPr lang="en-US" sz="2400" u="sng" dirty="0" smtClean="0">
                <a:sym typeface="Wingdings" panose="05000000000000000000" pitchFamily="2" charset="2"/>
              </a:rPr>
              <a:t>C</a:t>
            </a:r>
            <a:endParaRPr lang="en-US" sz="24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L, C Min/Max Values from</a:t>
            </a:r>
            <a:br>
              <a:rPr lang="en-US" sz="4000" dirty="0" smtClean="0"/>
            </a:br>
            <a:r>
              <a:rPr lang="en-US" sz="4000" dirty="0" smtClean="0"/>
              <a:t>Example Td, </a:t>
            </a:r>
            <a:r>
              <a:rPr lang="en-US" sz="4000" dirty="0" err="1" smtClean="0"/>
              <a:t>Zo</a:t>
            </a:r>
            <a:r>
              <a:rPr lang="en-US" sz="4000" dirty="0"/>
              <a:t> </a:t>
            </a:r>
            <a:r>
              <a:rPr lang="en-US" sz="4000" dirty="0" smtClean="0"/>
              <a:t>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1771867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4776" y="1784866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3.63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29" y="3883531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0.98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5200" y="1824335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C = 1.47 pF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5245174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L = 2.43 </a:t>
            </a:r>
            <a:r>
              <a:rPr lang="en-US" b="1" u="sng" dirty="0" err="1" smtClean="0">
                <a:solidFill>
                  <a:srgbClr val="FF0000"/>
                </a:solidFill>
              </a:rPr>
              <a:t>nH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4776" y="1784866"/>
            <a:ext cx="1340224" cy="9627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64776" y="3842266"/>
            <a:ext cx="1340224" cy="9645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67000" y="5245174"/>
            <a:ext cx="13716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315200" y="1824335"/>
            <a:ext cx="1295400" cy="923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905000" y="1969532"/>
            <a:ext cx="2514600" cy="2769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905000" y="3505200"/>
            <a:ext cx="1111624" cy="337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38600" y="4495800"/>
            <a:ext cx="381000" cy="7493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4" idx="1"/>
          </p:cNvCxnSpPr>
          <p:nvPr/>
        </p:nvCxnSpPr>
        <p:spPr>
          <a:xfrm flipH="1">
            <a:off x="6217024" y="2286000"/>
            <a:ext cx="1098176" cy="1219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24" y="0"/>
            <a:ext cx="8229600" cy="1600200"/>
          </a:xfrm>
        </p:spPr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Based on L, C Corners</a:t>
            </a:r>
            <a:endParaRPr lang="en-US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476311"/>
              </p:ext>
            </p:extLst>
          </p:nvPr>
        </p:nvGraphicFramePr>
        <p:xfrm>
          <a:off x="1524000" y="1752600"/>
          <a:ext cx="611505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3016624" y="2286000"/>
            <a:ext cx="3200400" cy="22098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90800" y="1600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60.8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1600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86600" y="2482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73.0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2971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Zo</a:t>
            </a:r>
            <a:r>
              <a:rPr lang="en-US" b="1" dirty="0" smtClean="0"/>
              <a:t> = 45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endParaRPr lang="en-US" b="1" dirty="0">
              <a:latin typeface="Symbol" panose="05050102010706020507" pitchFamily="18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3657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66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402693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/>
              <a:t>Zo</a:t>
            </a:r>
            <a:r>
              <a:rPr lang="en-US" b="1" u="sng" dirty="0" smtClean="0"/>
              <a:t> = 40.7 </a:t>
            </a:r>
            <a:r>
              <a:rPr lang="en-US" b="1" u="sng" dirty="0" smtClean="0">
                <a:latin typeface="Symbol" panose="05050102010706020507" pitchFamily="18" charset="2"/>
              </a:rPr>
              <a:t>W</a:t>
            </a:r>
            <a:endParaRPr lang="en-US" b="1" u="sng" dirty="0">
              <a:latin typeface="Symbol" panose="05050102010706020507" pitchFamily="18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6600" y="4800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60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521653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54 </a:t>
            </a:r>
            <a:r>
              <a:rPr lang="en-US" b="1" dirty="0" err="1" smtClean="0"/>
              <a:t>ps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88024" y="5216535"/>
            <a:ext cx="140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Td = 48.8 </a:t>
            </a:r>
            <a:r>
              <a:rPr lang="en-US" b="1" u="sng" dirty="0" err="1" smtClean="0"/>
              <a:t>ps</a:t>
            </a:r>
            <a:endParaRPr lang="en-US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" y="1685835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60.8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988" y="4056495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48.8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0.98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3200" y="5265754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~60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40.7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2.43 </a:t>
            </a:r>
            <a:r>
              <a:rPr lang="en-US" b="1" dirty="0" err="1" smtClean="0">
                <a:solidFill>
                  <a:srgbClr val="FF0000"/>
                </a:solidFill>
              </a:rPr>
              <a:t>nH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00900" y="1282005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Td = 73.0 </a:t>
            </a:r>
            <a:r>
              <a:rPr lang="en-US" b="1" dirty="0" err="1" smtClean="0"/>
              <a:t>ps</a:t>
            </a:r>
            <a:endParaRPr lang="en-US" b="1" dirty="0" smtClean="0"/>
          </a:p>
          <a:p>
            <a:r>
              <a:rPr lang="en-US" b="1" dirty="0" err="1" smtClean="0"/>
              <a:t>Zo</a:t>
            </a:r>
            <a:r>
              <a:rPr lang="en-US" b="1" dirty="0" smtClean="0"/>
              <a:t> = ~50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 = 3.63 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 = 1.47 pF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3400" y="1685835"/>
            <a:ext cx="13716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33400" y="4056495"/>
            <a:ext cx="1371600" cy="12092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200900" y="1282005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553200" y="5265754"/>
            <a:ext cx="1409700" cy="12003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905000" y="1969532"/>
            <a:ext cx="1111624" cy="31646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05000" y="4396264"/>
            <a:ext cx="1111624" cy="995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17024" y="4495800"/>
            <a:ext cx="488576" cy="7699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6217024" y="2127765"/>
            <a:ext cx="983876" cy="15823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Wider “Effective” Td, </a:t>
            </a:r>
            <a:r>
              <a:rPr lang="en-US" sz="4000" dirty="0" err="1" smtClean="0"/>
              <a:t>Zo</a:t>
            </a:r>
            <a:r>
              <a:rPr lang="en-US" sz="4000" dirty="0" smtClean="0"/>
              <a:t> Based</a:t>
            </a:r>
            <a:br>
              <a:rPr lang="en-US" sz="4000" dirty="0" smtClean="0"/>
            </a:br>
            <a:r>
              <a:rPr lang="en-US" sz="4000" dirty="0" smtClean="0"/>
              <a:t>on L, C Corner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Min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Max    | Original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50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Td     60ps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66ps    54ps   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Name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Max    | L, C</a:t>
            </a:r>
            <a:endParaRPr lang="en-US" sz="2000" dirty="0">
              <a:latin typeface="Symbol" panose="05050102010706020507" pitchFamily="18" charset="2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      3.00nH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3.63nH  2.43nH |  parameter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C      1.20pF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1.47pF  0.98pF |  corners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r>
              <a:rPr lang="en-US" dirty="0" smtClean="0"/>
              <a:t>Combinations of L, C parameter do NOT give the Original ranges, as shown in previous slide:</a:t>
            </a:r>
          </a:p>
          <a:p>
            <a:pPr lvl="1"/>
            <a:r>
              <a:rPr lang="en-US" sz="2400" dirty="0" smtClean="0"/>
              <a:t>Td range = 48.8 </a:t>
            </a:r>
            <a:r>
              <a:rPr lang="en-US" sz="2400" dirty="0" err="1" smtClean="0"/>
              <a:t>ps</a:t>
            </a:r>
            <a:r>
              <a:rPr lang="en-US" sz="2400" dirty="0" smtClean="0"/>
              <a:t> to 73.0 </a:t>
            </a:r>
            <a:r>
              <a:rPr lang="en-US" sz="2400" dirty="0" err="1" smtClean="0"/>
              <a:t>ps</a:t>
            </a:r>
            <a:endParaRPr lang="en-US" sz="2400" dirty="0" smtClean="0"/>
          </a:p>
          <a:p>
            <a:pPr lvl="1"/>
            <a:r>
              <a:rPr lang="en-US" sz="2400" dirty="0" err="1" smtClean="0"/>
              <a:t>Zo</a:t>
            </a:r>
            <a:r>
              <a:rPr lang="en-US" sz="2400" dirty="0" smtClean="0"/>
              <a:t> range = 40.7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r>
              <a:rPr lang="en-US" sz="2400" dirty="0" smtClean="0"/>
              <a:t> to 60.8 </a:t>
            </a:r>
            <a:r>
              <a:rPr lang="en-US" sz="2400" dirty="0" smtClean="0">
                <a:latin typeface="Symbol" panose="05050102010706020507" pitchFamily="18" charset="2"/>
              </a:rPr>
              <a:t>W</a:t>
            </a:r>
            <a:endParaRPr lang="en-US" sz="2400" dirty="0">
              <a:latin typeface="Symbol" panose="050501020107060205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8600" y="2895600"/>
            <a:ext cx="25146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Concluding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contains several methods to describe corners and to assign and pass parameters</a:t>
            </a:r>
          </a:p>
          <a:p>
            <a:r>
              <a:rPr lang="en-US" dirty="0"/>
              <a:t>M</a:t>
            </a:r>
            <a:r>
              <a:rPr lang="en-US" dirty="0" smtClean="0"/>
              <a:t>inimize parameter passing with corners because of different possible interpretations</a:t>
            </a:r>
          </a:p>
          <a:p>
            <a:r>
              <a:rPr lang="en-US" dirty="0" smtClean="0"/>
              <a:t>EDA tool should be capable of mixing or matching </a:t>
            </a:r>
            <a:r>
              <a:rPr lang="en-US" dirty="0" err="1" smtClean="0"/>
              <a:t>Typ</a:t>
            </a:r>
            <a:r>
              <a:rPr lang="en-US" dirty="0" smtClean="0"/>
              <a:t>, Min, Max conditions</a:t>
            </a:r>
          </a:p>
          <a:p>
            <a:r>
              <a:rPr lang="en-US" dirty="0" smtClean="0"/>
              <a:t>L, C corner values derived from Td, </a:t>
            </a:r>
            <a:r>
              <a:rPr lang="en-US" dirty="0" err="1" smtClean="0"/>
              <a:t>Zo</a:t>
            </a:r>
            <a:r>
              <a:rPr lang="en-US" dirty="0" smtClean="0"/>
              <a:t> corners can give different “effective” ranges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9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Corners in this presentation </a:t>
            </a:r>
            <a:r>
              <a:rPr lang="en-US" dirty="0" smtClean="0"/>
              <a:t>mean </a:t>
            </a:r>
            <a:r>
              <a:rPr lang="en-US" dirty="0"/>
              <a:t>the assignment of </a:t>
            </a:r>
            <a:r>
              <a:rPr lang="en-US" dirty="0" err="1"/>
              <a:t>Typ</a:t>
            </a:r>
            <a:r>
              <a:rPr lang="en-US" dirty="0"/>
              <a:t>, Min, Max (or </a:t>
            </a:r>
            <a:r>
              <a:rPr lang="en-US" dirty="0" err="1"/>
              <a:t>Typ</a:t>
            </a:r>
            <a:r>
              <a:rPr lang="en-US" dirty="0"/>
              <a:t>, Slow, Fast</a:t>
            </a:r>
            <a:r>
              <a:rPr lang="en-US" dirty="0" smtClean="0"/>
              <a:t>) entries</a:t>
            </a:r>
          </a:p>
          <a:p>
            <a:r>
              <a:rPr lang="en-US" dirty="0" smtClean="0"/>
              <a:t>Different areas of IBIS have different corner definitions</a:t>
            </a:r>
          </a:p>
          <a:p>
            <a:r>
              <a:rPr lang="en-US" dirty="0" smtClean="0"/>
              <a:t>IBIS supports passing parameter values into IBIS-ISS (an HSPICE subset) sub-circuits</a:t>
            </a:r>
          </a:p>
          <a:p>
            <a:r>
              <a:rPr lang="en-US" dirty="0" smtClean="0"/>
              <a:t>The parameter </a:t>
            </a:r>
            <a:r>
              <a:rPr lang="en-US" smtClean="0"/>
              <a:t>descriptions </a:t>
            </a:r>
            <a:r>
              <a:rPr lang="en-US" smtClean="0"/>
              <a:t>can </a:t>
            </a:r>
            <a:r>
              <a:rPr lang="en-US" dirty="0" smtClean="0"/>
              <a:t>also contain corners</a:t>
            </a:r>
          </a:p>
          <a:p>
            <a:r>
              <a:rPr lang="en-US" dirty="0" smtClean="0"/>
              <a:t>Purpose of this presentation is to show different methods and provide some advice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Corner Review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[Model] Corners</a:t>
            </a:r>
          </a:p>
          <a:p>
            <a:r>
              <a:rPr lang="en-US" dirty="0" smtClean="0"/>
              <a:t>[External Model] Corners</a:t>
            </a:r>
          </a:p>
          <a:p>
            <a:r>
              <a:rPr lang="en-US" dirty="0" smtClean="0"/>
              <a:t>[External Circuit] Corners</a:t>
            </a:r>
          </a:p>
          <a:p>
            <a:r>
              <a:rPr lang="en-US" dirty="0" smtClean="0"/>
              <a:t>[Package] Corners</a:t>
            </a:r>
          </a:p>
          <a:p>
            <a:r>
              <a:rPr lang="en-US" dirty="0" smtClean="0"/>
              <a:t>IBIS-AMI Corners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8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Typ</a:t>
            </a:r>
            <a:r>
              <a:rPr lang="en-US" dirty="0"/>
              <a:t>:</a:t>
            </a:r>
            <a:r>
              <a:rPr lang="en-US" dirty="0" smtClean="0"/>
              <a:t> Typical process and conditions</a:t>
            </a:r>
          </a:p>
          <a:p>
            <a:r>
              <a:rPr lang="en-US" dirty="0" smtClean="0"/>
              <a:t>Min: Slow, Weak process and conditions (low voltage and high temperature for CMOS)</a:t>
            </a:r>
          </a:p>
          <a:p>
            <a:r>
              <a:rPr lang="en-US" dirty="0" smtClean="0"/>
              <a:t>Max: Fast, Strong process and conditions (high voltage and low temperature for CMOS)</a:t>
            </a:r>
          </a:p>
          <a:p>
            <a:r>
              <a:rPr lang="en-US" dirty="0" smtClean="0"/>
              <a:t>[Model Spec] corners are aligned with [Model]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corners are by magnitude and represent the range of values</a:t>
            </a:r>
          </a:p>
          <a:p>
            <a:r>
              <a:rPr lang="en-US" dirty="0" smtClean="0"/>
              <a:t>[External Model] Corner lines track [Model] corners (shown next)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Model]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Model] Buffer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buffer.iss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/>
          </a:p>
          <a:p>
            <a:r>
              <a:rPr lang="en-US" dirty="0" smtClean="0"/>
              <a:t>[External Model] is under [Model]</a:t>
            </a:r>
          </a:p>
          <a:p>
            <a:r>
              <a:rPr lang="en-US" dirty="0" smtClean="0"/>
              <a:t>[Model] corner selection determines which Corner line to 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0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[External Circuit]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External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Circuit] Circuit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Language IBIS-ISS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Corner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corner_name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.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subckt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typ_typ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Min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slow_min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Corner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      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circuit.iss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fast_max</a:t>
            </a:r>
            <a:endParaRPr lang="en-US" sz="1800" dirty="0"/>
          </a:p>
          <a:p>
            <a:endParaRPr lang="en-US" dirty="0" smtClean="0"/>
          </a:p>
          <a:p>
            <a:r>
              <a:rPr lang="en-US" dirty="0" smtClean="0"/>
              <a:t>User or EDA tool selects Corner line:</a:t>
            </a:r>
          </a:p>
          <a:p>
            <a:pPr lvl="1"/>
            <a:r>
              <a:rPr lang="en-US" sz="2400" dirty="0" smtClean="0"/>
              <a:t>For buffer, set same as [Model] setting</a:t>
            </a:r>
          </a:p>
          <a:p>
            <a:pPr lvl="1"/>
            <a:r>
              <a:rPr lang="en-US" sz="2400" dirty="0" smtClean="0"/>
              <a:t>For on-die interconnect, Corner can be used for range of values or aligned with connected [External Circuit] buffer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[Package]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 corners show range of values: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[Package] | Corners by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magnitude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value give range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R_pkg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Min_val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 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Max_val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914400" lvl="2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Most IBIS models have pin-specific detail that overrides [Package] setting:</a:t>
            </a:r>
          </a:p>
          <a:p>
            <a:pPr lvl="1"/>
            <a:r>
              <a:rPr lang="en-US" sz="2400" dirty="0" err="1" smtClean="0"/>
              <a:t>L_pin</a:t>
            </a:r>
            <a:r>
              <a:rPr lang="en-US" sz="2400" dirty="0" smtClean="0"/>
              <a:t>, </a:t>
            </a:r>
            <a:r>
              <a:rPr lang="en-US" sz="2400" dirty="0" err="1" smtClean="0"/>
              <a:t>C_pin</a:t>
            </a:r>
            <a:r>
              <a:rPr lang="en-US" sz="2400" dirty="0" smtClean="0"/>
              <a:t>, </a:t>
            </a:r>
            <a:r>
              <a:rPr lang="en-US" sz="2400" dirty="0" err="1" smtClean="0"/>
              <a:t>R_pin</a:t>
            </a:r>
            <a:endParaRPr lang="en-US" sz="2400" dirty="0" smtClean="0"/>
          </a:p>
          <a:p>
            <a:pPr lvl="1"/>
            <a:r>
              <a:rPr lang="en-US" sz="2400" dirty="0" smtClean="0"/>
              <a:t>[Package Model] with [Define Package Model]</a:t>
            </a:r>
            <a:endParaRPr lang="en-US" sz="2400" dirty="0"/>
          </a:p>
          <a:p>
            <a:pPr marL="914400" lvl="2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2014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9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IBIS-AMI Corners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AMI File, For example: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(&lt;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parameter_name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(Usage Info) (Type Float)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(Corner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Typ_val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slow_val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sz="1800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fast_val</a:t>
            </a:r>
            <a:r>
              <a:rPr lang="en-US" sz="18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&gt;)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 smtClean="0"/>
          </a:p>
          <a:p>
            <a:r>
              <a:rPr lang="en-US" dirty="0" err="1" smtClean="0"/>
              <a:t>Typ</a:t>
            </a:r>
            <a:r>
              <a:rPr lang="en-US" dirty="0" smtClean="0"/>
              <a:t>, Slow, Fast entries</a:t>
            </a:r>
          </a:p>
          <a:p>
            <a:r>
              <a:rPr lang="en-US" dirty="0" smtClean="0"/>
              <a:t>Slow, Fast entries not clear for some parameters such as </a:t>
            </a:r>
            <a:r>
              <a:rPr lang="en-US" dirty="0" err="1" smtClean="0"/>
              <a:t>Zo</a:t>
            </a:r>
            <a:r>
              <a:rPr lang="en-US" dirty="0" smtClean="0"/>
              <a:t> for reference impedance</a:t>
            </a:r>
          </a:p>
          <a:p>
            <a:r>
              <a:rPr lang="en-US" dirty="0" smtClean="0"/>
              <a:t>(Beyond Corners, IBIS-AMI allows these choices:  List, Range, Steps, Increment, Value)</a:t>
            </a:r>
          </a:p>
          <a:p>
            <a:r>
              <a:rPr lang="en-US" dirty="0" smtClean="0"/>
              <a:t>User or EDA tool makes Corner selection</a:t>
            </a:r>
          </a:p>
          <a:p>
            <a:r>
              <a:rPr lang="en-US" dirty="0" smtClean="0"/>
              <a:t>Corners used for speed entry or range of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2014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4933</TotalTime>
  <Words>1684</Words>
  <Application>Microsoft Office PowerPoint</Application>
  <PresentationFormat>On-screen Show (4:3)</PresentationFormat>
  <Paragraphs>284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Corner Considerations  Bob Ross, Teraspeed Labs bob@teraspeedlabs.com Asian IBIS Summit Taipei, Taiwan November 17, 2014</vt:lpstr>
      <vt:lpstr>Outline</vt:lpstr>
      <vt:lpstr>Overview</vt:lpstr>
      <vt:lpstr>Corner Review</vt:lpstr>
      <vt:lpstr>[Model] Corners</vt:lpstr>
      <vt:lpstr>[External Model] Corners</vt:lpstr>
      <vt:lpstr>[External Circuit] Corners</vt:lpstr>
      <vt:lpstr>[Package] Corners</vt:lpstr>
      <vt:lpstr>IBIS-AMI Corners</vt:lpstr>
      <vt:lpstr>Parameter Passing Corners in IBIS Version 6.0</vt:lpstr>
      <vt:lpstr>Parameter Passing Corners in IBIS V6.0</vt:lpstr>
      <vt:lpstr>[External Circuit] with Parameters Corner</vt:lpstr>
      <vt:lpstr>[External Circuit] Parameters Using IBIS-AMI Example</vt:lpstr>
      <vt:lpstr>[External Circuit] Parameter Example Comments</vt:lpstr>
      <vt:lpstr>Upcoming Interconnect Modeling Corners</vt:lpstr>
      <vt:lpstr>Param Line in Upcoming Interconnect Modeling Proposal</vt:lpstr>
      <vt:lpstr>Adding Param Line Example:</vt:lpstr>
      <vt:lpstr>Interconnect Proposal Advice</vt:lpstr>
      <vt:lpstr>Td, Zo to/from L, C Conversions</vt:lpstr>
      <vt:lpstr>Equations to Plot L versus C as a Function of Td, Zo</vt:lpstr>
      <vt:lpstr>L, C Min/Max Values from Example Td, Zo Corners</vt:lpstr>
      <vt:lpstr>Wider “Effective” Td, Zo Based on L, C Corners</vt:lpstr>
      <vt:lpstr>Wider “Effective” Td, Zo Based on L, C Corner Analysis</vt:lpstr>
      <vt:lpstr>Concluding Comments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276</cp:revision>
  <cp:lastPrinted>2014-09-15T17:44:41Z</cp:lastPrinted>
  <dcterms:created xsi:type="dcterms:W3CDTF">2014-08-14T21:20:06Z</dcterms:created>
  <dcterms:modified xsi:type="dcterms:W3CDTF">2014-10-23T20:49:26Z</dcterms:modified>
</cp:coreProperties>
</file>