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85" r:id="rId2"/>
    <p:sldId id="386" r:id="rId3"/>
    <p:sldId id="387" r:id="rId4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Goudy Stout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707E88"/>
    <a:srgbClr val="D7AE85"/>
    <a:srgbClr val="CCFF99"/>
    <a:srgbClr val="99FF66"/>
    <a:srgbClr val="CCCC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6" autoAdjust="0"/>
    <p:restoredTop sz="94762" autoAdjust="0"/>
  </p:normalViewPr>
  <p:slideViewPr>
    <p:cSldViewPr snapToGrid="0">
      <p:cViewPr varScale="1">
        <p:scale>
          <a:sx n="80" d="100"/>
          <a:sy n="80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6125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8E8283-0E8D-4A5E-9AAF-589D31ABB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6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E4995-72A0-4DDD-8AB2-CE2DE73755FF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E4995-72A0-4DDD-8AB2-CE2DE73755FF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4E4995-72A0-4DDD-8AB2-CE2DE73755FF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E664A-A0A0-48B9-9013-9A5FC4DE6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1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73F04-EA7F-49D4-BA58-F322D3C83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3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23391-E151-4423-B3F3-8706E671D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6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0CA55-9FD8-48E8-A587-17383D1C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1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51930-E0A9-409B-889F-64E198EE8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8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F7262-9FB9-4D40-B507-4DF82955B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9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BEA73-6D19-487E-BB70-6DE5FDEE1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0401-1D61-4960-AEC5-DF5EAB9E8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1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CF47-E906-4FE8-BEA0-8359CB17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5F0E8-887B-4DCE-8B18-89521469B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368E4-4CD7-4BAB-B2F0-7B6244A2F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01F3244-8EC5-41DD-9ABD-34FCB12E4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10" Type="http://schemas.openxmlformats.org/officeDocument/2006/relationships/image" Target="../media/image6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10" Type="http://schemas.openxmlformats.org/officeDocument/2006/relationships/image" Target="../media/image6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10" Type="http://schemas.openxmlformats.org/officeDocument/2006/relationships/image" Target="../media/image6.jpeg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1981200" y="0"/>
            <a:ext cx="5110163" cy="4911725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0">
                <a:srgbClr val="FFFF99"/>
              </a:gs>
              <a:gs pos="92000">
                <a:schemeClr val="accent1">
                  <a:shade val="100000"/>
                  <a:satMod val="115000"/>
                  <a:lumMod val="63000"/>
                  <a:lumOff val="37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314575" y="317500"/>
            <a:ext cx="450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ASIAN IBIS SUMMIT (TAIPEI)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433638" y="1612900"/>
            <a:ext cx="42132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亞洲</a:t>
            </a:r>
            <a:r>
              <a:rPr lang="en-US" altLang="en-US" sz="2400" b="1">
                <a:solidFill>
                  <a:srgbClr val="FF3300"/>
                </a:solidFill>
              </a:rPr>
              <a:t> IBIS 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技術研討會</a:t>
            </a:r>
            <a:r>
              <a:rPr lang="en-US" altLang="en-US" sz="2400" b="1">
                <a:solidFill>
                  <a:srgbClr val="FF3300"/>
                </a:solidFill>
              </a:rPr>
              <a:t> (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台北</a:t>
            </a:r>
            <a:r>
              <a:rPr lang="en-US" altLang="en-US" sz="2400" b="1">
                <a:solidFill>
                  <a:srgbClr val="FF3300"/>
                </a:solidFill>
              </a:rPr>
              <a:t>)</a:t>
            </a:r>
            <a:r>
              <a:rPr lang="en-US" altLang="en-US" sz="2400" b="1" u="sng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2295525" y="2290763"/>
            <a:ext cx="4621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51375" y="2674938"/>
            <a:ext cx="24399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November </a:t>
            </a:r>
            <a:r>
              <a:rPr lang="en-US" altLang="en-US" sz="1400" dirty="0" smtClean="0"/>
              <a:t>17, 2014</a:t>
            </a:r>
            <a:endParaRPr lang="en-US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Sherwood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Taipei, TAIWAN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900613" y="3649663"/>
            <a:ext cx="195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SimSun" pitchFamily="2" charset="-122"/>
              </a:rPr>
              <a:t>2014 </a:t>
            </a:r>
            <a:r>
              <a:rPr lang="en-US" altLang="en-US" sz="1200" dirty="0">
                <a:latin typeface="SimSun" pitchFamily="2" charset="-122"/>
              </a:rPr>
              <a:t>年 11 月 </a:t>
            </a:r>
            <a:r>
              <a:rPr lang="en-US" altLang="en-US" sz="1200" dirty="0" smtClean="0">
                <a:latin typeface="SimSun" pitchFamily="2" charset="-122"/>
              </a:rPr>
              <a:t>17 </a:t>
            </a:r>
            <a:r>
              <a:rPr lang="en-US" altLang="en-US" sz="1200" dirty="0">
                <a:latin typeface="SimSun" pitchFamily="2" charset="-122"/>
              </a:rPr>
              <a:t>日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884738" y="3843338"/>
            <a:ext cx="1955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200">
                <a:latin typeface="SimSun" pitchFamily="2" charset="-122"/>
              </a:rPr>
              <a:t>臺北西華飯店           台灣</a:t>
            </a:r>
            <a:r>
              <a:rPr lang="zh-CN" altLang="en-US" sz="1200" u="sng">
                <a:latin typeface="SimSun" pitchFamily="2" charset="-122"/>
              </a:rPr>
              <a:t> </a:t>
            </a:r>
            <a:endParaRPr lang="en-US" altLang="zh-CN" sz="1200">
              <a:latin typeface="SimSun" pitchFamily="2" charset="-122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216150" y="2670175"/>
            <a:ext cx="2595563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700" b="1">
                <a:solidFill>
                  <a:srgbClr val="3399FF"/>
                </a:solidFill>
                <a:latin typeface="Arial Black" pitchFamily="34" charset="0"/>
              </a:rPr>
              <a:t>CONFERENCE RECORD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700" b="1">
                <a:solidFill>
                  <a:srgbClr val="3399FF"/>
                </a:solidFill>
                <a:latin typeface="SimSun" pitchFamily="2" charset="-122"/>
              </a:rPr>
              <a:t>会刊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889375" y="4911725"/>
            <a:ext cx="30273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414588" y="5322888"/>
            <a:ext cx="4762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49675" y="4545013"/>
            <a:ext cx="326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/>
              <a:t>IBIS OPEN FORUM   </a:t>
            </a:r>
            <a:r>
              <a:rPr lang="en-US" altLang="en-US" sz="900"/>
              <a:t>http://www.eda.org/ibis</a:t>
            </a:r>
            <a:r>
              <a:rPr lang="en-US" altLang="en-US" sz="1000"/>
              <a:t>/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66261"/>
              </p:ext>
            </p:extLst>
          </p:nvPr>
        </p:nvGraphicFramePr>
        <p:xfrm>
          <a:off x="2623564" y="5141912"/>
          <a:ext cx="1375412" cy="1043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Photo Editor Photo" r:id="rId4" imgW="3017782" imgH="2286198" progId="MSPhotoEd.3">
                  <p:embed/>
                </p:oleObj>
              </mc:Choice>
              <mc:Fallback>
                <p:oleObj name="Photo Editor Photo" r:id="rId4" imgW="3017782" imgH="228619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564" y="5141912"/>
                        <a:ext cx="1375412" cy="1043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884153" y="5954502"/>
            <a:ext cx="7858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" dirty="0">
                <a:solidFill>
                  <a:srgbClr val="3366FF"/>
                </a:solidFill>
                <a:latin typeface="Verdana" pitchFamily="34" charset="0"/>
              </a:rPr>
              <a:t>Sponsor</a:t>
            </a:r>
          </a:p>
        </p:txBody>
      </p:sp>
      <p:pic>
        <p:nvPicPr>
          <p:cNvPr id="2063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408488"/>
            <a:ext cx="96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3" y="5480050"/>
            <a:ext cx="11763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25" descr="The image “file:///C:/Documents%20and%20Settings/bob/Desktop/iometh_logo.JPG” cannot be displayed, because it contains errors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06" y="5891107"/>
            <a:ext cx="1146907" cy="69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5728844"/>
            <a:ext cx="1107281" cy="31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C:\Users\bob\Desktop\ibis\ab5_taiwan_2014\booklet\cadence\Cadece_Logo_Red_Re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153" y="6250914"/>
            <a:ext cx="1259556" cy="23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14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1981200" y="0"/>
            <a:ext cx="5110163" cy="4911725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0">
                <a:srgbClr val="FFFF99"/>
              </a:gs>
              <a:gs pos="92000">
                <a:schemeClr val="accent1">
                  <a:shade val="100000"/>
                  <a:satMod val="115000"/>
                  <a:lumMod val="63000"/>
                  <a:lumOff val="37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314575" y="317500"/>
            <a:ext cx="450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ASIAN IBIS SUMMIT (TAIPEI)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433638" y="1612900"/>
            <a:ext cx="42132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亞洲</a:t>
            </a:r>
            <a:r>
              <a:rPr lang="en-US" altLang="en-US" sz="2400" b="1">
                <a:solidFill>
                  <a:srgbClr val="FF3300"/>
                </a:solidFill>
              </a:rPr>
              <a:t> IBIS 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技術研討會</a:t>
            </a:r>
            <a:r>
              <a:rPr lang="en-US" altLang="en-US" sz="2400" b="1">
                <a:solidFill>
                  <a:srgbClr val="FF3300"/>
                </a:solidFill>
              </a:rPr>
              <a:t> (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台北</a:t>
            </a:r>
            <a:r>
              <a:rPr lang="en-US" altLang="en-US" sz="2400" b="1">
                <a:solidFill>
                  <a:srgbClr val="FF3300"/>
                </a:solidFill>
              </a:rPr>
              <a:t>)</a:t>
            </a:r>
            <a:r>
              <a:rPr lang="en-US" altLang="en-US" sz="2400" b="1" u="sng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2295525" y="2290763"/>
            <a:ext cx="4621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51375" y="2674938"/>
            <a:ext cx="24399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November </a:t>
            </a:r>
            <a:r>
              <a:rPr lang="en-US" altLang="en-US" sz="1400" dirty="0" smtClean="0"/>
              <a:t>17, 2014</a:t>
            </a:r>
            <a:endParaRPr lang="en-US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Sherwood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Taipei, TAIWAN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900613" y="3649663"/>
            <a:ext cx="195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SimSun" pitchFamily="2" charset="-122"/>
              </a:rPr>
              <a:t>2014 </a:t>
            </a:r>
            <a:r>
              <a:rPr lang="en-US" altLang="en-US" sz="1200" dirty="0">
                <a:latin typeface="SimSun" pitchFamily="2" charset="-122"/>
              </a:rPr>
              <a:t>年 11 月 </a:t>
            </a:r>
            <a:r>
              <a:rPr lang="en-US" altLang="en-US" sz="1200" dirty="0" smtClean="0">
                <a:latin typeface="SimSun" pitchFamily="2" charset="-122"/>
              </a:rPr>
              <a:t>17 </a:t>
            </a:r>
            <a:r>
              <a:rPr lang="en-US" altLang="en-US" sz="1200" dirty="0">
                <a:latin typeface="SimSun" pitchFamily="2" charset="-122"/>
              </a:rPr>
              <a:t>日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884738" y="3843338"/>
            <a:ext cx="1955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200">
                <a:latin typeface="SimSun" pitchFamily="2" charset="-122"/>
              </a:rPr>
              <a:t>臺北西華飯店           台灣</a:t>
            </a:r>
            <a:r>
              <a:rPr lang="zh-CN" altLang="en-US" sz="1200" u="sng">
                <a:latin typeface="SimSun" pitchFamily="2" charset="-122"/>
              </a:rPr>
              <a:t> </a:t>
            </a:r>
            <a:endParaRPr lang="en-US" altLang="zh-CN" sz="1200">
              <a:latin typeface="SimSun" pitchFamily="2" charset="-122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216150" y="2670175"/>
            <a:ext cx="2595563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700" b="1" dirty="0">
                <a:solidFill>
                  <a:srgbClr val="3399FF"/>
                </a:solidFill>
                <a:latin typeface="Arial Black" pitchFamily="34" charset="0"/>
              </a:rPr>
              <a:t>REGISTRATION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700" b="1" dirty="0">
                <a:solidFill>
                  <a:srgbClr val="3399FF"/>
                </a:solidFill>
                <a:latin typeface="Arial Black" pitchFamily="34" charset="0"/>
              </a:rPr>
              <a:t>注册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889375" y="4911725"/>
            <a:ext cx="30273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414588" y="5322888"/>
            <a:ext cx="4762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49675" y="4545013"/>
            <a:ext cx="326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/>
              <a:t>IBIS OPEN FORUM   </a:t>
            </a:r>
            <a:r>
              <a:rPr lang="en-US" altLang="en-US" sz="900"/>
              <a:t>http://www.eda.org/ibis</a:t>
            </a:r>
            <a:r>
              <a:rPr lang="en-US" altLang="en-US" sz="1000"/>
              <a:t>/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700691"/>
              </p:ext>
            </p:extLst>
          </p:nvPr>
        </p:nvGraphicFramePr>
        <p:xfrm>
          <a:off x="2623564" y="5141912"/>
          <a:ext cx="1375412" cy="1043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Photo Editor Photo" r:id="rId4" imgW="3017782" imgH="2286198" progId="MSPhotoEd.3">
                  <p:embed/>
                </p:oleObj>
              </mc:Choice>
              <mc:Fallback>
                <p:oleObj name="Photo Editor Photo" r:id="rId4" imgW="3017782" imgH="228619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564" y="5141912"/>
                        <a:ext cx="1375412" cy="1043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884153" y="5954502"/>
            <a:ext cx="7858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" dirty="0">
                <a:solidFill>
                  <a:srgbClr val="3366FF"/>
                </a:solidFill>
                <a:latin typeface="Verdana" pitchFamily="34" charset="0"/>
              </a:rPr>
              <a:t>Sponsor</a:t>
            </a:r>
          </a:p>
        </p:txBody>
      </p:sp>
      <p:pic>
        <p:nvPicPr>
          <p:cNvPr id="2063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408488"/>
            <a:ext cx="96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3" y="5480050"/>
            <a:ext cx="11763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25" descr="The image “file:///C:/Documents%20and%20Settings/bob/Desktop/iometh_logo.JPG” cannot be displayed, because it contains errors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06" y="5891107"/>
            <a:ext cx="1146907" cy="69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5728844"/>
            <a:ext cx="1107281" cy="31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C:\Users\bob\Desktop\ibis\ab5_taiwan_2014\booklet\cadence\Cadece_Logo_Red_Re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153" y="6250914"/>
            <a:ext cx="1259556" cy="23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22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0"/>
            <a:ext cx="9144000" cy="4911725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0">
                <a:srgbClr val="FFFF99"/>
              </a:gs>
              <a:gs pos="92000">
                <a:schemeClr val="accent1">
                  <a:shade val="100000"/>
                  <a:satMod val="115000"/>
                  <a:lumMod val="63000"/>
                  <a:lumOff val="37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200" b="1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314575" y="317500"/>
            <a:ext cx="4505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ASIAN IBIS SUMMIT (TAIPEI)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433638" y="1612900"/>
            <a:ext cx="42132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亞洲</a:t>
            </a:r>
            <a:r>
              <a:rPr lang="en-US" altLang="en-US" sz="2400" b="1">
                <a:solidFill>
                  <a:srgbClr val="FF3300"/>
                </a:solidFill>
              </a:rPr>
              <a:t> IBIS 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技術研討會</a:t>
            </a:r>
            <a:r>
              <a:rPr lang="en-US" altLang="en-US" sz="2400" b="1">
                <a:solidFill>
                  <a:srgbClr val="FF3300"/>
                </a:solidFill>
              </a:rPr>
              <a:t> (</a:t>
            </a:r>
            <a:r>
              <a:rPr lang="en-US" altLang="en-US" sz="2400" b="1">
                <a:solidFill>
                  <a:srgbClr val="FF3300"/>
                </a:solidFill>
                <a:latin typeface="SimSun" pitchFamily="2" charset="-122"/>
              </a:rPr>
              <a:t>台北</a:t>
            </a:r>
            <a:r>
              <a:rPr lang="en-US" altLang="en-US" sz="2400" b="1">
                <a:solidFill>
                  <a:srgbClr val="FF3300"/>
                </a:solidFill>
              </a:rPr>
              <a:t>)</a:t>
            </a:r>
            <a:r>
              <a:rPr lang="en-US" altLang="en-US" sz="2400" b="1" u="sng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2295525" y="2290763"/>
            <a:ext cx="462121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651375" y="2674938"/>
            <a:ext cx="24399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November </a:t>
            </a:r>
            <a:r>
              <a:rPr lang="en-US" altLang="en-US" sz="1400" dirty="0" smtClean="0"/>
              <a:t>17, 2014</a:t>
            </a:r>
            <a:endParaRPr lang="en-US" altLang="en-US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Sherwood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Taipei, TAIWAN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4900613" y="3649663"/>
            <a:ext cx="195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SimSun" pitchFamily="2" charset="-122"/>
              </a:rPr>
              <a:t>2014 </a:t>
            </a:r>
            <a:r>
              <a:rPr lang="en-US" altLang="en-US" sz="1200" dirty="0">
                <a:latin typeface="SimSun" pitchFamily="2" charset="-122"/>
              </a:rPr>
              <a:t>年 11 月 </a:t>
            </a:r>
            <a:r>
              <a:rPr lang="en-US" altLang="en-US" sz="1200" dirty="0" smtClean="0">
                <a:latin typeface="SimSun" pitchFamily="2" charset="-122"/>
              </a:rPr>
              <a:t>17 </a:t>
            </a:r>
            <a:r>
              <a:rPr lang="en-US" altLang="en-US" sz="1200" dirty="0">
                <a:latin typeface="SimSun" pitchFamily="2" charset="-122"/>
              </a:rPr>
              <a:t>日</a:t>
            </a: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4884738" y="3843338"/>
            <a:ext cx="1955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200">
                <a:latin typeface="SimSun" pitchFamily="2" charset="-122"/>
              </a:rPr>
              <a:t>臺北西華飯店           台灣</a:t>
            </a:r>
            <a:r>
              <a:rPr lang="zh-CN" altLang="en-US" sz="1200" u="sng">
                <a:latin typeface="SimSun" pitchFamily="2" charset="-122"/>
              </a:rPr>
              <a:t> </a:t>
            </a:r>
            <a:endParaRPr lang="en-US" altLang="zh-CN" sz="1200">
              <a:latin typeface="SimSun" pitchFamily="2" charset="-122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889375" y="4911725"/>
            <a:ext cx="3027363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2414588" y="5322888"/>
            <a:ext cx="4762" cy="1219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49675" y="4545013"/>
            <a:ext cx="32670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b="1"/>
              <a:t>IBIS OPEN FORUM   </a:t>
            </a:r>
            <a:r>
              <a:rPr lang="en-US" altLang="en-US" sz="900"/>
              <a:t>http://www.eda.org/ibis</a:t>
            </a:r>
            <a:r>
              <a:rPr lang="en-US" altLang="en-US" sz="1000"/>
              <a:t>/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755028"/>
              </p:ext>
            </p:extLst>
          </p:nvPr>
        </p:nvGraphicFramePr>
        <p:xfrm>
          <a:off x="2623564" y="5141912"/>
          <a:ext cx="1375412" cy="1043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Photo Editor Photo" r:id="rId4" imgW="3017782" imgH="2286198" progId="MSPhotoEd.3">
                  <p:embed/>
                </p:oleObj>
              </mc:Choice>
              <mc:Fallback>
                <p:oleObj name="Photo Editor Photo" r:id="rId4" imgW="3017782" imgH="2286198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564" y="5141912"/>
                        <a:ext cx="1375412" cy="1043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884153" y="5954502"/>
            <a:ext cx="7858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" dirty="0">
                <a:solidFill>
                  <a:srgbClr val="3366FF"/>
                </a:solidFill>
                <a:latin typeface="Verdana" pitchFamily="34" charset="0"/>
              </a:rPr>
              <a:t>Sponsor</a:t>
            </a:r>
          </a:p>
        </p:txBody>
      </p:sp>
      <p:pic>
        <p:nvPicPr>
          <p:cNvPr id="2063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4408488"/>
            <a:ext cx="9667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3" y="5480050"/>
            <a:ext cx="11763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25" descr="The image “file:///C:/Documents%20and%20Settings/bob/Desktop/iometh_logo.JPG” cannot be displayed, because it contains errors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06" y="5891107"/>
            <a:ext cx="1146907" cy="69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5728844"/>
            <a:ext cx="1107281" cy="31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C:\Users\bob\Desktop\ibis\ab5_taiwan_2014\booklet\cadence\Cadece_Logo_Red_Re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153" y="6250914"/>
            <a:ext cx="1259556" cy="23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3009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3126</TotalTime>
  <Words>138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Photo Editor Photo</vt:lpstr>
      <vt:lpstr>PowerPoint Presentation</vt:lpstr>
      <vt:lpstr>PowerPoint Presentation</vt:lpstr>
      <vt:lpstr>PowerPoint Presentation</vt:lpstr>
    </vt:vector>
  </TitlesOfParts>
  <Company>RossTech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Ross</dc:creator>
  <cp:lastModifiedBy>bob</cp:lastModifiedBy>
  <cp:revision>258</cp:revision>
  <dcterms:created xsi:type="dcterms:W3CDTF">2005-10-01T16:09:37Z</dcterms:created>
  <dcterms:modified xsi:type="dcterms:W3CDTF">2014-11-03T00:19:13Z</dcterms:modified>
</cp:coreProperties>
</file>