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7497763" cy="10333038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4603" autoAdjust="0"/>
  </p:normalViewPr>
  <p:slideViewPr>
    <p:cSldViewPr snapToObjects="1">
      <p:cViewPr>
        <p:scale>
          <a:sx n="50" d="100"/>
          <a:sy n="50" d="100"/>
        </p:scale>
        <p:origin x="-2256" y="-186"/>
      </p:cViewPr>
      <p:guideLst>
        <p:guide orient="horz" pos="3255"/>
        <p:guide pos="23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1975" y="3209925"/>
            <a:ext cx="6373813" cy="2214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3950" y="5854700"/>
            <a:ext cx="5249863" cy="2641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D28F8-D7DB-4FCA-910A-DDD93A81A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302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7F5B3-3B06-4CBF-8913-005B9FA3A7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8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3525" y="919163"/>
            <a:ext cx="1592263" cy="8266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1975" y="919163"/>
            <a:ext cx="4629150" cy="8266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A51AD-D0A7-43D5-B870-E2B381F8C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84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EE4F-B762-47AB-B891-91A8C8B6C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4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138" y="6640513"/>
            <a:ext cx="6373812" cy="20510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2138" y="4379913"/>
            <a:ext cx="6373812" cy="226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6E649-AEF0-4E3C-9387-46BE93868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7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1975" y="2984500"/>
            <a:ext cx="3109913" cy="620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4288" y="2984500"/>
            <a:ext cx="3111500" cy="6200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7A945-06E0-483D-B910-60133DADC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1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414338"/>
            <a:ext cx="6748463" cy="17208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650" y="2312988"/>
            <a:ext cx="3313113" cy="9636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650" y="3276600"/>
            <a:ext cx="3313113" cy="5953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08413" y="2312988"/>
            <a:ext cx="3314700" cy="9636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08413" y="3276600"/>
            <a:ext cx="3314700" cy="5953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4E132-EF4E-41E3-8E5E-61E67CFF2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A8546-957F-4562-977F-050BA284A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7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07F45-4D6F-4C15-B756-657A293AD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8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650" y="411163"/>
            <a:ext cx="2466975" cy="17510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2113" y="411163"/>
            <a:ext cx="4191000" cy="8818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4650" y="2162175"/>
            <a:ext cx="2466975" cy="7067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2349-5D74-4D5E-A1D1-B45C5D9F5D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4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0025" y="7232650"/>
            <a:ext cx="4498975" cy="854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70025" y="923925"/>
            <a:ext cx="4498975" cy="61991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0025" y="8086725"/>
            <a:ext cx="4498975" cy="121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99C60-F0BC-4420-8282-DC1BC4EA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1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1975" y="919163"/>
            <a:ext cx="6373813" cy="172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1975" y="2984500"/>
            <a:ext cx="6373813" cy="620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1975" y="9413875"/>
            <a:ext cx="15621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62225" y="9413875"/>
            <a:ext cx="237331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73688" y="9413875"/>
            <a:ext cx="15621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6C8ECA4-1284-4FD5-9EB5-AB2FAB0BA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0328"/>
            <a:ext cx="7497762" cy="9664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043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</cp:lastModifiedBy>
  <cp:revision>22</cp:revision>
  <dcterms:created xsi:type="dcterms:W3CDTF">1601-01-01T00:00:00Z</dcterms:created>
  <dcterms:modified xsi:type="dcterms:W3CDTF">2014-11-03T00:21:58Z</dcterms:modified>
</cp:coreProperties>
</file>