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2" r:id="rId3"/>
    <p:sldId id="339" r:id="rId4"/>
    <p:sldId id="329" r:id="rId5"/>
    <p:sldId id="313" r:id="rId6"/>
    <p:sldId id="320" r:id="rId7"/>
    <p:sldId id="321" r:id="rId8"/>
    <p:sldId id="319" r:id="rId9"/>
    <p:sldId id="322" r:id="rId10"/>
    <p:sldId id="332" r:id="rId11"/>
    <p:sldId id="314" r:id="rId12"/>
    <p:sldId id="324" r:id="rId13"/>
    <p:sldId id="323" r:id="rId14"/>
    <p:sldId id="318" r:id="rId15"/>
    <p:sldId id="326" r:id="rId16"/>
    <p:sldId id="325" r:id="rId17"/>
    <p:sldId id="327" r:id="rId18"/>
    <p:sldId id="328" r:id="rId19"/>
    <p:sldId id="331" r:id="rId20"/>
    <p:sldId id="336" r:id="rId21"/>
    <p:sldId id="334" r:id="rId22"/>
    <p:sldId id="335" r:id="rId23"/>
    <p:sldId id="337" r:id="rId24"/>
    <p:sldId id="338" r:id="rId2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45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47168"/>
        <c:axId val="21069824"/>
      </c:scatterChart>
      <c:valAx>
        <c:axId val="21047168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1069824"/>
        <c:crosses val="autoZero"/>
        <c:crossBetween val="midCat"/>
        <c:majorUnit val="0.1"/>
      </c:valAx>
      <c:valAx>
        <c:axId val="21069824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047168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ser>
          <c:idx val="6"/>
          <c:order val="6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Sheet1!$H$6:$H$235</c:f>
              <c:numCache>
                <c:formatCode>0.000</c:formatCode>
                <c:ptCount val="230"/>
                <c:pt idx="0">
                  <c:v>4.7716363636363646</c:v>
                </c:pt>
                <c:pt idx="1">
                  <c:v>4.678074866310161</c:v>
                </c:pt>
                <c:pt idx="2">
                  <c:v>4.5881118881118885</c:v>
                </c:pt>
                <c:pt idx="3">
                  <c:v>4.5015437392795885</c:v>
                </c:pt>
                <c:pt idx="4">
                  <c:v>4.4181818181818189</c:v>
                </c:pt>
                <c:pt idx="5">
                  <c:v>4.3378512396694218</c:v>
                </c:pt>
                <c:pt idx="6">
                  <c:v>4.2603896103896099</c:v>
                </c:pt>
                <c:pt idx="7">
                  <c:v>4.1856459330143538</c:v>
                </c:pt>
                <c:pt idx="8">
                  <c:v>4.1134796238244506</c:v>
                </c:pt>
                <c:pt idx="9">
                  <c:v>4.0437596302003076</c:v>
                </c:pt>
                <c:pt idx="10">
                  <c:v>3.9763636363636365</c:v>
                </c:pt>
                <c:pt idx="11">
                  <c:v>3.911177347242921</c:v>
                </c:pt>
                <c:pt idx="12">
                  <c:v>3.8480938416422283</c:v>
                </c:pt>
                <c:pt idx="13">
                  <c:v>3.7870129870129867</c:v>
                </c:pt>
                <c:pt idx="14">
                  <c:v>3.7278409090909088</c:v>
                </c:pt>
                <c:pt idx="15">
                  <c:v>3.6704895104895106</c:v>
                </c:pt>
                <c:pt idx="16">
                  <c:v>3.6148760330578509</c:v>
                </c:pt>
                <c:pt idx="17">
                  <c:v>3.5609226594301218</c:v>
                </c:pt>
                <c:pt idx="18">
                  <c:v>3.5085561497326201</c:v>
                </c:pt>
                <c:pt idx="19">
                  <c:v>3.4577075098814225</c:v>
                </c:pt>
                <c:pt idx="20">
                  <c:v>3.408311688311688</c:v>
                </c:pt>
                <c:pt idx="21">
                  <c:v>3.3603072983354667</c:v>
                </c:pt>
                <c:pt idx="22">
                  <c:v>3.313636363636363</c:v>
                </c:pt>
                <c:pt idx="23">
                  <c:v>3.2682440846824403</c:v>
                </c:pt>
                <c:pt idx="24">
                  <c:v>3.2240786240786234</c:v>
                </c:pt>
                <c:pt idx="25">
                  <c:v>3.1810909090909085</c:v>
                </c:pt>
                <c:pt idx="26">
                  <c:v>3.1392344497607652</c:v>
                </c:pt>
                <c:pt idx="27">
                  <c:v>3.0984651711924434</c:v>
                </c:pt>
                <c:pt idx="28">
                  <c:v>3.0587412587412581</c:v>
                </c:pt>
                <c:pt idx="29">
                  <c:v>3.0200230149597234</c:v>
                </c:pt>
                <c:pt idx="30">
                  <c:v>2.9822727272727265</c:v>
                </c:pt>
                <c:pt idx="31">
                  <c:v>2.9454545454545449</c:v>
                </c:pt>
                <c:pt idx="32">
                  <c:v>2.9095343680709527</c:v>
                </c:pt>
                <c:pt idx="33">
                  <c:v>2.874479737130339</c:v>
                </c:pt>
                <c:pt idx="34">
                  <c:v>2.8402597402597398</c:v>
                </c:pt>
                <c:pt idx="35">
                  <c:v>2.8068449197860956</c:v>
                </c:pt>
                <c:pt idx="36">
                  <c:v>2.7742071881606756</c:v>
                </c:pt>
                <c:pt idx="37">
                  <c:v>2.7423197492163003</c:v>
                </c:pt>
                <c:pt idx="38">
                  <c:v>2.7111570247933878</c:v>
                </c:pt>
                <c:pt idx="39">
                  <c:v>2.6806945863125633</c:v>
                </c:pt>
                <c:pt idx="40">
                  <c:v>2.65090909090909</c:v>
                </c:pt>
                <c:pt idx="41">
                  <c:v>2.6217782217782211</c:v>
                </c:pt>
                <c:pt idx="42">
                  <c:v>2.5932806324110667</c:v>
                </c:pt>
                <c:pt idx="43">
                  <c:v>2.5653958944281516</c:v>
                </c:pt>
                <c:pt idx="44">
                  <c:v>2.5381044487427458</c:v>
                </c:pt>
                <c:pt idx="45">
                  <c:v>2.5113875598086115</c:v>
                </c:pt>
                <c:pt idx="46">
                  <c:v>2.485227272727272</c:v>
                </c:pt>
                <c:pt idx="47">
                  <c:v>2.4596063730084339</c:v>
                </c:pt>
                <c:pt idx="48">
                  <c:v>2.4345083487940622</c:v>
                </c:pt>
                <c:pt idx="49">
                  <c:v>2.4099173553719</c:v>
                </c:pt>
                <c:pt idx="50">
                  <c:v>2.3858181818181814</c:v>
                </c:pt>
                <c:pt idx="51">
                  <c:v>2.362196219621961</c:v>
                </c:pt>
                <c:pt idx="52">
                  <c:v>2.3390374331550796</c:v>
                </c:pt>
                <c:pt idx="53">
                  <c:v>2.3163283318623118</c:v>
                </c:pt>
                <c:pt idx="54">
                  <c:v>2.2940559440559434</c:v>
                </c:pt>
                <c:pt idx="55">
                  <c:v>2.2722077922077917</c:v>
                </c:pt>
                <c:pt idx="56">
                  <c:v>2.2507718696397934</c:v>
                </c:pt>
                <c:pt idx="57">
                  <c:v>2.2297366185216645</c:v>
                </c:pt>
                <c:pt idx="58">
                  <c:v>2.2090909090909085</c:v>
                </c:pt>
                <c:pt idx="59">
                  <c:v>2.1888240200166798</c:v>
                </c:pt>
                <c:pt idx="60">
                  <c:v>2.16892561983471</c:v>
                </c:pt>
                <c:pt idx="61">
                  <c:v>2.1493857493857487</c:v>
                </c:pt>
                <c:pt idx="62">
                  <c:v>2.1301948051948041</c:v>
                </c:pt>
                <c:pt idx="63">
                  <c:v>2.1113435237329035</c:v>
                </c:pt>
                <c:pt idx="64">
                  <c:v>2.092822966507176</c:v>
                </c:pt>
                <c:pt idx="65">
                  <c:v>2.0746245059288526</c:v>
                </c:pt>
                <c:pt idx="66">
                  <c:v>2.0567398119122249</c:v>
                </c:pt>
                <c:pt idx="67">
                  <c:v>2.0391608391608385</c:v>
                </c:pt>
                <c:pt idx="68">
                  <c:v>2.0218798151001534</c:v>
                </c:pt>
                <c:pt idx="69">
                  <c:v>2.004889228418639</c:v>
                </c:pt>
                <c:pt idx="70">
                  <c:v>1.9881818181818174</c:v>
                </c:pt>
                <c:pt idx="71">
                  <c:v>1.9717505634860997</c:v>
                </c:pt>
                <c:pt idx="72">
                  <c:v>1.9555886736214596</c:v>
                </c:pt>
                <c:pt idx="73">
                  <c:v>1.9396895787139681</c:v>
                </c:pt>
                <c:pt idx="74">
                  <c:v>1.9240469208211135</c:v>
                </c:pt>
                <c:pt idx="75">
                  <c:v>1.9086545454545447</c:v>
                </c:pt>
                <c:pt idx="76">
                  <c:v>1.8935064935064927</c:v>
                </c:pt>
                <c:pt idx="77">
                  <c:v>1.8785969935576226</c:v>
                </c:pt>
                <c:pt idx="78">
                  <c:v>1.8639204545454537</c:v>
                </c:pt>
                <c:pt idx="79">
                  <c:v>1.8494714587737835</c:v>
                </c:pt>
                <c:pt idx="80">
                  <c:v>1.8352447552447546</c:v>
                </c:pt>
                <c:pt idx="81">
                  <c:v>1.8212352532963212</c:v>
                </c:pt>
                <c:pt idx="82">
                  <c:v>1.807438016528925</c:v>
                </c:pt>
                <c:pt idx="83">
                  <c:v>1.7938482570061509</c:v>
                </c:pt>
                <c:pt idx="84">
                  <c:v>1.7804613297150602</c:v>
                </c:pt>
                <c:pt idx="85">
                  <c:v>1.7672727272727264</c:v>
                </c:pt>
                <c:pt idx="86">
                  <c:v>1.7542780748663094</c:v>
                </c:pt>
                <c:pt idx="87">
                  <c:v>1.7414731254147306</c:v>
                </c:pt>
                <c:pt idx="88">
                  <c:v>1.7288537549407106</c:v>
                </c:pt>
                <c:pt idx="89">
                  <c:v>1.7164159581425762</c:v>
                </c:pt>
                <c:pt idx="90">
                  <c:v>1.7041558441558435</c:v>
                </c:pt>
                <c:pt idx="91">
                  <c:v>1.6920696324951636</c:v>
                </c:pt>
                <c:pt idx="92">
                  <c:v>1.6801536491677327</c:v>
                </c:pt>
                <c:pt idx="93">
                  <c:v>1.6684043229497767</c:v>
                </c:pt>
                <c:pt idx="94">
                  <c:v>1.6568181818181809</c:v>
                </c:pt>
                <c:pt idx="95">
                  <c:v>1.6453918495297799</c:v>
                </c:pt>
                <c:pt idx="96">
                  <c:v>1.6341220423412197</c:v>
                </c:pt>
                <c:pt idx="97">
                  <c:v>1.6230055658627078</c:v>
                </c:pt>
                <c:pt idx="98">
                  <c:v>1.6120393120393113</c:v>
                </c:pt>
                <c:pt idx="99">
                  <c:v>1.6012202562538127</c:v>
                </c:pt>
                <c:pt idx="100">
                  <c:v>1.5905454545454538</c:v>
                </c:pt>
                <c:pt idx="101">
                  <c:v>1.5800120409391927</c:v>
                </c:pt>
                <c:pt idx="102">
                  <c:v>1.5696172248803821</c:v>
                </c:pt>
                <c:pt idx="103">
                  <c:v>1.5593582887700526</c:v>
                </c:pt>
                <c:pt idx="104">
                  <c:v>1.5492325855962212</c:v>
                </c:pt>
                <c:pt idx="105">
                  <c:v>1.5392375366568907</c:v>
                </c:pt>
                <c:pt idx="106">
                  <c:v>1.5293706293706286</c:v>
                </c:pt>
                <c:pt idx="107">
                  <c:v>1.5196294151708156</c:v>
                </c:pt>
                <c:pt idx="108">
                  <c:v>1.5100115074798612</c:v>
                </c:pt>
                <c:pt idx="109">
                  <c:v>1.500514579759862</c:v>
                </c:pt>
                <c:pt idx="110">
                  <c:v>1.4911363636363628</c:v>
                </c:pt>
                <c:pt idx="111">
                  <c:v>1.4818746470920376</c:v>
                </c:pt>
                <c:pt idx="112">
                  <c:v>1.472727272727272</c:v>
                </c:pt>
                <c:pt idx="113">
                  <c:v>1.4636921360847734</c:v>
                </c:pt>
                <c:pt idx="114">
                  <c:v>1.4547671840354759</c:v>
                </c:pt>
                <c:pt idx="115">
                  <c:v>1.4459504132231398</c:v>
                </c:pt>
                <c:pt idx="116">
                  <c:v>1.4372398685651691</c:v>
                </c:pt>
                <c:pt idx="117">
                  <c:v>1.4286336418072938</c:v>
                </c:pt>
                <c:pt idx="118">
                  <c:v>1.4201298701298695</c:v>
                </c:pt>
                <c:pt idx="119">
                  <c:v>1.4117267348036573</c:v>
                </c:pt>
                <c:pt idx="120">
                  <c:v>1.4034224598930474</c:v>
                </c:pt>
                <c:pt idx="121">
                  <c:v>1.395215311004784</c:v>
                </c:pt>
                <c:pt idx="122">
                  <c:v>1.3871035940803376</c:v>
                </c:pt>
                <c:pt idx="123">
                  <c:v>1.3790856542301622</c:v>
                </c:pt>
                <c:pt idx="124">
                  <c:v>1.3711598746081499</c:v>
                </c:pt>
                <c:pt idx="125">
                  <c:v>1.3633246753246746</c:v>
                </c:pt>
                <c:pt idx="126">
                  <c:v>1.3555785123966935</c:v>
                </c:pt>
                <c:pt idx="127">
                  <c:v>1.3479198767334353</c:v>
                </c:pt>
                <c:pt idx="128">
                  <c:v>1.3403472931562812</c:v>
                </c:pt>
                <c:pt idx="129">
                  <c:v>1.3328593194514977</c:v>
                </c:pt>
                <c:pt idx="130">
                  <c:v>1.3254545454545448</c:v>
                </c:pt>
                <c:pt idx="131">
                  <c:v>1.3181315921647405</c:v>
                </c:pt>
                <c:pt idx="132">
                  <c:v>1.3108891108891101</c:v>
                </c:pt>
                <c:pt idx="133">
                  <c:v>1.3037257824143063</c:v>
                </c:pt>
                <c:pt idx="134">
                  <c:v>1.2966403162055329</c:v>
                </c:pt>
                <c:pt idx="135">
                  <c:v>1.2896314496314489</c:v>
                </c:pt>
                <c:pt idx="136">
                  <c:v>1.2826979472140756</c:v>
                </c:pt>
                <c:pt idx="137">
                  <c:v>1.2758385999027704</c:v>
                </c:pt>
                <c:pt idx="138">
                  <c:v>1.2690522243713727</c:v>
                </c:pt>
                <c:pt idx="139">
                  <c:v>1.2623376623376616</c:v>
                </c:pt>
                <c:pt idx="140">
                  <c:v>1.2556937799043055</c:v>
                </c:pt>
                <c:pt idx="141">
                  <c:v>1.2491194669205135</c:v>
                </c:pt>
                <c:pt idx="142">
                  <c:v>1.2426136363636358</c:v>
                </c:pt>
                <c:pt idx="143">
                  <c:v>1.2361752237399899</c:v>
                </c:pt>
                <c:pt idx="144">
                  <c:v>1.2298031865042167</c:v>
                </c:pt>
                <c:pt idx="145">
                  <c:v>1.2234965034965029</c:v>
                </c:pt>
                <c:pt idx="146">
                  <c:v>1.2172541743970309</c:v>
                </c:pt>
                <c:pt idx="147">
                  <c:v>1.211075219197046</c:v>
                </c:pt>
                <c:pt idx="148">
                  <c:v>1.2049586776859498</c:v>
                </c:pt>
                <c:pt idx="149">
                  <c:v>1.1989036089538596</c:v>
                </c:pt>
                <c:pt idx="150">
                  <c:v>1.1929090909090903</c:v>
                </c:pt>
                <c:pt idx="151">
                  <c:v>1.1869742198100401</c:v>
                </c:pt>
                <c:pt idx="152">
                  <c:v>1.1810981098109805</c:v>
                </c:pt>
                <c:pt idx="153">
                  <c:v>1.1752798925212715</c:v>
                </c:pt>
                <c:pt idx="154">
                  <c:v>1.16951871657754</c:v>
                </c:pt>
                <c:pt idx="155">
                  <c:v>1.1638137472283812</c:v>
                </c:pt>
                <c:pt idx="156">
                  <c:v>1.1581641659311563</c:v>
                </c:pt>
                <c:pt idx="157">
                  <c:v>1.1525691699604745</c:v>
                </c:pt>
                <c:pt idx="158">
                  <c:v>1.1470279720279724</c:v>
                </c:pt>
                <c:pt idx="159">
                  <c:v>1.1415397999130061</c:v>
                </c:pt>
                <c:pt idx="160">
                  <c:v>1.1361038961038967</c:v>
                </c:pt>
                <c:pt idx="161">
                  <c:v>1.130719517449376</c:v>
                </c:pt>
                <c:pt idx="162">
                  <c:v>1.125385934819898</c:v>
                </c:pt>
                <c:pt idx="163">
                  <c:v>1.1201024327784899</c:v>
                </c:pt>
                <c:pt idx="164">
                  <c:v>1.1148683092608338</c:v>
                </c:pt>
                <c:pt idx="165">
                  <c:v>1.1096828752642718</c:v>
                </c:pt>
                <c:pt idx="166">
                  <c:v>1.1045454545454556</c:v>
                </c:pt>
                <c:pt idx="167">
                  <c:v>1.0994553833263523</c:v>
                </c:pt>
                <c:pt idx="168">
                  <c:v>1.0944120100083417</c:v>
                </c:pt>
                <c:pt idx="169">
                  <c:v>1.0894146948941483</c:v>
                </c:pt>
                <c:pt idx="170">
                  <c:v>1.084462809917357</c:v>
                </c:pt>
                <c:pt idx="171">
                  <c:v>1.0795557383792695</c:v>
                </c:pt>
                <c:pt idx="172">
                  <c:v>1.0746928746928763</c:v>
                </c:pt>
                <c:pt idx="173">
                  <c:v>1.0698736241337157</c:v>
                </c:pt>
                <c:pt idx="174">
                  <c:v>1.0650974025974045</c:v>
                </c:pt>
                <c:pt idx="175">
                  <c:v>1.0603636363636384</c:v>
                </c:pt>
                <c:pt idx="176">
                  <c:v>1.0556717618664542</c:v>
                </c:pt>
                <c:pt idx="177">
                  <c:v>1.0510212254705669</c:v>
                </c:pt>
                <c:pt idx="178">
                  <c:v>1.0464114832535907</c:v>
                </c:pt>
                <c:pt idx="179">
                  <c:v>1.0418420007939682</c:v>
                </c:pt>
                <c:pt idx="180">
                  <c:v>1.0373122529644292</c:v>
                </c:pt>
                <c:pt idx="181">
                  <c:v>1.0328217237308173</c:v>
                </c:pt>
                <c:pt idx="182">
                  <c:v>1.0283699059561153</c:v>
                </c:pt>
                <c:pt idx="183">
                  <c:v>1.0239563012095227</c:v>
                </c:pt>
                <c:pt idx="184">
                  <c:v>1.0195804195804223</c:v>
                </c:pt>
                <c:pt idx="185">
                  <c:v>1.0152417794971014</c:v>
                </c:pt>
                <c:pt idx="186">
                  <c:v>1.0109399075500798</c:v>
                </c:pt>
                <c:pt idx="187">
                  <c:v>1.0066743383199108</c:v>
                </c:pt>
                <c:pt idx="188">
                  <c:v>1.0024446142093231</c:v>
                </c:pt>
                <c:pt idx="189">
                  <c:v>0.99825028527957704</c:v>
                </c:pt>
                <c:pt idx="190">
                  <c:v>0.99409090909091213</c:v>
                </c:pt>
                <c:pt idx="191">
                  <c:v>0.98996605054696651</c:v>
                </c:pt>
                <c:pt idx="192">
                  <c:v>0.98587528174305361</c:v>
                </c:pt>
                <c:pt idx="193">
                  <c:v>0.98181818181818503</c:v>
                </c:pt>
                <c:pt idx="194">
                  <c:v>0.97779433681073358</c:v>
                </c:pt>
                <c:pt idx="195">
                  <c:v>0.97380333951762865</c:v>
                </c:pt>
                <c:pt idx="196">
                  <c:v>0.96984478935698792</c:v>
                </c:pt>
                <c:pt idx="197">
                  <c:v>0.96591829223408521</c:v>
                </c:pt>
                <c:pt idx="198">
                  <c:v>0.96202346041056075</c:v>
                </c:pt>
                <c:pt idx="199">
                  <c:v>0.95815991237678344</c:v>
                </c:pt>
                <c:pt idx="200">
                  <c:v>0.95432727272727635</c:v>
                </c:pt>
                <c:pt idx="201">
                  <c:v>0.9505251720391199</c:v>
                </c:pt>
                <c:pt idx="202">
                  <c:v>0.94675324675325045</c:v>
                </c:pt>
                <c:pt idx="203">
                  <c:v>0.9430111390585737</c:v>
                </c:pt>
                <c:pt idx="204">
                  <c:v>0.93929849677881561</c:v>
                </c:pt>
                <c:pt idx="205">
                  <c:v>0.93561497326203602</c:v>
                </c:pt>
                <c:pt idx="206">
                  <c:v>0.9319602272727312</c:v>
                </c:pt>
                <c:pt idx="207">
                  <c:v>0.92833392288645611</c:v>
                </c:pt>
                <c:pt idx="208">
                  <c:v>0.9247357293868963</c:v>
                </c:pt>
                <c:pt idx="209">
                  <c:v>0.92116532116532523</c:v>
                </c:pt>
                <c:pt idx="210">
                  <c:v>0.91762237762238186</c:v>
                </c:pt>
                <c:pt idx="211">
                  <c:v>0.91410658307210457</c:v>
                </c:pt>
                <c:pt idx="212">
                  <c:v>0.91061762664816526</c:v>
                </c:pt>
                <c:pt idx="213">
                  <c:v>0.90715520221224077</c:v>
                </c:pt>
                <c:pt idx="214">
                  <c:v>0.90371900826446716</c:v>
                </c:pt>
                <c:pt idx="215">
                  <c:v>0.90030874785592196</c:v>
                </c:pt>
                <c:pt idx="216">
                  <c:v>0.89692412850308023</c:v>
                </c:pt>
                <c:pt idx="217">
                  <c:v>0.89356486210419239</c:v>
                </c:pt>
                <c:pt idx="218">
                  <c:v>0.89023066485753499</c:v>
                </c:pt>
                <c:pt idx="219">
                  <c:v>0.88692125718148473</c:v>
                </c:pt>
                <c:pt idx="220">
                  <c:v>0.88363636363636822</c:v>
                </c:pt>
                <c:pt idx="221">
                  <c:v>0.88037571284804217</c:v>
                </c:pt>
                <c:pt idx="222">
                  <c:v>0.8771390374331598</c:v>
                </c:pt>
                <c:pt idx="223">
                  <c:v>0.87392607392607857</c:v>
                </c:pt>
                <c:pt idx="224">
                  <c:v>0.87073656270737032</c:v>
                </c:pt>
                <c:pt idx="225">
                  <c:v>0.86757024793388904</c:v>
                </c:pt>
                <c:pt idx="226">
                  <c:v>0.86442687747036051</c:v>
                </c:pt>
                <c:pt idx="227">
                  <c:v>0.86130620282245307</c:v>
                </c:pt>
                <c:pt idx="228">
                  <c:v>0.85820797907129331</c:v>
                </c:pt>
                <c:pt idx="229">
                  <c:v>0.85513196480938902</c:v>
                </c:pt>
              </c:numCache>
            </c:numRef>
          </c:yVal>
          <c:smooth val="0"/>
        </c:ser>
        <c:ser>
          <c:idx val="7"/>
          <c:order val="7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Sheet1!$I$6:$I$235</c:f>
              <c:numCache>
                <c:formatCode>0.000</c:formatCode>
                <c:ptCount val="230"/>
                <c:pt idx="0">
                  <c:v>10.648000000000001</c:v>
                </c:pt>
                <c:pt idx="1">
                  <c:v>10.439215686274512</c:v>
                </c:pt>
                <c:pt idx="2">
                  <c:v>10.238461538461539</c:v>
                </c:pt>
                <c:pt idx="3">
                  <c:v>10.045283018867925</c:v>
                </c:pt>
                <c:pt idx="4">
                  <c:v>9.8592592592592609</c:v>
                </c:pt>
                <c:pt idx="5">
                  <c:v>9.6800000000000015</c:v>
                </c:pt>
                <c:pt idx="6">
                  <c:v>9.507142857142858</c:v>
                </c:pt>
                <c:pt idx="7">
                  <c:v>9.3403508771929822</c:v>
                </c:pt>
                <c:pt idx="8">
                  <c:v>9.1793103448275861</c:v>
                </c:pt>
                <c:pt idx="9">
                  <c:v>9.0237288135593214</c:v>
                </c:pt>
                <c:pt idx="10">
                  <c:v>8.8733333333333331</c:v>
                </c:pt>
                <c:pt idx="11">
                  <c:v>8.7278688524590162</c:v>
                </c:pt>
                <c:pt idx="12">
                  <c:v>8.5870967741935491</c:v>
                </c:pt>
                <c:pt idx="13">
                  <c:v>8.4507936507936492</c:v>
                </c:pt>
                <c:pt idx="14">
                  <c:v>8.3187499999999996</c:v>
                </c:pt>
                <c:pt idx="15">
                  <c:v>8.1907692307692308</c:v>
                </c:pt>
                <c:pt idx="16">
                  <c:v>8.0666666666666664</c:v>
                </c:pt>
                <c:pt idx="17">
                  <c:v>7.9462686567164171</c:v>
                </c:pt>
                <c:pt idx="18">
                  <c:v>7.8294117647058812</c:v>
                </c:pt>
                <c:pt idx="19">
                  <c:v>7.7159420289855065</c:v>
                </c:pt>
                <c:pt idx="20">
                  <c:v>7.6057142857142841</c:v>
                </c:pt>
                <c:pt idx="21">
                  <c:v>7.4985915492957735</c:v>
                </c:pt>
                <c:pt idx="22">
                  <c:v>7.394444444444443</c:v>
                </c:pt>
                <c:pt idx="23">
                  <c:v>7.293150684931506</c:v>
                </c:pt>
                <c:pt idx="24">
                  <c:v>7.1945945945945935</c:v>
                </c:pt>
                <c:pt idx="25">
                  <c:v>7.0986666666666656</c:v>
                </c:pt>
                <c:pt idx="26">
                  <c:v>7.0052631578947357</c:v>
                </c:pt>
                <c:pt idx="27">
                  <c:v>6.9142857142857128</c:v>
                </c:pt>
                <c:pt idx="28">
                  <c:v>6.8256410256410245</c:v>
                </c:pt>
                <c:pt idx="29">
                  <c:v>6.7392405063291125</c:v>
                </c:pt>
                <c:pt idx="30">
                  <c:v>6.6549999999999985</c:v>
                </c:pt>
                <c:pt idx="31">
                  <c:v>6.572839506172838</c:v>
                </c:pt>
                <c:pt idx="32">
                  <c:v>6.492682926829267</c:v>
                </c:pt>
                <c:pt idx="33">
                  <c:v>6.4144578313252998</c:v>
                </c:pt>
                <c:pt idx="34">
                  <c:v>6.338095238095236</c:v>
                </c:pt>
                <c:pt idx="35">
                  <c:v>6.2635294117647042</c:v>
                </c:pt>
                <c:pt idx="36">
                  <c:v>6.1906976744186029</c:v>
                </c:pt>
                <c:pt idx="37">
                  <c:v>6.1195402298850556</c:v>
                </c:pt>
                <c:pt idx="38">
                  <c:v>6.049999999999998</c:v>
                </c:pt>
                <c:pt idx="39">
                  <c:v>5.9820224719101107</c:v>
                </c:pt>
                <c:pt idx="40">
                  <c:v>5.9155555555555539</c:v>
                </c:pt>
                <c:pt idx="41">
                  <c:v>5.8505494505494484</c:v>
                </c:pt>
                <c:pt idx="42">
                  <c:v>5.7869565217391283</c:v>
                </c:pt>
                <c:pt idx="43">
                  <c:v>5.724731182795697</c:v>
                </c:pt>
                <c:pt idx="44">
                  <c:v>5.6638297872340404</c:v>
                </c:pt>
                <c:pt idx="45">
                  <c:v>5.6042105263157875</c:v>
                </c:pt>
                <c:pt idx="46">
                  <c:v>5.5458333333333316</c:v>
                </c:pt>
                <c:pt idx="47">
                  <c:v>5.4886597938144313</c:v>
                </c:pt>
                <c:pt idx="48">
                  <c:v>5.4326530612244879</c:v>
                </c:pt>
                <c:pt idx="49">
                  <c:v>5.3777777777777755</c:v>
                </c:pt>
                <c:pt idx="50">
                  <c:v>5.3239999999999981</c:v>
                </c:pt>
                <c:pt idx="51">
                  <c:v>5.2712871287128698</c:v>
                </c:pt>
                <c:pt idx="52">
                  <c:v>5.2196078431372532</c:v>
                </c:pt>
                <c:pt idx="53">
                  <c:v>5.1689320388349493</c:v>
                </c:pt>
                <c:pt idx="54">
                  <c:v>5.119230769230767</c:v>
                </c:pt>
                <c:pt idx="55">
                  <c:v>5.0704761904761888</c:v>
                </c:pt>
                <c:pt idx="56">
                  <c:v>5.0226415094339609</c:v>
                </c:pt>
                <c:pt idx="57">
                  <c:v>4.9757009345794376</c:v>
                </c:pt>
                <c:pt idx="58">
                  <c:v>4.9296296296296278</c:v>
                </c:pt>
                <c:pt idx="59">
                  <c:v>4.8844036697247688</c:v>
                </c:pt>
                <c:pt idx="60">
                  <c:v>4.8399999999999981</c:v>
                </c:pt>
                <c:pt idx="61">
                  <c:v>4.7963963963963945</c:v>
                </c:pt>
                <c:pt idx="62">
                  <c:v>4.7535714285714263</c:v>
                </c:pt>
                <c:pt idx="63">
                  <c:v>4.7115044247787594</c:v>
                </c:pt>
                <c:pt idx="64">
                  <c:v>4.6701754385964893</c:v>
                </c:pt>
                <c:pt idx="65">
                  <c:v>4.6295652173913027</c:v>
                </c:pt>
                <c:pt idx="66">
                  <c:v>4.5896551724137913</c:v>
                </c:pt>
                <c:pt idx="67">
                  <c:v>4.5504273504273485</c:v>
                </c:pt>
                <c:pt idx="68">
                  <c:v>4.5118644067796598</c:v>
                </c:pt>
                <c:pt idx="69">
                  <c:v>4.4739495798319311</c:v>
                </c:pt>
                <c:pt idx="70">
                  <c:v>4.4366666666666648</c:v>
                </c:pt>
                <c:pt idx="71">
                  <c:v>4.3999999999999986</c:v>
                </c:pt>
                <c:pt idx="72">
                  <c:v>4.3639344262295063</c:v>
                </c:pt>
                <c:pt idx="73">
                  <c:v>4.3284552845528443</c:v>
                </c:pt>
                <c:pt idx="74">
                  <c:v>4.2935483870967728</c:v>
                </c:pt>
                <c:pt idx="75">
                  <c:v>4.259199999999999</c:v>
                </c:pt>
                <c:pt idx="76">
                  <c:v>4.2253968253968237</c:v>
                </c:pt>
                <c:pt idx="77">
                  <c:v>4.1921259842519669</c:v>
                </c:pt>
                <c:pt idx="78">
                  <c:v>4.159374999999998</c:v>
                </c:pt>
                <c:pt idx="79">
                  <c:v>4.1271317829457344</c:v>
                </c:pt>
                <c:pt idx="80">
                  <c:v>4.0953846153846136</c:v>
                </c:pt>
                <c:pt idx="81">
                  <c:v>4.0641221374045777</c:v>
                </c:pt>
                <c:pt idx="82">
                  <c:v>4.0333333333333314</c:v>
                </c:pt>
                <c:pt idx="83">
                  <c:v>4.0030075187969905</c:v>
                </c:pt>
                <c:pt idx="84">
                  <c:v>3.9731343283582077</c:v>
                </c:pt>
                <c:pt idx="85">
                  <c:v>3.9437037037037017</c:v>
                </c:pt>
                <c:pt idx="86">
                  <c:v>3.9147058823529393</c:v>
                </c:pt>
                <c:pt idx="87">
                  <c:v>3.8861313868613121</c:v>
                </c:pt>
                <c:pt idx="88">
                  <c:v>3.8579710144927519</c:v>
                </c:pt>
                <c:pt idx="89">
                  <c:v>3.8302158273381277</c:v>
                </c:pt>
                <c:pt idx="90">
                  <c:v>3.8028571428571412</c:v>
                </c:pt>
                <c:pt idx="91">
                  <c:v>3.7758865248226932</c:v>
                </c:pt>
                <c:pt idx="92">
                  <c:v>3.7492957746478854</c:v>
                </c:pt>
                <c:pt idx="93">
                  <c:v>3.7230769230769214</c:v>
                </c:pt>
                <c:pt idx="94">
                  <c:v>3.6972222222222206</c:v>
                </c:pt>
                <c:pt idx="95">
                  <c:v>3.671724137931033</c:v>
                </c:pt>
                <c:pt idx="96">
                  <c:v>3.6465753424657521</c:v>
                </c:pt>
                <c:pt idx="97">
                  <c:v>3.6217687074829916</c:v>
                </c:pt>
                <c:pt idx="98">
                  <c:v>3.5972972972972954</c:v>
                </c:pt>
                <c:pt idx="99">
                  <c:v>3.5731543624161057</c:v>
                </c:pt>
                <c:pt idx="100">
                  <c:v>3.5493333333333315</c:v>
                </c:pt>
                <c:pt idx="101">
                  <c:v>3.5258278145695345</c:v>
                </c:pt>
                <c:pt idx="102">
                  <c:v>3.5026315789473665</c:v>
                </c:pt>
                <c:pt idx="103">
                  <c:v>3.4797385620915016</c:v>
                </c:pt>
                <c:pt idx="104">
                  <c:v>3.4571428571428555</c:v>
                </c:pt>
                <c:pt idx="105">
                  <c:v>3.4348387096774173</c:v>
                </c:pt>
                <c:pt idx="106">
                  <c:v>3.4128205128205114</c:v>
                </c:pt>
                <c:pt idx="107">
                  <c:v>3.3910828025477691</c:v>
                </c:pt>
                <c:pt idx="108">
                  <c:v>3.3696202531645549</c:v>
                </c:pt>
                <c:pt idx="109">
                  <c:v>3.3484276729559732</c:v>
                </c:pt>
                <c:pt idx="110">
                  <c:v>3.3274999999999983</c:v>
                </c:pt>
                <c:pt idx="111">
                  <c:v>3.3068322981366443</c:v>
                </c:pt>
                <c:pt idx="112">
                  <c:v>3.2864197530864181</c:v>
                </c:pt>
                <c:pt idx="113">
                  <c:v>3.2662576687116549</c:v>
                </c:pt>
                <c:pt idx="114">
                  <c:v>3.2463414634146326</c:v>
                </c:pt>
                <c:pt idx="115">
                  <c:v>3.2266666666666648</c:v>
                </c:pt>
                <c:pt idx="116">
                  <c:v>3.207228915662649</c:v>
                </c:pt>
                <c:pt idx="117">
                  <c:v>3.1880239520958065</c:v>
                </c:pt>
                <c:pt idx="118">
                  <c:v>3.1690476190476176</c:v>
                </c:pt>
                <c:pt idx="119">
                  <c:v>3.1502958579881639</c:v>
                </c:pt>
                <c:pt idx="120">
                  <c:v>3.1317647058823512</c:v>
                </c:pt>
                <c:pt idx="121">
                  <c:v>3.1134502923976592</c:v>
                </c:pt>
                <c:pt idx="122">
                  <c:v>3.0953488372093005</c:v>
                </c:pt>
                <c:pt idx="123">
                  <c:v>3.0774566473988427</c:v>
                </c:pt>
                <c:pt idx="124">
                  <c:v>3.0597701149425269</c:v>
                </c:pt>
                <c:pt idx="125">
                  <c:v>3.0422857142857125</c:v>
                </c:pt>
                <c:pt idx="126">
                  <c:v>3.0249999999999986</c:v>
                </c:pt>
                <c:pt idx="127">
                  <c:v>3.0079096045197722</c:v>
                </c:pt>
                <c:pt idx="128">
                  <c:v>2.9910112359550545</c:v>
                </c:pt>
                <c:pt idx="129">
                  <c:v>2.9743016759776522</c:v>
                </c:pt>
                <c:pt idx="130">
                  <c:v>2.9577777777777761</c:v>
                </c:pt>
                <c:pt idx="131">
                  <c:v>2.9414364640883961</c:v>
                </c:pt>
                <c:pt idx="132">
                  <c:v>2.9252747252747238</c:v>
                </c:pt>
                <c:pt idx="133">
                  <c:v>2.9092896174863374</c:v>
                </c:pt>
                <c:pt idx="134">
                  <c:v>2.8934782608695633</c:v>
                </c:pt>
                <c:pt idx="135">
                  <c:v>2.8778378378378364</c:v>
                </c:pt>
                <c:pt idx="136">
                  <c:v>2.8623655913978476</c:v>
                </c:pt>
                <c:pt idx="137">
                  <c:v>2.8470588235294105</c:v>
                </c:pt>
                <c:pt idx="138">
                  <c:v>2.8319148936170198</c:v>
                </c:pt>
                <c:pt idx="139">
                  <c:v>2.8169312169312155</c:v>
                </c:pt>
                <c:pt idx="140">
                  <c:v>2.8021052631578929</c:v>
                </c:pt>
                <c:pt idx="141">
                  <c:v>2.7874345549738204</c:v>
                </c:pt>
                <c:pt idx="142">
                  <c:v>2.7729166666666654</c:v>
                </c:pt>
                <c:pt idx="143">
                  <c:v>2.7585492227979258</c:v>
                </c:pt>
                <c:pt idx="144">
                  <c:v>2.7443298969072147</c:v>
                </c:pt>
                <c:pt idx="145">
                  <c:v>2.7302564102564086</c:v>
                </c:pt>
                <c:pt idx="146">
                  <c:v>2.7163265306122435</c:v>
                </c:pt>
                <c:pt idx="147">
                  <c:v>2.7025380710659883</c:v>
                </c:pt>
                <c:pt idx="148">
                  <c:v>2.6888888888888873</c:v>
                </c:pt>
                <c:pt idx="149">
                  <c:v>2.6753768844221089</c:v>
                </c:pt>
                <c:pt idx="150">
                  <c:v>2.6619999999999986</c:v>
                </c:pt>
                <c:pt idx="151">
                  <c:v>2.6487562189054712</c:v>
                </c:pt>
                <c:pt idx="152">
                  <c:v>2.6356435643564349</c:v>
                </c:pt>
                <c:pt idx="153">
                  <c:v>2.6226600985221666</c:v>
                </c:pt>
                <c:pt idx="154">
                  <c:v>2.6098039215686275</c:v>
                </c:pt>
                <c:pt idx="155">
                  <c:v>2.597073170731707</c:v>
                </c:pt>
                <c:pt idx="156">
                  <c:v>2.584466019417476</c:v>
                </c:pt>
                <c:pt idx="157">
                  <c:v>2.5719806763285029</c:v>
                </c:pt>
                <c:pt idx="158">
                  <c:v>2.5596153846153853</c:v>
                </c:pt>
                <c:pt idx="159">
                  <c:v>2.5473684210526324</c:v>
                </c:pt>
                <c:pt idx="160">
                  <c:v>2.5352380952380966</c:v>
                </c:pt>
                <c:pt idx="161">
                  <c:v>2.5232227488151673</c:v>
                </c:pt>
                <c:pt idx="162">
                  <c:v>2.5113207547169831</c:v>
                </c:pt>
                <c:pt idx="163">
                  <c:v>2.499530516431927</c:v>
                </c:pt>
                <c:pt idx="164">
                  <c:v>2.4878504672897219</c:v>
                </c:pt>
                <c:pt idx="165">
                  <c:v>2.4762790697674446</c:v>
                </c:pt>
                <c:pt idx="166">
                  <c:v>2.4648148148148179</c:v>
                </c:pt>
                <c:pt idx="167">
                  <c:v>2.4534562211981599</c:v>
                </c:pt>
                <c:pt idx="168">
                  <c:v>2.4422018348623884</c:v>
                </c:pt>
                <c:pt idx="169">
                  <c:v>2.4310502283105055</c:v>
                </c:pt>
                <c:pt idx="170">
                  <c:v>2.4200000000000035</c:v>
                </c:pt>
                <c:pt idx="171">
                  <c:v>2.4090497737556595</c:v>
                </c:pt>
                <c:pt idx="172">
                  <c:v>2.3981981981982021</c:v>
                </c:pt>
                <c:pt idx="173">
                  <c:v>2.3874439461883452</c:v>
                </c:pt>
                <c:pt idx="174">
                  <c:v>2.3767857142857185</c:v>
                </c:pt>
                <c:pt idx="175">
                  <c:v>2.3662222222222264</c:v>
                </c:pt>
                <c:pt idx="176">
                  <c:v>2.355752212389385</c:v>
                </c:pt>
                <c:pt idx="177">
                  <c:v>2.3453744493392121</c:v>
                </c:pt>
                <c:pt idx="178">
                  <c:v>2.3350877192982509</c:v>
                </c:pt>
                <c:pt idx="179">
                  <c:v>2.3248908296943283</c:v>
                </c:pt>
                <c:pt idx="180">
                  <c:v>2.3147826086956576</c:v>
                </c:pt>
                <c:pt idx="181">
                  <c:v>2.3047619047619103</c:v>
                </c:pt>
                <c:pt idx="182">
                  <c:v>2.2948275862069023</c:v>
                </c:pt>
                <c:pt idx="183">
                  <c:v>2.284978540772538</c:v>
                </c:pt>
                <c:pt idx="184">
                  <c:v>2.2752136752136813</c:v>
                </c:pt>
                <c:pt idx="185">
                  <c:v>2.2655319148936228</c:v>
                </c:pt>
                <c:pt idx="186">
                  <c:v>2.2559322033898366</c:v>
                </c:pt>
                <c:pt idx="187">
                  <c:v>2.2464135021097111</c:v>
                </c:pt>
                <c:pt idx="188">
                  <c:v>2.2369747899159731</c:v>
                </c:pt>
                <c:pt idx="189">
                  <c:v>2.227615062761513</c:v>
                </c:pt>
                <c:pt idx="190">
                  <c:v>2.2183333333333404</c:v>
                </c:pt>
                <c:pt idx="191">
                  <c:v>2.2091286307054014</c:v>
                </c:pt>
                <c:pt idx="192">
                  <c:v>2.2000000000000073</c:v>
                </c:pt>
                <c:pt idx="193">
                  <c:v>2.1909465020576202</c:v>
                </c:pt>
                <c:pt idx="194">
                  <c:v>2.1819672131147616</c:v>
                </c:pt>
                <c:pt idx="195">
                  <c:v>2.1730612244898033</c:v>
                </c:pt>
                <c:pt idx="196">
                  <c:v>2.1642276422764302</c:v>
                </c:pt>
                <c:pt idx="197">
                  <c:v>2.1554655870445423</c:v>
                </c:pt>
                <c:pt idx="198">
                  <c:v>2.1467741935483948</c:v>
                </c:pt>
                <c:pt idx="199">
                  <c:v>2.1381526104417752</c:v>
                </c:pt>
                <c:pt idx="200">
                  <c:v>2.1296000000000084</c:v>
                </c:pt>
                <c:pt idx="201">
                  <c:v>2.1211155378486142</c:v>
                </c:pt>
                <c:pt idx="202">
                  <c:v>2.1126984126984212</c:v>
                </c:pt>
                <c:pt idx="203">
                  <c:v>2.1043478260869652</c:v>
                </c:pt>
                <c:pt idx="204">
                  <c:v>2.0960629921259928</c:v>
                </c:pt>
                <c:pt idx="205">
                  <c:v>2.0878431372549109</c:v>
                </c:pt>
                <c:pt idx="206">
                  <c:v>2.0796875000000092</c:v>
                </c:pt>
                <c:pt idx="207">
                  <c:v>2.0715953307393087</c:v>
                </c:pt>
                <c:pt idx="208">
                  <c:v>2.0635658914728769</c:v>
                </c:pt>
                <c:pt idx="209">
                  <c:v>2.055598455598465</c:v>
                </c:pt>
                <c:pt idx="210">
                  <c:v>2.0476923076923166</c:v>
                </c:pt>
                <c:pt idx="211">
                  <c:v>2.0398467432950285</c:v>
                </c:pt>
                <c:pt idx="212">
                  <c:v>2.0320610687022995</c:v>
                </c:pt>
                <c:pt idx="213">
                  <c:v>2.0243346007604659</c:v>
                </c:pt>
                <c:pt idx="214">
                  <c:v>2.0166666666666759</c:v>
                </c:pt>
                <c:pt idx="215">
                  <c:v>2.0090566037735944</c:v>
                </c:pt>
                <c:pt idx="216">
                  <c:v>2.0015037593985059</c:v>
                </c:pt>
                <c:pt idx="217">
                  <c:v>1.9940074906367138</c:v>
                </c:pt>
                <c:pt idx="218">
                  <c:v>1.9865671641791145</c:v>
                </c:pt>
                <c:pt idx="219">
                  <c:v>1.9791821561338392</c:v>
                </c:pt>
                <c:pt idx="220">
                  <c:v>1.9718518518518622</c:v>
                </c:pt>
                <c:pt idx="221">
                  <c:v>1.9645756457564678</c:v>
                </c:pt>
                <c:pt idx="222">
                  <c:v>1.9573529411764807</c:v>
                </c:pt>
                <c:pt idx="223">
                  <c:v>1.9501831501831606</c:v>
                </c:pt>
                <c:pt idx="224">
                  <c:v>1.9430656934306674</c:v>
                </c:pt>
                <c:pt idx="225">
                  <c:v>1.9360000000000106</c:v>
                </c:pt>
                <c:pt idx="226">
                  <c:v>1.9289855072463875</c:v>
                </c:pt>
                <c:pt idx="227">
                  <c:v>1.9220216606498302</c:v>
                </c:pt>
                <c:pt idx="228">
                  <c:v>1.9151079136690756</c:v>
                </c:pt>
                <c:pt idx="229">
                  <c:v>1.9082437275985771</c:v>
                </c:pt>
              </c:numCache>
            </c:numRef>
          </c:yVal>
          <c:smooth val="0"/>
        </c:ser>
        <c:ser>
          <c:idx val="8"/>
          <c:order val="8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Sheet1!$J$6:$J$235</c:f>
              <c:numCache>
                <c:formatCode>0.000</c:formatCode>
                <c:ptCount val="230"/>
                <c:pt idx="0">
                  <c:v>0.82840909090909087</c:v>
                </c:pt>
                <c:pt idx="1">
                  <c:v>0.84497727272727274</c:v>
                </c:pt>
                <c:pt idx="2">
                  <c:v>0.8615454545454545</c:v>
                </c:pt>
                <c:pt idx="3">
                  <c:v>0.87811363636363637</c:v>
                </c:pt>
                <c:pt idx="4">
                  <c:v>0.89468181818181824</c:v>
                </c:pt>
                <c:pt idx="5">
                  <c:v>0.91125</c:v>
                </c:pt>
                <c:pt idx="6">
                  <c:v>0.92781818181818188</c:v>
                </c:pt>
                <c:pt idx="7">
                  <c:v>0.94438636363636375</c:v>
                </c:pt>
                <c:pt idx="8">
                  <c:v>0.96095454545454551</c:v>
                </c:pt>
                <c:pt idx="9">
                  <c:v>0.97752272727272738</c:v>
                </c:pt>
                <c:pt idx="10">
                  <c:v>0.99409090909090925</c:v>
                </c:pt>
                <c:pt idx="11">
                  <c:v>1.0106590909090911</c:v>
                </c:pt>
                <c:pt idx="12">
                  <c:v>1.0272272727272731</c:v>
                </c:pt>
                <c:pt idx="13">
                  <c:v>1.0437954545454549</c:v>
                </c:pt>
                <c:pt idx="14">
                  <c:v>1.0603636363636366</c:v>
                </c:pt>
                <c:pt idx="15">
                  <c:v>1.0769318181818186</c:v>
                </c:pt>
                <c:pt idx="16">
                  <c:v>1.0935000000000004</c:v>
                </c:pt>
                <c:pt idx="17">
                  <c:v>1.1100681818181819</c:v>
                </c:pt>
                <c:pt idx="18">
                  <c:v>1.1266363636363639</c:v>
                </c:pt>
                <c:pt idx="19">
                  <c:v>1.1432045454545456</c:v>
                </c:pt>
                <c:pt idx="20">
                  <c:v>1.1597727272727274</c:v>
                </c:pt>
                <c:pt idx="21">
                  <c:v>1.1763409090909094</c:v>
                </c:pt>
                <c:pt idx="22">
                  <c:v>1.1929090909090911</c:v>
                </c:pt>
                <c:pt idx="23">
                  <c:v>1.2094772727272729</c:v>
                </c:pt>
                <c:pt idx="24">
                  <c:v>1.2260454545454549</c:v>
                </c:pt>
                <c:pt idx="25">
                  <c:v>1.2426136363636366</c:v>
                </c:pt>
                <c:pt idx="26">
                  <c:v>1.2591818181818184</c:v>
                </c:pt>
                <c:pt idx="27">
                  <c:v>1.2757500000000004</c:v>
                </c:pt>
                <c:pt idx="28">
                  <c:v>1.2923181818181821</c:v>
                </c:pt>
                <c:pt idx="29">
                  <c:v>1.3088863636363639</c:v>
                </c:pt>
                <c:pt idx="30">
                  <c:v>1.3254545454545459</c:v>
                </c:pt>
                <c:pt idx="31">
                  <c:v>1.3420227272727276</c:v>
                </c:pt>
                <c:pt idx="32">
                  <c:v>1.3585909090909094</c:v>
                </c:pt>
                <c:pt idx="33">
                  <c:v>1.3751590909090914</c:v>
                </c:pt>
                <c:pt idx="34">
                  <c:v>1.3917272727272731</c:v>
                </c:pt>
                <c:pt idx="35">
                  <c:v>1.4082954545454549</c:v>
                </c:pt>
                <c:pt idx="36">
                  <c:v>1.4248636363636369</c:v>
                </c:pt>
                <c:pt idx="37">
                  <c:v>1.4414318181818186</c:v>
                </c:pt>
                <c:pt idx="38">
                  <c:v>1.4580000000000004</c:v>
                </c:pt>
                <c:pt idx="39">
                  <c:v>1.4745681818181824</c:v>
                </c:pt>
                <c:pt idx="40">
                  <c:v>1.4911363636363641</c:v>
                </c:pt>
                <c:pt idx="41">
                  <c:v>1.5077045454545459</c:v>
                </c:pt>
                <c:pt idx="42">
                  <c:v>1.5242727272727279</c:v>
                </c:pt>
                <c:pt idx="43">
                  <c:v>1.5408409090909096</c:v>
                </c:pt>
                <c:pt idx="44">
                  <c:v>1.5574090909090914</c:v>
                </c:pt>
                <c:pt idx="45">
                  <c:v>1.5739772727272734</c:v>
                </c:pt>
                <c:pt idx="46">
                  <c:v>1.5905454545454552</c:v>
                </c:pt>
                <c:pt idx="47">
                  <c:v>1.6071136363636369</c:v>
                </c:pt>
                <c:pt idx="48">
                  <c:v>1.6236818181818189</c:v>
                </c:pt>
                <c:pt idx="49">
                  <c:v>1.6402500000000007</c:v>
                </c:pt>
                <c:pt idx="50">
                  <c:v>1.6568181818181824</c:v>
                </c:pt>
                <c:pt idx="51">
                  <c:v>1.6733863636363644</c:v>
                </c:pt>
                <c:pt idx="52">
                  <c:v>1.6899545454545462</c:v>
                </c:pt>
                <c:pt idx="53">
                  <c:v>1.7065227272727279</c:v>
                </c:pt>
                <c:pt idx="54">
                  <c:v>1.7230909090909099</c:v>
                </c:pt>
                <c:pt idx="55">
                  <c:v>1.7396590909090917</c:v>
                </c:pt>
                <c:pt idx="56">
                  <c:v>1.7562272727272734</c:v>
                </c:pt>
                <c:pt idx="57">
                  <c:v>1.7727954545454554</c:v>
                </c:pt>
                <c:pt idx="58">
                  <c:v>1.7893636363636372</c:v>
                </c:pt>
                <c:pt idx="59">
                  <c:v>1.8059318181818189</c:v>
                </c:pt>
                <c:pt idx="60">
                  <c:v>1.8225000000000009</c:v>
                </c:pt>
                <c:pt idx="61">
                  <c:v>1.8390681818181827</c:v>
                </c:pt>
                <c:pt idx="62">
                  <c:v>1.8556363636363644</c:v>
                </c:pt>
                <c:pt idx="63">
                  <c:v>1.8722045454545464</c:v>
                </c:pt>
                <c:pt idx="64">
                  <c:v>1.8887727272727282</c:v>
                </c:pt>
                <c:pt idx="65">
                  <c:v>1.9053409090909099</c:v>
                </c:pt>
                <c:pt idx="66">
                  <c:v>1.9219090909090919</c:v>
                </c:pt>
                <c:pt idx="67">
                  <c:v>1.9384772727272737</c:v>
                </c:pt>
                <c:pt idx="68">
                  <c:v>1.9550454545454554</c:v>
                </c:pt>
                <c:pt idx="69">
                  <c:v>1.9716136363636374</c:v>
                </c:pt>
                <c:pt idx="70">
                  <c:v>1.9881818181818192</c:v>
                </c:pt>
                <c:pt idx="71">
                  <c:v>2.0047500000000009</c:v>
                </c:pt>
                <c:pt idx="72">
                  <c:v>2.0213181818181831</c:v>
                </c:pt>
                <c:pt idx="73">
                  <c:v>2.0378863636363649</c:v>
                </c:pt>
                <c:pt idx="74">
                  <c:v>2.0544545454545466</c:v>
                </c:pt>
                <c:pt idx="75">
                  <c:v>2.0710227272727284</c:v>
                </c:pt>
                <c:pt idx="76">
                  <c:v>2.0875909090909102</c:v>
                </c:pt>
                <c:pt idx="77">
                  <c:v>2.1041590909090919</c:v>
                </c:pt>
                <c:pt idx="78">
                  <c:v>2.1207272727272741</c:v>
                </c:pt>
                <c:pt idx="79">
                  <c:v>2.1372954545454554</c:v>
                </c:pt>
                <c:pt idx="80">
                  <c:v>2.1538636363636376</c:v>
                </c:pt>
                <c:pt idx="81">
                  <c:v>2.1704318181818194</c:v>
                </c:pt>
                <c:pt idx="82">
                  <c:v>2.1870000000000012</c:v>
                </c:pt>
                <c:pt idx="83">
                  <c:v>2.2035681818181829</c:v>
                </c:pt>
                <c:pt idx="84">
                  <c:v>2.2201363636363651</c:v>
                </c:pt>
                <c:pt idx="85">
                  <c:v>2.2367045454545464</c:v>
                </c:pt>
                <c:pt idx="86">
                  <c:v>2.2532727272727286</c:v>
                </c:pt>
                <c:pt idx="87">
                  <c:v>2.2698409090909104</c:v>
                </c:pt>
                <c:pt idx="88">
                  <c:v>2.2864090909090922</c:v>
                </c:pt>
                <c:pt idx="89">
                  <c:v>2.3029772727272739</c:v>
                </c:pt>
                <c:pt idx="90">
                  <c:v>2.3195454545454561</c:v>
                </c:pt>
                <c:pt idx="91">
                  <c:v>2.3361136363636374</c:v>
                </c:pt>
                <c:pt idx="92">
                  <c:v>2.3526818181818197</c:v>
                </c:pt>
                <c:pt idx="93">
                  <c:v>2.3692500000000014</c:v>
                </c:pt>
                <c:pt idx="94">
                  <c:v>2.3858181818181827</c:v>
                </c:pt>
                <c:pt idx="95">
                  <c:v>2.4023863636363649</c:v>
                </c:pt>
                <c:pt idx="96">
                  <c:v>2.4189545454545467</c:v>
                </c:pt>
                <c:pt idx="97">
                  <c:v>2.4355227272727284</c:v>
                </c:pt>
                <c:pt idx="98">
                  <c:v>2.4520909090909102</c:v>
                </c:pt>
                <c:pt idx="99">
                  <c:v>2.4686590909090924</c:v>
                </c:pt>
                <c:pt idx="100">
                  <c:v>2.4852272727272737</c:v>
                </c:pt>
                <c:pt idx="101">
                  <c:v>2.5017954545454559</c:v>
                </c:pt>
                <c:pt idx="102">
                  <c:v>2.5183636363636377</c:v>
                </c:pt>
                <c:pt idx="103">
                  <c:v>2.5349318181818195</c:v>
                </c:pt>
                <c:pt idx="104">
                  <c:v>2.5515000000000012</c:v>
                </c:pt>
                <c:pt idx="105">
                  <c:v>2.5680681818181834</c:v>
                </c:pt>
                <c:pt idx="106">
                  <c:v>2.5846363636363647</c:v>
                </c:pt>
                <c:pt idx="107">
                  <c:v>2.6012045454545469</c:v>
                </c:pt>
                <c:pt idx="108">
                  <c:v>2.6177727272727287</c:v>
                </c:pt>
                <c:pt idx="109">
                  <c:v>2.6343409090909105</c:v>
                </c:pt>
                <c:pt idx="110">
                  <c:v>2.6509090909090922</c:v>
                </c:pt>
                <c:pt idx="111">
                  <c:v>2.6674772727272744</c:v>
                </c:pt>
                <c:pt idx="112">
                  <c:v>2.6840454545454557</c:v>
                </c:pt>
                <c:pt idx="113">
                  <c:v>2.7006136363636379</c:v>
                </c:pt>
                <c:pt idx="114">
                  <c:v>2.7171818181818197</c:v>
                </c:pt>
                <c:pt idx="115">
                  <c:v>2.7337500000000015</c:v>
                </c:pt>
                <c:pt idx="116">
                  <c:v>2.7503181818181832</c:v>
                </c:pt>
                <c:pt idx="117">
                  <c:v>2.7668863636363654</c:v>
                </c:pt>
                <c:pt idx="118">
                  <c:v>2.7834545454545467</c:v>
                </c:pt>
                <c:pt idx="119">
                  <c:v>2.8000227272727289</c:v>
                </c:pt>
                <c:pt idx="120">
                  <c:v>2.8165909090909107</c:v>
                </c:pt>
                <c:pt idx="121">
                  <c:v>2.8331590909090929</c:v>
                </c:pt>
                <c:pt idx="122">
                  <c:v>2.8497272727272742</c:v>
                </c:pt>
                <c:pt idx="123">
                  <c:v>2.8662954545454564</c:v>
                </c:pt>
                <c:pt idx="124">
                  <c:v>2.8828636363636382</c:v>
                </c:pt>
                <c:pt idx="125">
                  <c:v>2.8994318181818199</c:v>
                </c:pt>
                <c:pt idx="126">
                  <c:v>2.9160000000000017</c:v>
                </c:pt>
                <c:pt idx="127">
                  <c:v>2.9325681818181839</c:v>
                </c:pt>
                <c:pt idx="128">
                  <c:v>2.9491363636363652</c:v>
                </c:pt>
                <c:pt idx="129">
                  <c:v>2.9657045454545474</c:v>
                </c:pt>
                <c:pt idx="130">
                  <c:v>2.9822727272727292</c:v>
                </c:pt>
                <c:pt idx="131">
                  <c:v>2.9988409090909109</c:v>
                </c:pt>
                <c:pt idx="132">
                  <c:v>3.0154090909090927</c:v>
                </c:pt>
                <c:pt idx="133">
                  <c:v>3.0319772727272749</c:v>
                </c:pt>
                <c:pt idx="134">
                  <c:v>3.0485454545454562</c:v>
                </c:pt>
                <c:pt idx="135">
                  <c:v>3.0651136363636384</c:v>
                </c:pt>
                <c:pt idx="136">
                  <c:v>3.0816818181818202</c:v>
                </c:pt>
                <c:pt idx="137">
                  <c:v>3.0982500000000019</c:v>
                </c:pt>
                <c:pt idx="138">
                  <c:v>3.1148181818181837</c:v>
                </c:pt>
                <c:pt idx="139">
                  <c:v>3.1313863636363659</c:v>
                </c:pt>
                <c:pt idx="140">
                  <c:v>3.1479545454545472</c:v>
                </c:pt>
                <c:pt idx="141">
                  <c:v>3.1645227272727294</c:v>
                </c:pt>
                <c:pt idx="142">
                  <c:v>3.1810909090909112</c:v>
                </c:pt>
                <c:pt idx="143">
                  <c:v>3.1976590909090929</c:v>
                </c:pt>
                <c:pt idx="144">
                  <c:v>3.2142272727272747</c:v>
                </c:pt>
                <c:pt idx="145">
                  <c:v>3.2307954545454569</c:v>
                </c:pt>
                <c:pt idx="146">
                  <c:v>3.2473636363636382</c:v>
                </c:pt>
                <c:pt idx="147">
                  <c:v>3.2639318181818204</c:v>
                </c:pt>
                <c:pt idx="148">
                  <c:v>3.2805000000000022</c:v>
                </c:pt>
                <c:pt idx="149">
                  <c:v>3.297068181818184</c:v>
                </c:pt>
                <c:pt idx="150">
                  <c:v>3.3136363636363657</c:v>
                </c:pt>
                <c:pt idx="151">
                  <c:v>3.3302045454545475</c:v>
                </c:pt>
                <c:pt idx="152">
                  <c:v>3.3467727272727288</c:v>
                </c:pt>
                <c:pt idx="153">
                  <c:v>3.3633409090909101</c:v>
                </c:pt>
                <c:pt idx="154">
                  <c:v>3.3799090909090914</c:v>
                </c:pt>
                <c:pt idx="155">
                  <c:v>3.3964772727272732</c:v>
                </c:pt>
                <c:pt idx="156">
                  <c:v>3.4130454545454545</c:v>
                </c:pt>
                <c:pt idx="157">
                  <c:v>3.4296136363636363</c:v>
                </c:pt>
                <c:pt idx="158">
                  <c:v>3.4461818181818176</c:v>
                </c:pt>
                <c:pt idx="159">
                  <c:v>3.4627499999999993</c:v>
                </c:pt>
                <c:pt idx="160">
                  <c:v>3.4793181818181802</c:v>
                </c:pt>
                <c:pt idx="161">
                  <c:v>3.495886363636362</c:v>
                </c:pt>
                <c:pt idx="162">
                  <c:v>3.5124545454545433</c:v>
                </c:pt>
                <c:pt idx="163">
                  <c:v>3.529022727272725</c:v>
                </c:pt>
                <c:pt idx="164">
                  <c:v>3.5455909090909064</c:v>
                </c:pt>
                <c:pt idx="165">
                  <c:v>3.5621590909090877</c:v>
                </c:pt>
                <c:pt idx="166">
                  <c:v>3.5787272727272694</c:v>
                </c:pt>
                <c:pt idx="167">
                  <c:v>3.5952954545454503</c:v>
                </c:pt>
                <c:pt idx="168">
                  <c:v>3.6118636363636321</c:v>
                </c:pt>
                <c:pt idx="169">
                  <c:v>3.6284318181818134</c:v>
                </c:pt>
                <c:pt idx="170">
                  <c:v>3.6449999999999951</c:v>
                </c:pt>
                <c:pt idx="171">
                  <c:v>3.6615681818181764</c:v>
                </c:pt>
                <c:pt idx="172">
                  <c:v>3.6781363636363582</c:v>
                </c:pt>
                <c:pt idx="173">
                  <c:v>3.6947045454545395</c:v>
                </c:pt>
                <c:pt idx="174">
                  <c:v>3.7112727272727208</c:v>
                </c:pt>
                <c:pt idx="175">
                  <c:v>3.7278409090909022</c:v>
                </c:pt>
                <c:pt idx="176">
                  <c:v>3.7444090909090839</c:v>
                </c:pt>
                <c:pt idx="177">
                  <c:v>3.7609772727272652</c:v>
                </c:pt>
                <c:pt idx="178">
                  <c:v>3.777545454545447</c:v>
                </c:pt>
                <c:pt idx="179">
                  <c:v>3.7941136363636283</c:v>
                </c:pt>
                <c:pt idx="180">
                  <c:v>3.8106818181818101</c:v>
                </c:pt>
                <c:pt idx="181">
                  <c:v>3.8272499999999909</c:v>
                </c:pt>
                <c:pt idx="182">
                  <c:v>3.8438181818181727</c:v>
                </c:pt>
                <c:pt idx="183">
                  <c:v>3.860386363636354</c:v>
                </c:pt>
                <c:pt idx="184">
                  <c:v>3.8769545454545358</c:v>
                </c:pt>
                <c:pt idx="185">
                  <c:v>3.8935227272727171</c:v>
                </c:pt>
                <c:pt idx="186">
                  <c:v>3.9100909090908988</c:v>
                </c:pt>
                <c:pt idx="187">
                  <c:v>3.9266590909090802</c:v>
                </c:pt>
                <c:pt idx="188">
                  <c:v>3.943227272727261</c:v>
                </c:pt>
                <c:pt idx="189">
                  <c:v>3.9597954545454428</c:v>
                </c:pt>
                <c:pt idx="190">
                  <c:v>3.9763636363636241</c:v>
                </c:pt>
                <c:pt idx="191">
                  <c:v>3.9929318181818059</c:v>
                </c:pt>
                <c:pt idx="192">
                  <c:v>4.0094999999999876</c:v>
                </c:pt>
                <c:pt idx="193">
                  <c:v>4.0260681818181689</c:v>
                </c:pt>
                <c:pt idx="194">
                  <c:v>4.0426363636363503</c:v>
                </c:pt>
                <c:pt idx="195">
                  <c:v>4.0592045454545316</c:v>
                </c:pt>
                <c:pt idx="196">
                  <c:v>4.0757727272727129</c:v>
                </c:pt>
                <c:pt idx="197">
                  <c:v>4.0923409090908942</c:v>
                </c:pt>
                <c:pt idx="198">
                  <c:v>4.1089090909090764</c:v>
                </c:pt>
                <c:pt idx="199">
                  <c:v>4.1254772727272577</c:v>
                </c:pt>
                <c:pt idx="200">
                  <c:v>4.142045454545439</c:v>
                </c:pt>
                <c:pt idx="201">
                  <c:v>4.1586136363636204</c:v>
                </c:pt>
                <c:pt idx="202">
                  <c:v>4.1751818181818017</c:v>
                </c:pt>
                <c:pt idx="203">
                  <c:v>4.1917499999999839</c:v>
                </c:pt>
                <c:pt idx="204">
                  <c:v>4.2083181818181652</c:v>
                </c:pt>
                <c:pt idx="205">
                  <c:v>4.2248863636363465</c:v>
                </c:pt>
                <c:pt idx="206">
                  <c:v>4.2414545454545278</c:v>
                </c:pt>
                <c:pt idx="207">
                  <c:v>4.2580227272727091</c:v>
                </c:pt>
                <c:pt idx="208">
                  <c:v>4.2745909090908913</c:v>
                </c:pt>
                <c:pt idx="209">
                  <c:v>4.2911590909090718</c:v>
                </c:pt>
                <c:pt idx="210">
                  <c:v>4.307727272727254</c:v>
                </c:pt>
                <c:pt idx="211">
                  <c:v>4.3242954545454353</c:v>
                </c:pt>
                <c:pt idx="212">
                  <c:v>4.3408636363636166</c:v>
                </c:pt>
                <c:pt idx="213">
                  <c:v>4.3574318181817979</c:v>
                </c:pt>
                <c:pt idx="214">
                  <c:v>4.3739999999999792</c:v>
                </c:pt>
                <c:pt idx="215">
                  <c:v>4.3905681818181614</c:v>
                </c:pt>
                <c:pt idx="216">
                  <c:v>4.4071363636363419</c:v>
                </c:pt>
                <c:pt idx="217">
                  <c:v>4.4237045454545241</c:v>
                </c:pt>
                <c:pt idx="218">
                  <c:v>4.4402727272727054</c:v>
                </c:pt>
                <c:pt idx="219">
                  <c:v>4.4568409090908876</c:v>
                </c:pt>
                <c:pt idx="220">
                  <c:v>4.473409090909068</c:v>
                </c:pt>
                <c:pt idx="221">
                  <c:v>4.4899772727272493</c:v>
                </c:pt>
                <c:pt idx="222">
                  <c:v>4.5065454545454315</c:v>
                </c:pt>
                <c:pt idx="223">
                  <c:v>4.5231136363636129</c:v>
                </c:pt>
                <c:pt idx="224">
                  <c:v>4.5396818181817942</c:v>
                </c:pt>
                <c:pt idx="225">
                  <c:v>4.5562499999999755</c:v>
                </c:pt>
                <c:pt idx="226">
                  <c:v>4.5728181818181577</c:v>
                </c:pt>
                <c:pt idx="227">
                  <c:v>4.589386363636339</c:v>
                </c:pt>
                <c:pt idx="228">
                  <c:v>4.6059545454545194</c:v>
                </c:pt>
                <c:pt idx="229">
                  <c:v>4.6225227272727016</c:v>
                </c:pt>
              </c:numCache>
            </c:numRef>
          </c:yVal>
          <c:smooth val="0"/>
        </c:ser>
        <c:ser>
          <c:idx val="9"/>
          <c:order val="9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Sheet1!$K$6:$K$235</c:f>
              <c:numCache>
                <c:formatCode>0.000</c:formatCode>
                <c:ptCount val="230"/>
                <c:pt idx="0">
                  <c:v>1.8486111111111116</c:v>
                </c:pt>
                <c:pt idx="1">
                  <c:v>1.8855833333333338</c:v>
                </c:pt>
                <c:pt idx="2">
                  <c:v>1.9225555555555562</c:v>
                </c:pt>
                <c:pt idx="3">
                  <c:v>1.9595277777777784</c:v>
                </c:pt>
                <c:pt idx="4">
                  <c:v>1.9965000000000008</c:v>
                </c:pt>
                <c:pt idx="5">
                  <c:v>2.033472222222223</c:v>
                </c:pt>
                <c:pt idx="6">
                  <c:v>2.0704444444444454</c:v>
                </c:pt>
                <c:pt idx="7">
                  <c:v>2.1074166666666674</c:v>
                </c:pt>
                <c:pt idx="8">
                  <c:v>2.1443888888888898</c:v>
                </c:pt>
                <c:pt idx="9">
                  <c:v>2.1813611111111118</c:v>
                </c:pt>
                <c:pt idx="10">
                  <c:v>2.2183333333333346</c:v>
                </c:pt>
                <c:pt idx="11">
                  <c:v>2.2553055555555566</c:v>
                </c:pt>
                <c:pt idx="12">
                  <c:v>2.292277777777779</c:v>
                </c:pt>
                <c:pt idx="13">
                  <c:v>2.3292500000000009</c:v>
                </c:pt>
                <c:pt idx="14">
                  <c:v>2.3662222222222233</c:v>
                </c:pt>
                <c:pt idx="15">
                  <c:v>2.4031944444444457</c:v>
                </c:pt>
                <c:pt idx="16">
                  <c:v>2.4401666666666681</c:v>
                </c:pt>
                <c:pt idx="17">
                  <c:v>2.4771388888888901</c:v>
                </c:pt>
                <c:pt idx="18">
                  <c:v>2.5141111111111121</c:v>
                </c:pt>
                <c:pt idx="19">
                  <c:v>2.5510833333333345</c:v>
                </c:pt>
                <c:pt idx="20">
                  <c:v>2.5880555555555569</c:v>
                </c:pt>
                <c:pt idx="21">
                  <c:v>2.6250277777777793</c:v>
                </c:pt>
                <c:pt idx="22">
                  <c:v>2.6620000000000013</c:v>
                </c:pt>
                <c:pt idx="23">
                  <c:v>2.6989722222222237</c:v>
                </c:pt>
                <c:pt idx="24">
                  <c:v>2.7359444444444456</c:v>
                </c:pt>
                <c:pt idx="25">
                  <c:v>2.7729166666666685</c:v>
                </c:pt>
                <c:pt idx="26">
                  <c:v>2.8098888888888904</c:v>
                </c:pt>
                <c:pt idx="27">
                  <c:v>2.8468611111111128</c:v>
                </c:pt>
                <c:pt idx="28">
                  <c:v>2.8838333333333348</c:v>
                </c:pt>
                <c:pt idx="29">
                  <c:v>2.9208055555555572</c:v>
                </c:pt>
                <c:pt idx="30">
                  <c:v>2.9577777777777796</c:v>
                </c:pt>
                <c:pt idx="31">
                  <c:v>2.994750000000002</c:v>
                </c:pt>
                <c:pt idx="32">
                  <c:v>3.031722222222224</c:v>
                </c:pt>
                <c:pt idx="33">
                  <c:v>3.0686944444444464</c:v>
                </c:pt>
                <c:pt idx="34">
                  <c:v>3.1056666666666684</c:v>
                </c:pt>
                <c:pt idx="35">
                  <c:v>3.1426388888888912</c:v>
                </c:pt>
                <c:pt idx="36">
                  <c:v>3.1796111111111132</c:v>
                </c:pt>
                <c:pt idx="37">
                  <c:v>3.2165833333333356</c:v>
                </c:pt>
                <c:pt idx="38">
                  <c:v>3.2535555555555575</c:v>
                </c:pt>
                <c:pt idx="39">
                  <c:v>3.2905277777777795</c:v>
                </c:pt>
                <c:pt idx="40">
                  <c:v>3.3275000000000023</c:v>
                </c:pt>
                <c:pt idx="41">
                  <c:v>3.3644722222222243</c:v>
                </c:pt>
                <c:pt idx="42">
                  <c:v>3.4014444444444467</c:v>
                </c:pt>
                <c:pt idx="43">
                  <c:v>3.4384166666666687</c:v>
                </c:pt>
                <c:pt idx="44">
                  <c:v>3.4753888888888911</c:v>
                </c:pt>
                <c:pt idx="45">
                  <c:v>3.5123611111111135</c:v>
                </c:pt>
                <c:pt idx="46">
                  <c:v>3.5493333333333359</c:v>
                </c:pt>
                <c:pt idx="47">
                  <c:v>3.5863055555555579</c:v>
                </c:pt>
                <c:pt idx="48">
                  <c:v>3.6232777777777803</c:v>
                </c:pt>
                <c:pt idx="49">
                  <c:v>3.6602500000000022</c:v>
                </c:pt>
                <c:pt idx="50">
                  <c:v>3.6972222222222251</c:v>
                </c:pt>
                <c:pt idx="51">
                  <c:v>3.734194444444447</c:v>
                </c:pt>
                <c:pt idx="52">
                  <c:v>3.7711666666666694</c:v>
                </c:pt>
                <c:pt idx="53">
                  <c:v>3.8081388888888914</c:v>
                </c:pt>
                <c:pt idx="54">
                  <c:v>3.8451111111111138</c:v>
                </c:pt>
                <c:pt idx="55">
                  <c:v>3.8820833333333362</c:v>
                </c:pt>
                <c:pt idx="56">
                  <c:v>3.9190555555555586</c:v>
                </c:pt>
                <c:pt idx="57">
                  <c:v>3.9560277777777806</c:v>
                </c:pt>
                <c:pt idx="58">
                  <c:v>3.993000000000003</c:v>
                </c:pt>
                <c:pt idx="59">
                  <c:v>4.0299722222222254</c:v>
                </c:pt>
                <c:pt idx="60">
                  <c:v>4.0669444444444478</c:v>
                </c:pt>
                <c:pt idx="61">
                  <c:v>4.1039166666666702</c:v>
                </c:pt>
                <c:pt idx="62">
                  <c:v>4.1408888888888926</c:v>
                </c:pt>
                <c:pt idx="63">
                  <c:v>4.1778611111111141</c:v>
                </c:pt>
                <c:pt idx="64">
                  <c:v>4.2148333333333365</c:v>
                </c:pt>
                <c:pt idx="65">
                  <c:v>4.2518055555555581</c:v>
                </c:pt>
                <c:pt idx="66">
                  <c:v>4.2887777777777814</c:v>
                </c:pt>
                <c:pt idx="67">
                  <c:v>4.3257500000000038</c:v>
                </c:pt>
                <c:pt idx="68">
                  <c:v>4.3627222222222253</c:v>
                </c:pt>
                <c:pt idx="69">
                  <c:v>4.3996944444444477</c:v>
                </c:pt>
                <c:pt idx="70">
                  <c:v>4.4366666666666701</c:v>
                </c:pt>
                <c:pt idx="71">
                  <c:v>4.4736388888888925</c:v>
                </c:pt>
                <c:pt idx="72">
                  <c:v>4.5106111111111149</c:v>
                </c:pt>
                <c:pt idx="73">
                  <c:v>4.5475833333333364</c:v>
                </c:pt>
                <c:pt idx="74">
                  <c:v>4.5845555555555597</c:v>
                </c:pt>
                <c:pt idx="75">
                  <c:v>4.6215277777777812</c:v>
                </c:pt>
                <c:pt idx="76">
                  <c:v>4.6585000000000036</c:v>
                </c:pt>
                <c:pt idx="77">
                  <c:v>4.695472222222226</c:v>
                </c:pt>
                <c:pt idx="78">
                  <c:v>4.7324444444444485</c:v>
                </c:pt>
                <c:pt idx="79">
                  <c:v>4.7694166666666709</c:v>
                </c:pt>
                <c:pt idx="80">
                  <c:v>4.8063888888888924</c:v>
                </c:pt>
                <c:pt idx="81">
                  <c:v>4.8433611111111148</c:v>
                </c:pt>
                <c:pt idx="82">
                  <c:v>4.8803333333333381</c:v>
                </c:pt>
                <c:pt idx="83">
                  <c:v>4.9173055555555596</c:v>
                </c:pt>
                <c:pt idx="84">
                  <c:v>4.954277777777782</c:v>
                </c:pt>
                <c:pt idx="85">
                  <c:v>4.9912500000000035</c:v>
                </c:pt>
                <c:pt idx="86">
                  <c:v>5.0282222222222268</c:v>
                </c:pt>
                <c:pt idx="87">
                  <c:v>5.0651944444444492</c:v>
                </c:pt>
                <c:pt idx="88">
                  <c:v>5.1021666666666707</c:v>
                </c:pt>
                <c:pt idx="89">
                  <c:v>5.1391388888888931</c:v>
                </c:pt>
                <c:pt idx="90">
                  <c:v>5.1761111111111147</c:v>
                </c:pt>
                <c:pt idx="91">
                  <c:v>5.213083333333338</c:v>
                </c:pt>
                <c:pt idx="92">
                  <c:v>5.2500555555555604</c:v>
                </c:pt>
                <c:pt idx="93">
                  <c:v>5.2870277777777819</c:v>
                </c:pt>
                <c:pt idx="94">
                  <c:v>5.3240000000000043</c:v>
                </c:pt>
                <c:pt idx="95">
                  <c:v>5.3609722222222267</c:v>
                </c:pt>
                <c:pt idx="96">
                  <c:v>5.3979444444444491</c:v>
                </c:pt>
                <c:pt idx="97">
                  <c:v>5.4349166666666715</c:v>
                </c:pt>
                <c:pt idx="98">
                  <c:v>5.471888888888893</c:v>
                </c:pt>
                <c:pt idx="99">
                  <c:v>5.5088611111111163</c:v>
                </c:pt>
                <c:pt idx="100">
                  <c:v>5.5458333333333378</c:v>
                </c:pt>
                <c:pt idx="101">
                  <c:v>5.5828055555555602</c:v>
                </c:pt>
                <c:pt idx="102">
                  <c:v>5.6197777777777826</c:v>
                </c:pt>
                <c:pt idx="103">
                  <c:v>5.6567500000000051</c:v>
                </c:pt>
                <c:pt idx="104">
                  <c:v>5.6937222222222275</c:v>
                </c:pt>
                <c:pt idx="105">
                  <c:v>5.730694444444449</c:v>
                </c:pt>
                <c:pt idx="106">
                  <c:v>5.7676666666666714</c:v>
                </c:pt>
                <c:pt idx="107">
                  <c:v>5.8046388888888947</c:v>
                </c:pt>
                <c:pt idx="108">
                  <c:v>5.8416111111111162</c:v>
                </c:pt>
                <c:pt idx="109">
                  <c:v>5.8785833333333386</c:v>
                </c:pt>
                <c:pt idx="110">
                  <c:v>5.9155555555555601</c:v>
                </c:pt>
                <c:pt idx="111">
                  <c:v>5.9525277777777825</c:v>
                </c:pt>
                <c:pt idx="112">
                  <c:v>5.9895000000000058</c:v>
                </c:pt>
                <c:pt idx="113">
                  <c:v>6.0264722222222273</c:v>
                </c:pt>
                <c:pt idx="114">
                  <c:v>6.0634444444444497</c:v>
                </c:pt>
                <c:pt idx="115">
                  <c:v>6.1004166666666713</c:v>
                </c:pt>
                <c:pt idx="116">
                  <c:v>6.1373888888888946</c:v>
                </c:pt>
                <c:pt idx="117">
                  <c:v>6.174361111111117</c:v>
                </c:pt>
                <c:pt idx="118">
                  <c:v>6.2113333333333385</c:v>
                </c:pt>
                <c:pt idx="119">
                  <c:v>6.2483055555555609</c:v>
                </c:pt>
                <c:pt idx="120">
                  <c:v>6.2852777777777833</c:v>
                </c:pt>
                <c:pt idx="121">
                  <c:v>6.3222500000000057</c:v>
                </c:pt>
                <c:pt idx="122">
                  <c:v>6.3592222222222281</c:v>
                </c:pt>
                <c:pt idx="123">
                  <c:v>6.3961944444444496</c:v>
                </c:pt>
                <c:pt idx="124">
                  <c:v>6.4331666666666729</c:v>
                </c:pt>
                <c:pt idx="125">
                  <c:v>6.4701388888888944</c:v>
                </c:pt>
                <c:pt idx="126">
                  <c:v>6.5071111111111168</c:v>
                </c:pt>
                <c:pt idx="127">
                  <c:v>6.5440833333333392</c:v>
                </c:pt>
                <c:pt idx="128">
                  <c:v>6.5810555555555617</c:v>
                </c:pt>
                <c:pt idx="129">
                  <c:v>6.6180277777777841</c:v>
                </c:pt>
                <c:pt idx="130">
                  <c:v>6.6550000000000056</c:v>
                </c:pt>
                <c:pt idx="131">
                  <c:v>6.691972222222228</c:v>
                </c:pt>
                <c:pt idx="132">
                  <c:v>6.7289444444444513</c:v>
                </c:pt>
                <c:pt idx="133">
                  <c:v>6.7659166666666728</c:v>
                </c:pt>
                <c:pt idx="134">
                  <c:v>6.8028888888888952</c:v>
                </c:pt>
                <c:pt idx="135">
                  <c:v>6.8398611111111167</c:v>
                </c:pt>
                <c:pt idx="136">
                  <c:v>6.8768333333333391</c:v>
                </c:pt>
                <c:pt idx="137">
                  <c:v>6.9138055555555624</c:v>
                </c:pt>
                <c:pt idx="138">
                  <c:v>6.9507777777777839</c:v>
                </c:pt>
                <c:pt idx="139">
                  <c:v>6.9877500000000063</c:v>
                </c:pt>
                <c:pt idx="140">
                  <c:v>7.0247222222222279</c:v>
                </c:pt>
                <c:pt idx="141">
                  <c:v>7.0616944444444512</c:v>
                </c:pt>
                <c:pt idx="142">
                  <c:v>7.0986666666666736</c:v>
                </c:pt>
                <c:pt idx="143">
                  <c:v>7.1356388888888951</c:v>
                </c:pt>
                <c:pt idx="144">
                  <c:v>7.1726111111111175</c:v>
                </c:pt>
                <c:pt idx="145">
                  <c:v>7.2095833333333399</c:v>
                </c:pt>
                <c:pt idx="146">
                  <c:v>7.2465555555555623</c:v>
                </c:pt>
                <c:pt idx="147">
                  <c:v>7.2835277777777847</c:v>
                </c:pt>
                <c:pt idx="148">
                  <c:v>7.3205000000000062</c:v>
                </c:pt>
                <c:pt idx="149">
                  <c:v>7.3574722222222295</c:v>
                </c:pt>
                <c:pt idx="150">
                  <c:v>7.394444444444451</c:v>
                </c:pt>
                <c:pt idx="151">
                  <c:v>7.4314166666666726</c:v>
                </c:pt>
                <c:pt idx="152">
                  <c:v>7.4683888888888941</c:v>
                </c:pt>
                <c:pt idx="153">
                  <c:v>7.5053611111111156</c:v>
                </c:pt>
                <c:pt idx="154">
                  <c:v>7.5423333333333371</c:v>
                </c:pt>
                <c:pt idx="155">
                  <c:v>7.5793055555555586</c:v>
                </c:pt>
                <c:pt idx="156">
                  <c:v>7.6162777777777801</c:v>
                </c:pt>
                <c:pt idx="157">
                  <c:v>7.6532500000000008</c:v>
                </c:pt>
                <c:pt idx="158">
                  <c:v>7.6902222222222232</c:v>
                </c:pt>
                <c:pt idx="159">
                  <c:v>7.7271944444444447</c:v>
                </c:pt>
                <c:pt idx="160">
                  <c:v>7.7641666666666653</c:v>
                </c:pt>
                <c:pt idx="161">
                  <c:v>7.8011388888888868</c:v>
                </c:pt>
                <c:pt idx="162">
                  <c:v>7.8381111111111084</c:v>
                </c:pt>
                <c:pt idx="163">
                  <c:v>7.8750833333333299</c:v>
                </c:pt>
                <c:pt idx="164">
                  <c:v>7.9120555555555514</c:v>
                </c:pt>
                <c:pt idx="165">
                  <c:v>7.9490277777777729</c:v>
                </c:pt>
                <c:pt idx="166">
                  <c:v>7.9859999999999944</c:v>
                </c:pt>
                <c:pt idx="167">
                  <c:v>8.0229722222222151</c:v>
                </c:pt>
                <c:pt idx="168">
                  <c:v>8.0599444444444366</c:v>
                </c:pt>
                <c:pt idx="169">
                  <c:v>8.0969166666666581</c:v>
                </c:pt>
                <c:pt idx="170">
                  <c:v>8.1338888888888796</c:v>
                </c:pt>
                <c:pt idx="171">
                  <c:v>8.1708611111111011</c:v>
                </c:pt>
                <c:pt idx="172">
                  <c:v>8.2078333333333227</c:v>
                </c:pt>
                <c:pt idx="173">
                  <c:v>8.2448055555555442</c:v>
                </c:pt>
                <c:pt idx="174">
                  <c:v>8.2817777777777675</c:v>
                </c:pt>
                <c:pt idx="175">
                  <c:v>8.3187499999999872</c:v>
                </c:pt>
                <c:pt idx="176">
                  <c:v>8.3557222222222087</c:v>
                </c:pt>
                <c:pt idx="177">
                  <c:v>8.3926944444444302</c:v>
                </c:pt>
                <c:pt idx="178">
                  <c:v>8.4296666666666518</c:v>
                </c:pt>
                <c:pt idx="179">
                  <c:v>8.4666388888888733</c:v>
                </c:pt>
                <c:pt idx="180">
                  <c:v>8.5036111111110948</c:v>
                </c:pt>
                <c:pt idx="181">
                  <c:v>8.5405833333333163</c:v>
                </c:pt>
                <c:pt idx="182">
                  <c:v>8.5775555555555361</c:v>
                </c:pt>
                <c:pt idx="183">
                  <c:v>8.6145277777777594</c:v>
                </c:pt>
                <c:pt idx="184">
                  <c:v>8.6514999999999809</c:v>
                </c:pt>
                <c:pt idx="185">
                  <c:v>8.6884722222222006</c:v>
                </c:pt>
                <c:pt idx="186">
                  <c:v>8.7254444444444239</c:v>
                </c:pt>
                <c:pt idx="187">
                  <c:v>8.7624166666666436</c:v>
                </c:pt>
                <c:pt idx="188">
                  <c:v>8.7993888888888652</c:v>
                </c:pt>
                <c:pt idx="189">
                  <c:v>8.8363611111110885</c:v>
                </c:pt>
                <c:pt idx="190">
                  <c:v>8.8733333333333082</c:v>
                </c:pt>
                <c:pt idx="191">
                  <c:v>8.9103055555555315</c:v>
                </c:pt>
                <c:pt idx="192">
                  <c:v>8.9472777777777512</c:v>
                </c:pt>
                <c:pt idx="193">
                  <c:v>8.9842499999999728</c:v>
                </c:pt>
                <c:pt idx="194">
                  <c:v>9.0212222222221961</c:v>
                </c:pt>
                <c:pt idx="195">
                  <c:v>9.0581944444444158</c:v>
                </c:pt>
                <c:pt idx="196">
                  <c:v>9.0951666666666373</c:v>
                </c:pt>
                <c:pt idx="197">
                  <c:v>9.1321388888888606</c:v>
                </c:pt>
                <c:pt idx="198">
                  <c:v>9.1691111111110803</c:v>
                </c:pt>
                <c:pt idx="199">
                  <c:v>9.2060833333333019</c:v>
                </c:pt>
                <c:pt idx="200">
                  <c:v>9.2430555555555234</c:v>
                </c:pt>
                <c:pt idx="201">
                  <c:v>9.2800277777777449</c:v>
                </c:pt>
                <c:pt idx="202">
                  <c:v>9.3169999999999664</c:v>
                </c:pt>
                <c:pt idx="203">
                  <c:v>9.3539722222221879</c:v>
                </c:pt>
                <c:pt idx="204">
                  <c:v>9.3909444444444095</c:v>
                </c:pt>
                <c:pt idx="205">
                  <c:v>9.4279166666666292</c:v>
                </c:pt>
                <c:pt idx="206">
                  <c:v>9.4648888888888525</c:v>
                </c:pt>
                <c:pt idx="207">
                  <c:v>9.501861111111074</c:v>
                </c:pt>
                <c:pt idx="208">
                  <c:v>9.5388333333332938</c:v>
                </c:pt>
                <c:pt idx="209">
                  <c:v>9.575805555555517</c:v>
                </c:pt>
                <c:pt idx="210">
                  <c:v>9.6127777777777368</c:v>
                </c:pt>
                <c:pt idx="211">
                  <c:v>9.6497499999999601</c:v>
                </c:pt>
                <c:pt idx="212">
                  <c:v>9.6867222222221816</c:v>
                </c:pt>
                <c:pt idx="213">
                  <c:v>9.7236944444444013</c:v>
                </c:pt>
                <c:pt idx="214">
                  <c:v>9.7606666666666246</c:v>
                </c:pt>
                <c:pt idx="215">
                  <c:v>9.7976388888888444</c:v>
                </c:pt>
                <c:pt idx="216">
                  <c:v>9.8346111111110659</c:v>
                </c:pt>
                <c:pt idx="217">
                  <c:v>9.8715833333332892</c:v>
                </c:pt>
                <c:pt idx="218">
                  <c:v>9.9085555555555089</c:v>
                </c:pt>
                <c:pt idx="219">
                  <c:v>9.9455277777777304</c:v>
                </c:pt>
                <c:pt idx="220">
                  <c:v>9.9824999999999537</c:v>
                </c:pt>
                <c:pt idx="221">
                  <c:v>10.019472222222173</c:v>
                </c:pt>
                <c:pt idx="222">
                  <c:v>10.056444444444395</c:v>
                </c:pt>
                <c:pt idx="223">
                  <c:v>10.093416666666617</c:v>
                </c:pt>
                <c:pt idx="224">
                  <c:v>10.130388888888838</c:v>
                </c:pt>
                <c:pt idx="225">
                  <c:v>10.16736111111106</c:v>
                </c:pt>
                <c:pt idx="226">
                  <c:v>10.204333333333281</c:v>
                </c:pt>
                <c:pt idx="227">
                  <c:v>10.241305555555503</c:v>
                </c:pt>
                <c:pt idx="228">
                  <c:v>10.278277777777722</c:v>
                </c:pt>
                <c:pt idx="229">
                  <c:v>10.315249999999946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19840"/>
        <c:axId val="21621760"/>
      </c:scatterChart>
      <c:valAx>
        <c:axId val="21619840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1621760"/>
        <c:crosses val="autoZero"/>
        <c:crossBetween val="midCat"/>
        <c:majorUnit val="0.1"/>
      </c:valAx>
      <c:valAx>
        <c:axId val="21621760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619840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5400" dirty="0" smtClean="0"/>
              <a:t>Corner Considerations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Bob Ross, </a:t>
            </a:r>
            <a:r>
              <a:rPr lang="en-US" sz="3600" dirty="0" err="1" smtClean="0"/>
              <a:t>Teraspeed</a:t>
            </a:r>
            <a:r>
              <a:rPr lang="en-US" sz="3600" dirty="0" smtClean="0"/>
              <a:t> </a:t>
            </a:r>
            <a:r>
              <a:rPr lang="en-US" sz="3200" dirty="0" smtClean="0"/>
              <a:t>Labs</a:t>
            </a:r>
            <a:br>
              <a:rPr lang="en-US" sz="3200" dirty="0" smtClean="0"/>
            </a:br>
            <a:r>
              <a:rPr lang="en-US" sz="2800" dirty="0" smtClean="0"/>
              <a:t>bob@teraspeedlabs.com</a:t>
            </a:r>
            <a:br>
              <a:rPr lang="en-US" sz="2800" dirty="0" smtClean="0"/>
            </a:br>
            <a:r>
              <a:rPr lang="en-US" sz="2800" dirty="0" smtClean="0"/>
              <a:t>Asian IBIS Summit</a:t>
            </a:r>
            <a:br>
              <a:rPr lang="en-US" sz="2800" dirty="0" smtClean="0"/>
            </a:br>
            <a:r>
              <a:rPr lang="en-US" sz="2800" dirty="0" smtClean="0"/>
              <a:t>Shanghai, China</a:t>
            </a:r>
            <a:br>
              <a:rPr lang="en-US" sz="2800" dirty="0" smtClean="0"/>
            </a:br>
            <a:r>
              <a:rPr lang="en-US" sz="2800" dirty="0" smtClean="0"/>
              <a:t>November 14, 2014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(Given by Anders </a:t>
            </a:r>
            <a:r>
              <a:rPr lang="en-US" dirty="0" err="1" smtClean="0"/>
              <a:t>Ekholm</a:t>
            </a:r>
            <a:r>
              <a:rPr lang="en-US" dirty="0" smtClean="0"/>
              <a:t>, Ericsson)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Passing Corners</a:t>
            </a:r>
            <a:br>
              <a:rPr lang="en-US" sz="4000" dirty="0" smtClean="0"/>
            </a:br>
            <a:r>
              <a:rPr lang="en-US" sz="4000" dirty="0" smtClean="0"/>
              <a:t>in IBIS Version 6.0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Note, “parameter” used in several ways</a:t>
            </a:r>
          </a:p>
          <a:p>
            <a:pPr lvl="1"/>
            <a:r>
              <a:rPr lang="en-US" sz="2400" dirty="0" smtClean="0"/>
              <a:t>“parameter” name variable in IBIS-AMI</a:t>
            </a:r>
          </a:p>
          <a:p>
            <a:pPr lvl="1"/>
            <a:r>
              <a:rPr lang="en-US" sz="2400" dirty="0" smtClean="0"/>
              <a:t>“Parameter definition file” (an AMI file)</a:t>
            </a:r>
          </a:p>
          <a:p>
            <a:pPr lvl="1"/>
            <a:r>
              <a:rPr lang="en-US" sz="2400" dirty="0" smtClean="0"/>
              <a:t>“Parameters” line assignment for [External Model] or [External Circuit]</a:t>
            </a:r>
          </a:p>
          <a:p>
            <a:pPr lvl="1"/>
            <a:r>
              <a:rPr lang="en-US" sz="2400" dirty="0" smtClean="0"/>
              <a:t>“parameter” value passed into IBIS-ISS sub-circuit</a:t>
            </a:r>
          </a:p>
          <a:p>
            <a:pPr lvl="1"/>
            <a:r>
              <a:rPr lang="en-US" sz="2400" dirty="0" smtClean="0"/>
              <a:t>“Parameter file (a non-AMI file for storing parameter names and assignments)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9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Passing</a:t>
            </a:r>
            <a:br>
              <a:rPr lang="en-US" sz="4000" dirty="0" smtClean="0"/>
            </a:br>
            <a:r>
              <a:rPr lang="en-US" sz="4000" dirty="0" smtClean="0"/>
              <a:t>Corners in IBIS V6.0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with [External Model] or [External Circuit]</a:t>
            </a:r>
          </a:p>
          <a:p>
            <a:r>
              <a:rPr lang="en-US" dirty="0" smtClean="0"/>
              <a:t>Actual corner selections stored in an IBIS-AMI file or a separate parameter file with any extension</a:t>
            </a:r>
          </a:p>
          <a:p>
            <a:r>
              <a:rPr lang="en-US" dirty="0" smtClean="0"/>
              <a:t>Parameter values passed into IBIS-ISS sub-circuits</a:t>
            </a:r>
          </a:p>
          <a:p>
            <a:r>
              <a:rPr lang="en-US" dirty="0" smtClean="0"/>
              <a:t>User selects which Parameter line corner to use</a:t>
            </a:r>
          </a:p>
          <a:p>
            <a:r>
              <a:rPr lang="en-US" dirty="0" smtClean="0"/>
              <a:t>Example shown next with transmission line Td (delay), </a:t>
            </a:r>
            <a:r>
              <a:rPr lang="en-US" dirty="0" err="1" smtClean="0"/>
              <a:t>Zo</a:t>
            </a:r>
            <a:r>
              <a:rPr lang="en-US" dirty="0" smtClean="0"/>
              <a:t> (reference impedance) parameters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79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with</a:t>
            </a:r>
            <a:br>
              <a:rPr lang="en-US" sz="4000" dirty="0" smtClean="0"/>
            </a:br>
            <a:r>
              <a:rPr lang="en-US" sz="4000" dirty="0" smtClean="0"/>
              <a:t>Parameters Corner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Td=&lt;name&gt;.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….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Interconnect-ISS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sz="2000" dirty="0" smtClean="0"/>
          </a:p>
          <a:p>
            <a:r>
              <a:rPr lang="en-US" dirty="0" smtClean="0"/>
              <a:t>Assume </a:t>
            </a:r>
            <a:r>
              <a:rPr lang="en-US" dirty="0"/>
              <a:t>P</a:t>
            </a:r>
            <a:r>
              <a:rPr lang="en-US" dirty="0" smtClean="0"/>
              <a:t>arameters corners used in ALL Corner lines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parameter values passed into the </a:t>
            </a:r>
            <a:r>
              <a:rPr lang="en-US" dirty="0" err="1" smtClean="0"/>
              <a:t>typ_min</a:t>
            </a:r>
            <a:r>
              <a:rPr lang="en-US" dirty="0" smtClean="0"/>
              <a:t>, </a:t>
            </a:r>
            <a:r>
              <a:rPr lang="en-US" dirty="0" err="1" smtClean="0"/>
              <a:t>slow_min</a:t>
            </a:r>
            <a:r>
              <a:rPr lang="en-US" dirty="0" smtClean="0"/>
              <a:t>, </a:t>
            </a:r>
            <a:r>
              <a:rPr lang="en-US" dirty="0" err="1" smtClean="0"/>
              <a:t>fast_max</a:t>
            </a:r>
            <a:r>
              <a:rPr lang="en-US" dirty="0" smtClean="0"/>
              <a:t> sub-circuits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Parameters</a:t>
            </a:r>
            <a:br>
              <a:rPr lang="en-US" sz="4000" dirty="0" smtClean="0"/>
            </a:br>
            <a:r>
              <a:rPr lang="en-US" sz="4000" dirty="0" smtClean="0"/>
              <a:t>Using IBIS-AMI Example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Parameters to pass into IBIS-ISS: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Td=&lt;name&gt;.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=&lt;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name&gt;.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AMI File, (</a:t>
            </a:r>
            <a:r>
              <a:rPr lang="en-US" dirty="0" err="1" smtClean="0"/>
              <a:t>Model_Specific</a:t>
            </a:r>
            <a:r>
              <a:rPr lang="en-US" dirty="0" smtClean="0"/>
              <a:t> section):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 (Usage Info) (Type Float)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60e-12  66e-12  54e-12)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(Usage Info) (Type Float)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50 55 45)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(</a:t>
            </a:r>
            <a:r>
              <a:rPr lang="en-US" dirty="0" err="1" smtClean="0"/>
              <a:t>Zo</a:t>
            </a:r>
            <a:r>
              <a:rPr lang="en-US" dirty="0" smtClean="0"/>
              <a:t> corner is ambiguous – larger value is selected as slow, (weaker) corner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2014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</a:t>
            </a:r>
            <a:br>
              <a:rPr lang="en-US" sz="4000" dirty="0" smtClean="0"/>
            </a:br>
            <a:r>
              <a:rPr lang="en-US" sz="4000" dirty="0" smtClean="0"/>
              <a:t>Example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clear whether the Parameters Lines should be aligned with the </a:t>
            </a:r>
            <a:r>
              <a:rPr lang="en-US" dirty="0" err="1" smtClean="0"/>
              <a:t>Typ</a:t>
            </a:r>
            <a:r>
              <a:rPr lang="en-US" dirty="0" smtClean="0"/>
              <a:t>, Min, Max corners or used as a range of values for each of the Corner lines</a:t>
            </a:r>
            <a:endParaRPr lang="en-US" dirty="0"/>
          </a:p>
          <a:p>
            <a:r>
              <a:rPr lang="en-US" dirty="0" smtClean="0"/>
              <a:t>Helpful solutions: use specific assignment:</a:t>
            </a:r>
          </a:p>
          <a:p>
            <a:pPr lvl="1"/>
            <a:r>
              <a:rPr lang="en-US" sz="2000" dirty="0" smtClean="0"/>
              <a:t>Assign parameters directly in each IBIS-ISS sub-circuit</a:t>
            </a:r>
          </a:p>
          <a:p>
            <a:pPr lvl="1"/>
            <a:r>
              <a:rPr lang="en-US" sz="2000" dirty="0" smtClean="0"/>
              <a:t>Or use separate parameter names; for example, </a:t>
            </a:r>
            <a:r>
              <a:rPr lang="en-US" sz="2000" dirty="0" err="1" smtClean="0"/>
              <a:t>Td_typ</a:t>
            </a:r>
            <a:r>
              <a:rPr lang="en-US" sz="2000" dirty="0" smtClean="0"/>
              <a:t>, </a:t>
            </a:r>
            <a:r>
              <a:rPr lang="en-US" sz="2000" dirty="0" err="1" smtClean="0"/>
              <a:t>Td_min</a:t>
            </a:r>
            <a:r>
              <a:rPr lang="en-US" sz="2000" dirty="0" smtClean="0"/>
              <a:t>, </a:t>
            </a:r>
            <a:r>
              <a:rPr lang="en-US" sz="2000" dirty="0" err="1" smtClean="0"/>
              <a:t>Td_max</a:t>
            </a:r>
            <a:r>
              <a:rPr lang="en-US" sz="2000" dirty="0" smtClean="0"/>
              <a:t> for individual range of values</a:t>
            </a:r>
          </a:p>
          <a:p>
            <a:pPr lvl="1"/>
            <a:r>
              <a:rPr lang="en-US" sz="2000" dirty="0" smtClean="0"/>
              <a:t>Or use direct parameter Value assignment</a:t>
            </a:r>
          </a:p>
          <a:p>
            <a:r>
              <a:rPr lang="en-US" dirty="0" smtClean="0"/>
              <a:t>Minimize complication by minimizing user selections, where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23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Upcoming Interconnect</a:t>
            </a:r>
            <a:br>
              <a:rPr lang="en-US" sz="4000" dirty="0" smtClean="0"/>
            </a:br>
            <a:r>
              <a:rPr lang="en-US" sz="4000" dirty="0" smtClean="0"/>
              <a:t>Modeling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Attaches IBIS-ISS or Touchstone descriptions to buffers, die interfaces or pin interfaces</a:t>
            </a:r>
          </a:p>
          <a:p>
            <a:r>
              <a:rPr lang="en-US" dirty="0" smtClean="0"/>
              <a:t>Focus here is on IBIS-ISS applications</a:t>
            </a:r>
          </a:p>
          <a:p>
            <a:r>
              <a:rPr lang="en-US" dirty="0" smtClean="0"/>
              <a:t>Syntax is similar to [External Circuit] connection syntax (“</a:t>
            </a:r>
            <a:r>
              <a:rPr lang="en-US" dirty="0" err="1" smtClean="0"/>
              <a:t>File_ISS</a:t>
            </a:r>
            <a:r>
              <a:rPr lang="en-US" dirty="0" smtClean="0"/>
              <a:t>” replaces “Corner” and “Language”)</a:t>
            </a:r>
          </a:p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3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Param</a:t>
            </a:r>
            <a:r>
              <a:rPr lang="en-US" sz="4000" dirty="0" smtClean="0"/>
              <a:t> Line in Upcoming Interconnect Modeling Proposal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S</a:t>
            </a:r>
            <a:r>
              <a:rPr lang="en-US" dirty="0" smtClean="0">
                <a:cs typeface="Courier New" panose="02070309020205020404" pitchFamily="49" charset="0"/>
              </a:rPr>
              <a:t>upports parameter passing to IBIS-ISS (“</a:t>
            </a:r>
            <a:r>
              <a:rPr lang="en-US" dirty="0" err="1" smtClean="0">
                <a:cs typeface="Courier New" panose="02070309020205020404" pitchFamily="49" charset="0"/>
              </a:rPr>
              <a:t>Param</a:t>
            </a:r>
            <a:r>
              <a:rPr lang="en-US" dirty="0" smtClean="0">
                <a:cs typeface="Courier New" panose="02070309020205020404" pitchFamily="49" charset="0"/>
              </a:rPr>
              <a:t>” is used to be distinct from the multiple meanings of Parameter)</a:t>
            </a:r>
          </a:p>
          <a:p>
            <a:pPr marL="457200" lvl="1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&lt;Name&gt;  &lt;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&lt;Min&gt;  &lt;Max&gt;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Min: Slow, Weak (where possible)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Max: Fast, Strong (where possible)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sz="2400" dirty="0" smtClean="0">
                <a:cs typeface="Courier New" panose="02070309020205020404" pitchFamily="49" charset="0"/>
              </a:rPr>
              <a:t>Mixing Min, Max possible for uncorrelated ranges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All Min, All Max should be one option</a:t>
            </a:r>
            <a:endParaRPr lang="en-US" sz="2400" dirty="0" smtClean="0"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Adding </a:t>
            </a:r>
            <a:r>
              <a:rPr lang="en-US" sz="4000" dirty="0" err="1" smtClean="0"/>
              <a:t>Param</a:t>
            </a:r>
            <a:r>
              <a:rPr lang="en-US" sz="4000" dirty="0" smtClean="0"/>
              <a:t> Line Example: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Name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Min     Max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Td       60ps     66ps    54ps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50       55      45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58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Interconnect Proposal Advice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imilar to [External Circuit] advice</a:t>
            </a:r>
          </a:p>
          <a:p>
            <a:r>
              <a:rPr lang="en-US" dirty="0" smtClean="0"/>
              <a:t>Minimize or avoid parameter passing, where possible</a:t>
            </a:r>
          </a:p>
          <a:p>
            <a:r>
              <a:rPr lang="en-US" dirty="0" smtClean="0"/>
              <a:t>Be specific with parameter corner names</a:t>
            </a:r>
          </a:p>
          <a:p>
            <a:r>
              <a:rPr lang="en-US" dirty="0" smtClean="0"/>
              <a:t>Embed parameter values in sub-circuits</a:t>
            </a:r>
          </a:p>
          <a:p>
            <a:r>
              <a:rPr lang="en-US" dirty="0" smtClean="0"/>
              <a:t>Otherwise, parameters might be treated as a range of values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4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Td, </a:t>
            </a:r>
            <a:r>
              <a:rPr lang="en-US" sz="4000" dirty="0" err="1" smtClean="0"/>
              <a:t>Zo</a:t>
            </a:r>
            <a:r>
              <a:rPr lang="en-US" sz="4000" dirty="0" smtClean="0"/>
              <a:t> to/from L, C Conversions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nterconnect or package values may be extracted from TDR measurement in terms of ideal transmission line Td (delay) and </a:t>
            </a:r>
            <a:r>
              <a:rPr lang="en-US" dirty="0" err="1" smtClean="0"/>
              <a:t>Zo</a:t>
            </a:r>
            <a:r>
              <a:rPr lang="en-US" dirty="0" smtClean="0"/>
              <a:t> (reference impedance) values</a:t>
            </a:r>
          </a:p>
          <a:p>
            <a:r>
              <a:rPr lang="en-US" dirty="0" smtClean="0"/>
              <a:t>These values can be used directly, or might be converted to L, C representations for package models or for parameters in Interconnect Models</a:t>
            </a:r>
          </a:p>
          <a:p>
            <a:r>
              <a:rPr lang="en-US" dirty="0" smtClean="0"/>
              <a:t>L, C representation of corners give different ‘effective” ranges than the original Td, </a:t>
            </a:r>
            <a:r>
              <a:rPr lang="en-US" dirty="0" err="1" smtClean="0"/>
              <a:t>Zo</a:t>
            </a:r>
            <a:r>
              <a:rPr lang="en-US" dirty="0" smtClean="0"/>
              <a:t> corners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1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Corner Review</a:t>
            </a:r>
          </a:p>
          <a:p>
            <a:r>
              <a:rPr lang="en-US" dirty="0" smtClean="0"/>
              <a:t>Parameter Passing Corners in IBIS Version 6.0</a:t>
            </a:r>
          </a:p>
          <a:p>
            <a:r>
              <a:rPr lang="en-US" dirty="0" smtClean="0"/>
              <a:t>Upcoming Interconnect Modeling </a:t>
            </a:r>
            <a:r>
              <a:rPr lang="en-US" dirty="0"/>
              <a:t>C</a:t>
            </a:r>
            <a:r>
              <a:rPr lang="en-US" dirty="0" smtClean="0"/>
              <a:t>orners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to/from L, C Conversions</a:t>
            </a:r>
          </a:p>
          <a:p>
            <a:r>
              <a:rPr lang="en-US" dirty="0" smtClean="0"/>
              <a:t>Concluding Comments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2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Equations to Plot L </a:t>
            </a:r>
            <a:r>
              <a:rPr lang="en-US" sz="4000" dirty="0"/>
              <a:t>v</a:t>
            </a:r>
            <a:r>
              <a:rPr lang="en-US" sz="4000" dirty="0" smtClean="0"/>
              <a:t>ersus C</a:t>
            </a:r>
            <a:br>
              <a:rPr lang="en-US" sz="4000" dirty="0" smtClean="0"/>
            </a:br>
            <a:r>
              <a:rPr lang="en-US" sz="4000" dirty="0" smtClean="0"/>
              <a:t>as a Function of Td, </a:t>
            </a:r>
            <a:r>
              <a:rPr lang="en-US" sz="4000" dirty="0" err="1" smtClean="0"/>
              <a:t>Zo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Transmission </a:t>
            </a:r>
            <a:r>
              <a:rPr lang="en-US" sz="2800" dirty="0"/>
              <a:t>l</a:t>
            </a:r>
            <a:r>
              <a:rPr lang="en-US" sz="2800" dirty="0" smtClean="0"/>
              <a:t>ine to/from </a:t>
            </a:r>
            <a:r>
              <a:rPr lang="en-US" sz="2800" dirty="0"/>
              <a:t>p</a:t>
            </a:r>
            <a:r>
              <a:rPr lang="en-US" sz="2800" dirty="0" smtClean="0"/>
              <a:t>ackage </a:t>
            </a:r>
            <a:r>
              <a:rPr lang="en-US" sz="2800" dirty="0"/>
              <a:t>t</a:t>
            </a:r>
            <a:r>
              <a:rPr lang="en-US" sz="2800" dirty="0" smtClean="0"/>
              <a:t>ransformations:</a:t>
            </a:r>
            <a:endParaRPr lang="en-US" sz="2800" dirty="0"/>
          </a:p>
          <a:p>
            <a:pPr lvl="1"/>
            <a:r>
              <a:rPr lang="en-US" sz="2400" dirty="0" smtClean="0"/>
              <a:t>Td = Time delay</a:t>
            </a:r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= Reference impedance</a:t>
            </a:r>
          </a:p>
          <a:p>
            <a:pPr lvl="1"/>
            <a:r>
              <a:rPr lang="en-US" sz="2400" dirty="0" smtClean="0"/>
              <a:t>L = Inductance</a:t>
            </a:r>
          </a:p>
          <a:p>
            <a:pPr lvl="1"/>
            <a:r>
              <a:rPr lang="en-US" sz="2400" dirty="0" smtClean="0"/>
              <a:t>C = Capacitance</a:t>
            </a:r>
          </a:p>
          <a:p>
            <a:endParaRPr lang="en-US" sz="2800" dirty="0"/>
          </a:p>
          <a:p>
            <a:pPr lvl="1"/>
            <a:r>
              <a:rPr lang="en-US" sz="2400" dirty="0" smtClean="0"/>
              <a:t>Td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(LC), </a:t>
            </a:r>
            <a:r>
              <a:rPr lang="en-US" sz="2400" dirty="0" err="1" smtClean="0"/>
              <a:t>Zo</a:t>
            </a:r>
            <a:r>
              <a:rPr lang="en-US" sz="2400" dirty="0" smtClean="0"/>
              <a:t>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(L/C) or</a:t>
            </a:r>
          </a:p>
          <a:p>
            <a:pPr lvl="1"/>
            <a:r>
              <a:rPr lang="en-US" sz="2400" dirty="0" smtClean="0"/>
              <a:t>L = </a:t>
            </a:r>
            <a:r>
              <a:rPr lang="en-US" sz="2400" dirty="0" err="1" smtClean="0"/>
              <a:t>TdZo</a:t>
            </a:r>
            <a:r>
              <a:rPr lang="en-US" sz="2400" dirty="0" smtClean="0"/>
              <a:t>, C = Td/</a:t>
            </a:r>
            <a:r>
              <a:rPr lang="en-US" sz="2400" dirty="0" err="1" smtClean="0"/>
              <a:t>Zo</a:t>
            </a:r>
            <a:r>
              <a:rPr lang="en-US" sz="2400" dirty="0" smtClean="0"/>
              <a:t>        </a:t>
            </a:r>
            <a:r>
              <a:rPr lang="en-US" sz="2400" dirty="0" smtClean="0">
                <a:sym typeface="Wingdings" panose="05000000000000000000" pitchFamily="2" charset="2"/>
              </a:rPr>
              <a:t>      </a:t>
            </a:r>
            <a:r>
              <a:rPr lang="en-US" sz="2400" u="sng" dirty="0" smtClean="0">
                <a:sym typeface="Wingdings" panose="05000000000000000000" pitchFamily="2" charset="2"/>
              </a:rPr>
              <a:t>L = Td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/C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u="sng" dirty="0" smtClean="0">
                <a:sym typeface="Wingdings" panose="05000000000000000000" pitchFamily="2" charset="2"/>
              </a:rPr>
              <a:t>L = Zo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C</a:t>
            </a:r>
            <a:endParaRPr lang="en-US" sz="24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L, C Min/Max Values from</a:t>
            </a:r>
            <a:br>
              <a:rPr lang="en-US" sz="4000" dirty="0" smtClean="0"/>
            </a:br>
            <a:r>
              <a:rPr lang="en-US" sz="4000" dirty="0" smtClean="0"/>
              <a:t>Example Td, </a:t>
            </a:r>
            <a:r>
              <a:rPr lang="en-US" sz="4000" dirty="0" err="1" smtClean="0"/>
              <a:t>Zo</a:t>
            </a:r>
            <a:r>
              <a:rPr lang="en-US" sz="4000" dirty="0"/>
              <a:t> </a:t>
            </a:r>
            <a:r>
              <a:rPr lang="en-US" sz="4000" dirty="0" smtClean="0"/>
              <a:t>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771867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4776" y="1784866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3.63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29" y="3883531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0.98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5200" y="1824335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1.47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245174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2.43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4776" y="1784866"/>
            <a:ext cx="1340224" cy="962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64776" y="3842266"/>
            <a:ext cx="1340224" cy="9645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67000" y="5245174"/>
            <a:ext cx="13716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315200" y="1824335"/>
            <a:ext cx="12954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905000" y="1969532"/>
            <a:ext cx="2514600" cy="2769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905000" y="3505200"/>
            <a:ext cx="1111624" cy="337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38600" y="4495800"/>
            <a:ext cx="381000" cy="7493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4" idx="1"/>
          </p:cNvCxnSpPr>
          <p:nvPr/>
        </p:nvCxnSpPr>
        <p:spPr>
          <a:xfrm flipH="1">
            <a:off x="6217024" y="2286000"/>
            <a:ext cx="1098176" cy="1219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Based on L, C 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476311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90800" y="1600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60.8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6600" y="2482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73.0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402693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40.7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88024" y="5216535"/>
            <a:ext cx="140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48.8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1685835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60.8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988" y="4056495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48.8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3200" y="5265754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40.7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0900" y="1282005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73.0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3400" y="1685835"/>
            <a:ext cx="13716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33400" y="4056495"/>
            <a:ext cx="1371600" cy="12092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200900" y="1282005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553200" y="5265754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905000" y="1969532"/>
            <a:ext cx="1111624" cy="3164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05000" y="4396264"/>
            <a:ext cx="1111624" cy="995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17024" y="4495800"/>
            <a:ext cx="488576" cy="7699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217024" y="2127765"/>
            <a:ext cx="983876" cy="15823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 smtClean="0"/>
              <a:t> Based</a:t>
            </a:r>
            <a:br>
              <a:rPr lang="en-US" sz="4000" dirty="0" smtClean="0"/>
            </a:br>
            <a:r>
              <a:rPr lang="en-US" sz="4000" dirty="0" smtClean="0"/>
              <a:t>on L, C Corner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Min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Max    | Original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50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Td     60ps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66ps    54ps   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Max    | L, C</a:t>
            </a:r>
            <a:endParaRPr lang="en-US" sz="2000" dirty="0">
              <a:latin typeface="Symbol" panose="05050102010706020507" pitchFamily="18" charset="2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      3.00nH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3.63nH  2.43nH |  parameter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C      1.20pF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1.47pF  0.98pF |  corners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r>
              <a:rPr lang="en-US" dirty="0" smtClean="0"/>
              <a:t>Combinations of L, C parameter do NOT give the Original ranges, as shown in previous slide:</a:t>
            </a:r>
          </a:p>
          <a:p>
            <a:pPr lvl="1"/>
            <a:r>
              <a:rPr lang="en-US" sz="2400" dirty="0" smtClean="0"/>
              <a:t>Td range = 48.8 </a:t>
            </a:r>
            <a:r>
              <a:rPr lang="en-US" sz="2400" dirty="0" err="1" smtClean="0"/>
              <a:t>ps</a:t>
            </a:r>
            <a:r>
              <a:rPr lang="en-US" sz="2400" dirty="0" smtClean="0"/>
              <a:t> to 73.0 </a:t>
            </a:r>
            <a:r>
              <a:rPr lang="en-US" sz="2400" dirty="0" err="1" smtClean="0"/>
              <a:t>ps</a:t>
            </a:r>
            <a:endParaRPr lang="en-US" sz="2400" dirty="0" smtClean="0"/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range = 40.7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r>
              <a:rPr lang="en-US" sz="2400" dirty="0" smtClean="0"/>
              <a:t> to 60.8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Symbol" panose="050501020107060205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8600" y="2895600"/>
            <a:ext cx="25146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Concluding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contains several methods to describe corners and to assign and pass parameters</a:t>
            </a:r>
          </a:p>
          <a:p>
            <a:r>
              <a:rPr lang="en-US" dirty="0"/>
              <a:t>M</a:t>
            </a:r>
            <a:r>
              <a:rPr lang="en-US" dirty="0" smtClean="0"/>
              <a:t>inimize parameter passing with corners because of different possible interpretations</a:t>
            </a:r>
          </a:p>
          <a:p>
            <a:r>
              <a:rPr lang="en-US" dirty="0" smtClean="0"/>
              <a:t>EDA tool should be capable of mixing or matching </a:t>
            </a:r>
            <a:r>
              <a:rPr lang="en-US" dirty="0" err="1" smtClean="0"/>
              <a:t>Typ</a:t>
            </a:r>
            <a:r>
              <a:rPr lang="en-US" dirty="0" smtClean="0"/>
              <a:t>, Min, Max conditions</a:t>
            </a:r>
          </a:p>
          <a:p>
            <a:r>
              <a:rPr lang="en-US" dirty="0" smtClean="0"/>
              <a:t>L, C corner values derived from Td, </a:t>
            </a:r>
            <a:r>
              <a:rPr lang="en-US" dirty="0" err="1" smtClean="0"/>
              <a:t>Zo</a:t>
            </a:r>
            <a:r>
              <a:rPr lang="en-US" dirty="0" smtClean="0"/>
              <a:t> corners can give different “effective” ranges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9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Corners in this presentation </a:t>
            </a:r>
            <a:r>
              <a:rPr lang="en-US" dirty="0" smtClean="0"/>
              <a:t>mean </a:t>
            </a:r>
            <a:r>
              <a:rPr lang="en-US" dirty="0"/>
              <a:t>the assignment of </a:t>
            </a:r>
            <a:r>
              <a:rPr lang="en-US" dirty="0" err="1"/>
              <a:t>Typ</a:t>
            </a:r>
            <a:r>
              <a:rPr lang="en-US" dirty="0"/>
              <a:t>, Min, Max (or </a:t>
            </a:r>
            <a:r>
              <a:rPr lang="en-US" dirty="0" err="1"/>
              <a:t>Typ</a:t>
            </a:r>
            <a:r>
              <a:rPr lang="en-US" dirty="0"/>
              <a:t>, Slow, Fast</a:t>
            </a:r>
            <a:r>
              <a:rPr lang="en-US" dirty="0" smtClean="0"/>
              <a:t>) entries</a:t>
            </a:r>
          </a:p>
          <a:p>
            <a:r>
              <a:rPr lang="en-US" dirty="0" smtClean="0"/>
              <a:t>Different areas of IBIS have different corner definitions</a:t>
            </a:r>
          </a:p>
          <a:p>
            <a:r>
              <a:rPr lang="en-US" dirty="0" smtClean="0"/>
              <a:t>IBIS supports passing parameter values into IBIS-ISS (an HSPICE subset) sub-circuits</a:t>
            </a:r>
          </a:p>
          <a:p>
            <a:r>
              <a:rPr lang="en-US" dirty="0" smtClean="0"/>
              <a:t>The parameter </a:t>
            </a:r>
            <a:r>
              <a:rPr lang="en-US" smtClean="0"/>
              <a:t>descriptions </a:t>
            </a:r>
            <a:r>
              <a:rPr lang="en-US" smtClean="0"/>
              <a:t>can also </a:t>
            </a:r>
            <a:r>
              <a:rPr lang="en-US" dirty="0" smtClean="0"/>
              <a:t>contain corners</a:t>
            </a:r>
          </a:p>
          <a:p>
            <a:r>
              <a:rPr lang="en-US" dirty="0" smtClean="0"/>
              <a:t>Purpose of this presentation is to show different methods and provide some advice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Corner Review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[Model] Corners</a:t>
            </a:r>
          </a:p>
          <a:p>
            <a:r>
              <a:rPr lang="en-US" dirty="0" smtClean="0"/>
              <a:t>[External Model] Corners</a:t>
            </a:r>
          </a:p>
          <a:p>
            <a:r>
              <a:rPr lang="en-US" dirty="0" smtClean="0"/>
              <a:t>[External Circuit] Corners</a:t>
            </a:r>
          </a:p>
          <a:p>
            <a:r>
              <a:rPr lang="en-US" dirty="0" smtClean="0"/>
              <a:t>[Package] Corners</a:t>
            </a:r>
          </a:p>
          <a:p>
            <a:r>
              <a:rPr lang="en-US" dirty="0" smtClean="0"/>
              <a:t>IBIS-AMI Corners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8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Typ</a:t>
            </a:r>
            <a:r>
              <a:rPr lang="en-US" dirty="0"/>
              <a:t>:</a:t>
            </a:r>
            <a:r>
              <a:rPr lang="en-US" dirty="0" smtClean="0"/>
              <a:t> Typical process and conditions</a:t>
            </a:r>
          </a:p>
          <a:p>
            <a:r>
              <a:rPr lang="en-US" dirty="0" smtClean="0"/>
              <a:t>Min: Slow, Weak process and conditions (low voltage and high temperature for CMOS)</a:t>
            </a:r>
          </a:p>
          <a:p>
            <a:r>
              <a:rPr lang="en-US" dirty="0" smtClean="0"/>
              <a:t>Max: Fast, Strong process and conditions (high voltage and low temperature for CMOS)</a:t>
            </a:r>
          </a:p>
          <a:p>
            <a:r>
              <a:rPr lang="en-US" dirty="0" smtClean="0"/>
              <a:t>[Model Spec] corners are aligned with [Model]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corners are by magnitude and represent the range of values</a:t>
            </a:r>
          </a:p>
          <a:p>
            <a:r>
              <a:rPr lang="en-US" dirty="0" smtClean="0"/>
              <a:t>[External Model] Corner lines track [Model] corners (shown next)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Model] Buffer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/>
          </a:p>
          <a:p>
            <a:r>
              <a:rPr lang="en-US" dirty="0" smtClean="0"/>
              <a:t>[External Model] is under [Model]</a:t>
            </a:r>
          </a:p>
          <a:p>
            <a:r>
              <a:rPr lang="en-US" dirty="0" smtClean="0"/>
              <a:t>[Model] corner selection determines which Corner line to 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0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Circuit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dirty="0" smtClean="0"/>
          </a:p>
          <a:p>
            <a:r>
              <a:rPr lang="en-US" dirty="0" smtClean="0"/>
              <a:t>User or EDA tool selects Corner line:</a:t>
            </a:r>
          </a:p>
          <a:p>
            <a:pPr lvl="1"/>
            <a:r>
              <a:rPr lang="en-US" sz="2400" dirty="0" smtClean="0"/>
              <a:t>For buffer, set same as [Model] setting</a:t>
            </a:r>
          </a:p>
          <a:p>
            <a:pPr lvl="1"/>
            <a:r>
              <a:rPr lang="en-US" sz="2400" dirty="0" smtClean="0"/>
              <a:t>For on-die interconnect, Corner can be used for range of values or aligned with connected [External Circuit] buffer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[Package]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corners show range of values: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[Package] | Corners by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magnitude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value give range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914400" lvl="2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Most IBIS models have pin-specific detail that overrides [Package] setting:</a:t>
            </a:r>
          </a:p>
          <a:p>
            <a:pPr lvl="1"/>
            <a:r>
              <a:rPr lang="en-US" sz="2400" dirty="0" err="1" smtClean="0"/>
              <a:t>L_pin</a:t>
            </a:r>
            <a:r>
              <a:rPr lang="en-US" sz="2400" dirty="0" smtClean="0"/>
              <a:t>, </a:t>
            </a:r>
            <a:r>
              <a:rPr lang="en-US" sz="2400" dirty="0" err="1" smtClean="0"/>
              <a:t>C_pin</a:t>
            </a:r>
            <a:r>
              <a:rPr lang="en-US" sz="2400" dirty="0" smtClean="0"/>
              <a:t>, </a:t>
            </a:r>
            <a:r>
              <a:rPr lang="en-US" sz="2400" dirty="0" err="1" smtClean="0"/>
              <a:t>R_pin</a:t>
            </a:r>
            <a:endParaRPr lang="en-US" sz="2400" dirty="0" smtClean="0"/>
          </a:p>
          <a:p>
            <a:pPr lvl="1"/>
            <a:r>
              <a:rPr lang="en-US" sz="2400" dirty="0" smtClean="0"/>
              <a:t>[Package Model] with [Define Package Model]</a:t>
            </a:r>
            <a:endParaRPr lang="en-US" sz="2400" dirty="0"/>
          </a:p>
          <a:p>
            <a:pPr marL="914400" lvl="2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9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IBIS-AMI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AMI File, For example: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parameter_name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(Usage Info) (Type Float)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&gt;)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 smtClean="0"/>
          </a:p>
          <a:p>
            <a:r>
              <a:rPr lang="en-US" dirty="0" err="1" smtClean="0"/>
              <a:t>Typ</a:t>
            </a:r>
            <a:r>
              <a:rPr lang="en-US" dirty="0" smtClean="0"/>
              <a:t>, Slow, Fast entries</a:t>
            </a:r>
          </a:p>
          <a:p>
            <a:r>
              <a:rPr lang="en-US" dirty="0" smtClean="0"/>
              <a:t>Slow, Fast entries not clear for some parameters such as </a:t>
            </a:r>
            <a:r>
              <a:rPr lang="en-US" dirty="0" err="1" smtClean="0"/>
              <a:t>Zo</a:t>
            </a:r>
            <a:r>
              <a:rPr lang="en-US" dirty="0" smtClean="0"/>
              <a:t> for reference impedance</a:t>
            </a:r>
          </a:p>
          <a:p>
            <a:r>
              <a:rPr lang="en-US" dirty="0" smtClean="0"/>
              <a:t>(Beyond Corners, IBIS-AMI allows these choices:  List, Range, Steps, Increment, Value)</a:t>
            </a:r>
          </a:p>
          <a:p>
            <a:r>
              <a:rPr lang="en-US" dirty="0" smtClean="0"/>
              <a:t>User or EDA tool makes Corner selection</a:t>
            </a:r>
          </a:p>
          <a:p>
            <a:r>
              <a:rPr lang="en-US" dirty="0" smtClean="0"/>
              <a:t>Corners used for speed entry or range of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2014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4933</TotalTime>
  <Words>1684</Words>
  <Application>Microsoft Office PowerPoint</Application>
  <PresentationFormat>On-screen Show (4:3)</PresentationFormat>
  <Paragraphs>284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Corner Considerations  Bob Ross, Teraspeed Labs bob@teraspeedlabs.com Asian IBIS Summit Shanghai, China November 14, 2014</vt:lpstr>
      <vt:lpstr>Outline</vt:lpstr>
      <vt:lpstr>Overview</vt:lpstr>
      <vt:lpstr>Corner Review</vt:lpstr>
      <vt:lpstr>[Model] Corners</vt:lpstr>
      <vt:lpstr>[External Model] Corners</vt:lpstr>
      <vt:lpstr>[External Circuit] Corners</vt:lpstr>
      <vt:lpstr>[Package] Corners</vt:lpstr>
      <vt:lpstr>IBIS-AMI Corners</vt:lpstr>
      <vt:lpstr>Parameter Passing Corners in IBIS Version 6.0</vt:lpstr>
      <vt:lpstr>Parameter Passing Corners in IBIS V6.0</vt:lpstr>
      <vt:lpstr>[External Circuit] with Parameters Corner</vt:lpstr>
      <vt:lpstr>[External Circuit] Parameters Using IBIS-AMI Example</vt:lpstr>
      <vt:lpstr>[External Circuit] Parameter Example Comments</vt:lpstr>
      <vt:lpstr>Upcoming Interconnect Modeling Corners</vt:lpstr>
      <vt:lpstr>Param Line in Upcoming Interconnect Modeling Proposal</vt:lpstr>
      <vt:lpstr>Adding Param Line Example:</vt:lpstr>
      <vt:lpstr>Interconnect Proposal Advice</vt:lpstr>
      <vt:lpstr>Td, Zo to/from L, C Conversions</vt:lpstr>
      <vt:lpstr>Equations to Plot L versus C as a Function of Td, Zo</vt:lpstr>
      <vt:lpstr>L, C Min/Max Values from Example Td, Zo Corners</vt:lpstr>
      <vt:lpstr>Wider “Effective” Td, Zo Based on L, C Corners</vt:lpstr>
      <vt:lpstr>Wider “Effective” Td, Zo Based on L, C Corner Analysis</vt:lpstr>
      <vt:lpstr>Concluding Comments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275</cp:revision>
  <cp:lastPrinted>2014-09-15T17:44:41Z</cp:lastPrinted>
  <dcterms:created xsi:type="dcterms:W3CDTF">2014-08-14T21:20:06Z</dcterms:created>
  <dcterms:modified xsi:type="dcterms:W3CDTF">2014-10-23T20:43:30Z</dcterms:modified>
</cp:coreProperties>
</file>