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327" r:id="rId4"/>
    <p:sldId id="337" r:id="rId5"/>
    <p:sldId id="341" r:id="rId6"/>
    <p:sldId id="342" r:id="rId7"/>
    <p:sldId id="328" r:id="rId8"/>
    <p:sldId id="345" r:id="rId9"/>
    <p:sldId id="338" r:id="rId10"/>
    <p:sldId id="340" r:id="rId11"/>
    <p:sldId id="343" r:id="rId12"/>
    <p:sldId id="344" r:id="rId13"/>
    <p:sldId id="336" r:id="rId14"/>
    <p:sldId id="308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6600FF"/>
    <a:srgbClr val="6699FF"/>
    <a:srgbClr val="6666FF"/>
    <a:srgbClr val="99CC00"/>
    <a:srgbClr val="FFFF66"/>
    <a:srgbClr val="008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80" d="100"/>
          <a:sy n="80" d="100"/>
        </p:scale>
        <p:origin x="-197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69C13730-80B0-43A1-BA35-DFD854EB7A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0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14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2014 Asian IBIS Summit 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q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ibischk/6" TargetMode="External"/><Relationship Id="rId2" Type="http://schemas.openxmlformats.org/officeDocument/2006/relationships/hyperlink" Target="http://www.eda.org/ibis/ver6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a.org/ibis/bugs/ibischk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da.org/ibis/ibischk6/ibischk_6.0.0_UserGuide_wip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da.org/ibis/suppor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bird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7269"/>
            <a:ext cx="851535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Activities and Direction of IBIS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smtClean="0">
                <a:latin typeface="Arial" pitchFamily="34" charset="0"/>
              </a:rPr>
              <a:t>Asian IBIS </a:t>
            </a:r>
            <a:r>
              <a:rPr lang="en-US" sz="2000" dirty="0">
                <a:latin typeface="Arial" pitchFamily="34" charset="0"/>
              </a:rPr>
              <a:t>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Shanghai, People’s Republic of China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Nov. 14, 2014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 smtClean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WORK FOR THE FUTURE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41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 Under Development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11 BIRDs have been proposed but not approved</a:t>
            </a:r>
          </a:p>
          <a:p>
            <a:r>
              <a:rPr lang="en-US" sz="2800" dirty="0" smtClean="0"/>
              <a:t>Major areas covered include</a:t>
            </a:r>
          </a:p>
          <a:p>
            <a:pPr lvl="1"/>
            <a:r>
              <a:rPr lang="en-US" sz="2400" dirty="0" smtClean="0"/>
              <a:t>Backchannel Adaptation for Equalization</a:t>
            </a:r>
          </a:p>
          <a:p>
            <a:pPr lvl="1"/>
            <a:r>
              <a:rPr lang="en-US" sz="2400" dirty="0" smtClean="0"/>
              <a:t>Expanded Package Capabilities</a:t>
            </a:r>
          </a:p>
          <a:p>
            <a:pPr lvl="1"/>
            <a:r>
              <a:rPr lang="en-US" sz="2400" dirty="0" smtClean="0"/>
              <a:t>Touchstone for AMI Analog Buffer Models</a:t>
            </a:r>
          </a:p>
          <a:p>
            <a:pPr lvl="1"/>
            <a:r>
              <a:rPr lang="en-US" sz="2400" dirty="0" smtClean="0"/>
              <a:t>Parameter Passing for External Circuits</a:t>
            </a:r>
          </a:p>
          <a:p>
            <a:r>
              <a:rPr lang="en-US" sz="2800" dirty="0" smtClean="0"/>
              <a:t>The Advanced Technology Task Group and the Interconnect Task Group are discussing these 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609601" y="5201392"/>
            <a:ext cx="7972424" cy="84005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n-lt"/>
              </a:rPr>
              <a:t>Visit 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http://www.eda.org/ibis/subcommittee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/</a:t>
            </a: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to review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BIRD development progress and contribute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755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major revision of the IBIS Open Forum basic policies and procedures is underway</a:t>
            </a:r>
          </a:p>
          <a:p>
            <a:endParaRPr lang="en-US" dirty="0"/>
          </a:p>
          <a:p>
            <a:r>
              <a:rPr lang="en-US" dirty="0" smtClean="0"/>
              <a:t>Changes to the IBIS Open Forum “Charter” will allow for greater involvement in votes and officer elections by Membership Companies </a:t>
            </a:r>
            <a:r>
              <a:rPr lang="en-US" u="sng" dirty="0" smtClean="0"/>
              <a:t>worldwide</a:t>
            </a:r>
            <a:endParaRPr lang="en-US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4928260"/>
            <a:ext cx="7972424" cy="125878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The IBIS Open Forum would like to encourage</a:t>
            </a: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more international participation and involvement,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</a:t>
            </a:r>
          </a:p>
          <a:p>
            <a:pPr algn="ctr"/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including those elected to IBIS Board offices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760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IBIS standards be more useful?</a:t>
            </a:r>
          </a:p>
          <a:p>
            <a:pPr lvl="1"/>
            <a:r>
              <a:rPr lang="en-US" dirty="0" smtClean="0"/>
              <a:t>What features would help you most?</a:t>
            </a:r>
            <a:endParaRPr lang="en-US" dirty="0"/>
          </a:p>
          <a:p>
            <a:r>
              <a:rPr lang="en-US" dirty="0" smtClean="0"/>
              <a:t>How can the IBIS Open Forum keep you better informed?</a:t>
            </a:r>
          </a:p>
          <a:p>
            <a:pPr lvl="1"/>
            <a:r>
              <a:rPr lang="en-US" dirty="0" smtClean="0"/>
              <a:t>More frequent web updates?</a:t>
            </a:r>
          </a:p>
          <a:p>
            <a:pPr lvl="1"/>
            <a:r>
              <a:rPr lang="en-US" dirty="0" smtClean="0"/>
              <a:t>More frequent e-mail information?</a:t>
            </a:r>
          </a:p>
          <a:p>
            <a:pPr lvl="1"/>
            <a:r>
              <a:rPr lang="en-US" dirty="0" smtClean="0"/>
              <a:t>Increased use of social media?</a:t>
            </a:r>
          </a:p>
          <a:p>
            <a:pPr lvl="1"/>
            <a:r>
              <a:rPr lang="en-US" dirty="0" smtClean="0"/>
              <a:t>More Summits?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5379522"/>
            <a:ext cx="7972424" cy="84005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Your feedback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is critical to the development and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improvement of IBIS standards!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254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2014 Asian IBIS Summit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14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IBIS Today</a:t>
            </a:r>
          </a:p>
          <a:p>
            <a:pPr lvl="1"/>
            <a:r>
              <a:rPr lang="en-US" dirty="0" smtClean="0"/>
              <a:t>Documents and Support Services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Upcoming Changes in IBIS</a:t>
            </a:r>
          </a:p>
          <a:p>
            <a:pPr lvl="1"/>
            <a:r>
              <a:rPr lang="en-US" dirty="0" smtClean="0"/>
              <a:t>Major Approved BIRDs</a:t>
            </a:r>
          </a:p>
          <a:p>
            <a:endParaRPr lang="en-US" dirty="0"/>
          </a:p>
          <a:p>
            <a:r>
              <a:rPr lang="en-US" dirty="0" smtClean="0"/>
              <a:t>Work for the Future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IBIS TODAY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5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Today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6.0 was approved Sept. 2013</a:t>
            </a:r>
          </a:p>
          <a:p>
            <a:pPr lvl="1"/>
            <a:r>
              <a:rPr lang="en-US" dirty="0" smtClean="0">
                <a:hlinkClick r:id="rId2"/>
              </a:rPr>
              <a:t>http://www.eda.org/ibis/ver6.0/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Expands IBIS-AMI jitter support</a:t>
            </a:r>
          </a:p>
          <a:p>
            <a:pPr lvl="1"/>
            <a:r>
              <a:rPr lang="en-US" dirty="0" smtClean="0"/>
              <a:t>Adds IBIS-AMI repeater support</a:t>
            </a:r>
          </a:p>
          <a:p>
            <a:pPr lvl="2"/>
            <a:endParaRPr lang="en-US" dirty="0"/>
          </a:p>
          <a:p>
            <a:r>
              <a:rPr lang="en-US" dirty="0" smtClean="0"/>
              <a:t>IBISCHK6 parser released June 2014</a:t>
            </a:r>
          </a:p>
          <a:p>
            <a:pPr lvl="1"/>
            <a:r>
              <a:rPr lang="en-US" dirty="0" smtClean="0"/>
              <a:t>Available free: </a:t>
            </a:r>
            <a:r>
              <a:rPr lang="en-US" dirty="0" smtClean="0">
                <a:hlinkClick r:id="rId3"/>
              </a:rPr>
              <a:t>http://www.eda.org/ibis/ibischk6</a:t>
            </a:r>
            <a:endParaRPr lang="en-US" dirty="0" smtClean="0"/>
          </a:p>
          <a:p>
            <a:pPr lvl="1"/>
            <a:r>
              <a:rPr lang="en-US" dirty="0" smtClean="0"/>
              <a:t>Source code available for licensed purchase</a:t>
            </a:r>
          </a:p>
          <a:p>
            <a:pPr lvl="1"/>
            <a:r>
              <a:rPr lang="en-US" dirty="0" smtClean="0"/>
              <a:t>Current “bugs” listed at </a:t>
            </a:r>
            <a:r>
              <a:rPr lang="en-US" dirty="0" smtClean="0">
                <a:hlinkClick r:id="rId4"/>
              </a:rPr>
              <a:t>http://www.eda.org/ibis/bugs/ibischk/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1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Support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62" y="1133475"/>
            <a:ext cx="8502114" cy="4962525"/>
          </a:xfrm>
        </p:spPr>
        <p:txBody>
          <a:bodyPr/>
          <a:lstStyle/>
          <a:p>
            <a:r>
              <a:rPr lang="en-US" sz="2400" dirty="0" smtClean="0"/>
              <a:t>IBISCHK6 Parser User’s Guide</a:t>
            </a:r>
          </a:p>
          <a:p>
            <a:pPr lvl="1"/>
            <a:r>
              <a:rPr lang="en-US" sz="2000" dirty="0" smtClean="0"/>
              <a:t>From the IBIS Quality Task Group</a:t>
            </a:r>
          </a:p>
          <a:p>
            <a:pPr lvl="1"/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www.eda.org/ibis/ibischk6/ibischk_6.0.0_UserGuide_wip1.pdf</a:t>
            </a:r>
            <a:endParaRPr lang="en-US" sz="2000" dirty="0" smtClean="0"/>
          </a:p>
          <a:p>
            <a:pPr lvl="1"/>
            <a:r>
              <a:rPr lang="en-US" sz="2000" dirty="0" smtClean="0"/>
              <a:t>Lists usage, plus every Note, Caution, Error and Warning message</a:t>
            </a:r>
          </a:p>
          <a:p>
            <a:pPr lvl="1"/>
            <a:r>
              <a:rPr lang="en-US" sz="2000" dirty="0" smtClean="0"/>
              <a:t>Explains the extent of the parser’s checks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41" y="3085930"/>
            <a:ext cx="4120216" cy="3117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476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Review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IBIS Open Forum has supported review of IBIS models for many years</a:t>
            </a:r>
          </a:p>
          <a:p>
            <a:pPr lvl="1"/>
            <a:r>
              <a:rPr lang="en-US" sz="2000" dirty="0" smtClean="0"/>
              <a:t>Independent review by volunteer EDA experts, with separate reports provided individually to the submitter</a:t>
            </a:r>
          </a:p>
          <a:p>
            <a:r>
              <a:rPr lang="en-US" sz="2400" dirty="0" smtClean="0"/>
              <a:t>Recently expanded to cover IBIS-AMI</a:t>
            </a:r>
          </a:p>
          <a:p>
            <a:r>
              <a:rPr lang="en-US" sz="2400" dirty="0" smtClean="0"/>
              <a:t>Visit </a:t>
            </a:r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://www.eda.org/ibis/support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/>
              <a:t>  for details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" y="3796764"/>
            <a:ext cx="80105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566737" y="5664531"/>
            <a:ext cx="905803" cy="16625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839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UPCOMING CHANGES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8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After IBIS 6.0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6250" y="938151"/>
            <a:ext cx="8429625" cy="4857007"/>
          </a:xfrm>
        </p:spPr>
        <p:txBody>
          <a:bodyPr/>
          <a:lstStyle/>
          <a:p>
            <a:r>
              <a:rPr lang="en-US" sz="2800" dirty="0"/>
              <a:t>BIRD: Buffer Issue Resolution Document</a:t>
            </a:r>
          </a:p>
          <a:p>
            <a:pPr lvl="1"/>
            <a:r>
              <a:rPr lang="en-US" sz="2400" dirty="0"/>
              <a:t>A change to the IBIS specification that is not yet part of an IBIS version</a:t>
            </a:r>
          </a:p>
          <a:p>
            <a:endParaRPr lang="en-US" sz="2800" dirty="0" smtClean="0"/>
          </a:p>
          <a:p>
            <a:r>
              <a:rPr lang="en-US" sz="2800" dirty="0" smtClean="0"/>
              <a:t>Up to today, three approved BIRDs make major changes</a:t>
            </a:r>
          </a:p>
          <a:p>
            <a:endParaRPr lang="en-US" sz="2800" dirty="0" smtClean="0"/>
          </a:p>
          <a:p>
            <a:r>
              <a:rPr lang="en-US" sz="2800" dirty="0" smtClean="0"/>
              <a:t>Five other approved BIRDs make clarifications or corrections</a:t>
            </a:r>
          </a:p>
          <a:p>
            <a:endParaRPr lang="en-US" sz="2800" dirty="0" smtClean="0"/>
          </a:p>
          <a:p>
            <a:r>
              <a:rPr lang="en-US" sz="2800" dirty="0" smtClean="0"/>
              <a:t>See </a:t>
            </a:r>
            <a:r>
              <a:rPr lang="en-US" sz="2800" dirty="0" smtClean="0">
                <a:hlinkClick r:id="rId2"/>
              </a:rPr>
              <a:t>http://www.eda.org/ibis/birds/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17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Approved BIRDs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BIRD155.2: AMI Dependent Parameters</a:t>
            </a:r>
          </a:p>
          <a:p>
            <a:pPr lvl="1"/>
            <a:r>
              <a:rPr lang="en-US" dirty="0"/>
              <a:t>Allows AMI parameters to depend on the state of other parameters</a:t>
            </a:r>
          </a:p>
          <a:p>
            <a:r>
              <a:rPr lang="en-US" dirty="0" smtClean="0"/>
              <a:t>BIRD168.1: …Overclocking Caused by Delay in Waveform Tables</a:t>
            </a:r>
          </a:p>
          <a:p>
            <a:pPr lvl="1"/>
            <a:r>
              <a:rPr lang="en-US" dirty="0" smtClean="0"/>
              <a:t>Unifies amount of delay that can be removed from V-t and I-t tables</a:t>
            </a:r>
          </a:p>
          <a:p>
            <a:r>
              <a:rPr lang="en-US" dirty="0" smtClean="0"/>
              <a:t>BIRD173: Package RLC Matrix Diagonals</a:t>
            </a:r>
          </a:p>
          <a:p>
            <a:pPr lvl="1"/>
            <a:r>
              <a:rPr lang="en-US" dirty="0" smtClean="0"/>
              <a:t>Increases package model data checking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59016"/>
      </p:ext>
    </p:extLst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7161</TotalTime>
  <Words>553</Words>
  <Application>Microsoft Office PowerPoint</Application>
  <PresentationFormat>On-screen Show (4:3)</PresentationFormat>
  <Paragraphs>134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Bamboo</vt:lpstr>
      <vt:lpstr>Activities and Direction of IBIS</vt:lpstr>
      <vt:lpstr>Agenda</vt:lpstr>
      <vt:lpstr>IBIS TODAY</vt:lpstr>
      <vt:lpstr>IBIS Today</vt:lpstr>
      <vt:lpstr>New Support Features</vt:lpstr>
      <vt:lpstr>Model Review Service</vt:lpstr>
      <vt:lpstr>UPCOMING CHANGES</vt:lpstr>
      <vt:lpstr>Changes After IBIS 6.0</vt:lpstr>
      <vt:lpstr>Major Approved BIRDs</vt:lpstr>
      <vt:lpstr>WORK FOR THE FUTURE</vt:lpstr>
      <vt:lpstr>BIRDs Under Development</vt:lpstr>
      <vt:lpstr>Organizational Changes</vt:lpstr>
      <vt:lpstr>Request for Feedback</vt:lpstr>
      <vt:lpstr>Q/A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Michael Mirmak</cp:lastModifiedBy>
  <cp:revision>622</cp:revision>
  <cp:lastPrinted>1601-01-01T00:00:00Z</cp:lastPrinted>
  <dcterms:created xsi:type="dcterms:W3CDTF">2002-06-07T19:20:36Z</dcterms:created>
  <dcterms:modified xsi:type="dcterms:W3CDTF">2014-10-22T05:05:45Z</dcterms:modified>
</cp:coreProperties>
</file>