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383" r:id="rId3"/>
    <p:sldId id="384" r:id="rId4"/>
    <p:sldId id="389" r:id="rId5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5pPr>
    <a:lvl6pPr marL="22860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6pPr>
    <a:lvl7pPr marL="27432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7pPr>
    <a:lvl8pPr marL="32004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8pPr>
    <a:lvl9pPr marL="36576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DDBA59"/>
    <a:srgbClr val="C28548"/>
    <a:srgbClr val="FF9900"/>
    <a:srgbClr val="C29A28"/>
    <a:srgbClr val="D7AE85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646" autoAdjust="0"/>
  </p:normalViewPr>
  <p:slideViewPr>
    <p:cSldViewPr snapToGrid="0">
      <p:cViewPr>
        <p:scale>
          <a:sx n="99" d="100"/>
          <a:sy n="99" d="100"/>
        </p:scale>
        <p:origin x="138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0766-77FE-4380-AE60-8C71B2946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5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2F3FF-FC37-4B73-A6C3-86C255041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8C2F-349A-4B9B-9CC2-F0D93400B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1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17A9-5872-4581-90A1-CA785107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5953-7FFA-4DED-B037-F191C4187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A0F7-F3F7-4109-AFC8-BA15211DC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2811-3AA6-495E-87FB-A0BC17460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6A441-DD41-42A6-A431-6165CDFEA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8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933D1-92C3-4834-8EFC-B62CFF32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4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4E178-27A0-4679-B78C-541BEC75A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22FD-33BA-430D-BCE1-EFCE0DDBD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</a:defRPr>
            </a:lvl1pPr>
          </a:lstStyle>
          <a:p>
            <a:pPr>
              <a:defRPr/>
            </a:pPr>
            <a:fld id="{EF49EAB1-FA75-4ECE-AD64-6E3227AAB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emf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5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9.emf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5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9.emf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.png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8.emf"/><Relationship Id="rId5" Type="http://schemas.openxmlformats.org/officeDocument/2006/relationships/image" Target="../media/image6.png"/><Relationship Id="rId15" Type="http://schemas.openxmlformats.org/officeDocument/2006/relationships/image" Target="../media/image9.emf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2053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>
                <a:latin typeface="Arial" charset="0"/>
              </a:rPr>
              <a:t>November 9, 2012</a:t>
            </a:r>
          </a:p>
          <a:p>
            <a:pPr algn="ctr" eaLnBrk="1" hangingPunct="1"/>
            <a:r>
              <a:rPr lang="en-US" sz="1400" u="none">
                <a:latin typeface="Arial" charset="0"/>
              </a:rPr>
              <a:t>Parkyard Hotel</a:t>
            </a:r>
          </a:p>
          <a:p>
            <a:pPr algn="ctr" eaLnBrk="1" hangingPunct="1"/>
            <a:r>
              <a:rPr lang="en-US" sz="1400" u="none">
                <a:latin typeface="Arial" charset="0"/>
              </a:rPr>
              <a:t>Shanghai, CHINA</a:t>
            </a:r>
          </a:p>
        </p:txBody>
      </p:sp>
      <p:sp>
        <p:nvSpPr>
          <p:cNvPr id="2057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>
                <a:latin typeface="SimSun" pitchFamily="2" charset="-122"/>
                <a:ea typeface="SimSun" pitchFamily="2" charset="-122"/>
                <a:cs typeface="Arial" charset="0"/>
              </a:rPr>
              <a:t>2012 年 11 月 9 日</a:t>
            </a:r>
          </a:p>
        </p:txBody>
      </p:sp>
      <p:sp>
        <p:nvSpPr>
          <p:cNvPr id="2058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2059" name="Text Box 40"/>
          <p:cNvSpPr txBox="1">
            <a:spLocks noChangeArrowheads="1"/>
          </p:cNvSpPr>
          <p:nvPr/>
        </p:nvSpPr>
        <p:spPr bwMode="auto">
          <a:xfrm>
            <a:off x="2216150" y="2670175"/>
            <a:ext cx="259556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u="none">
                <a:solidFill>
                  <a:srgbClr val="3399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CONFERENCE RECORD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700" b="1" u="none">
                <a:solidFill>
                  <a:srgbClr val="3399FF"/>
                </a:solidFill>
                <a:latin typeface="SimSun" pitchFamily="2" charset="-122"/>
                <a:ea typeface="SimSun" pitchFamily="2" charset="-122"/>
              </a:rPr>
              <a:t>会刊</a:t>
            </a:r>
          </a:p>
        </p:txBody>
      </p:sp>
      <p:sp>
        <p:nvSpPr>
          <p:cNvPr id="2060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>
                <a:latin typeface="Arial" charset="0"/>
              </a:rPr>
              <a:t>IBIS OPEN FORUM   </a:t>
            </a:r>
            <a:r>
              <a:rPr lang="en-US" sz="900" u="none">
                <a:latin typeface="Arial" charset="0"/>
              </a:rPr>
              <a:t>http://www.eda.org/ibis</a:t>
            </a:r>
            <a:r>
              <a:rPr lang="en-US" sz="1000" u="none">
                <a:latin typeface="Arial" charset="0"/>
              </a:rPr>
              <a:t>/</a:t>
            </a:r>
          </a:p>
        </p:txBody>
      </p:sp>
      <p:sp>
        <p:nvSpPr>
          <p:cNvPr id="2061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62" name="Object 3"/>
          <p:cNvGraphicFramePr>
            <a:graphicFrameLocks noChangeAspect="1"/>
          </p:cNvGraphicFramePr>
          <p:nvPr/>
        </p:nvGraphicFramePr>
        <p:xfrm>
          <a:off x="2773363" y="4986338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986338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2"/>
          <p:cNvGraphicFramePr>
            <a:graphicFrameLocks noChangeAspect="1"/>
          </p:cNvGraphicFramePr>
          <p:nvPr/>
        </p:nvGraphicFramePr>
        <p:xfrm>
          <a:off x="2552700" y="5681663"/>
          <a:ext cx="111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hoto Editor Photo" r:id="rId5" imgW="3017782" imgH="2286198" progId="MSPhotoEd.3">
                  <p:embed/>
                </p:oleObj>
              </mc:Choice>
              <mc:Fallback>
                <p:oleObj name="Photo Editor Photo" r:id="rId5" imgW="3017782" imgH="228619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681663"/>
                        <a:ext cx="1112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 Box 43"/>
          <p:cNvSpPr txBox="1">
            <a:spLocks noChangeArrowheads="1"/>
          </p:cNvSpPr>
          <p:nvPr/>
        </p:nvSpPr>
        <p:spPr bwMode="auto">
          <a:xfrm>
            <a:off x="2716213" y="6338888"/>
            <a:ext cx="7858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" u="none">
                <a:solidFill>
                  <a:srgbClr val="3366FF"/>
                </a:solidFill>
                <a:latin typeface="Verdana" pitchFamily="34" charset="0"/>
              </a:rPr>
              <a:t>Sponsor</a:t>
            </a:r>
          </a:p>
        </p:txBody>
      </p:sp>
      <p:pic>
        <p:nvPicPr>
          <p:cNvPr id="2065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2106613" y="0"/>
            <a:ext cx="5089525" cy="4911725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  <a:alpha val="0"/>
                </a:srgbClr>
              </a:gs>
              <a:gs pos="100000">
                <a:srgbClr val="CCFFCC">
                  <a:shade val="67500"/>
                  <a:satMod val="115000"/>
                  <a:lumMod val="90000"/>
                  <a:lumOff val="10000"/>
                  <a:alpha val="50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pic>
        <p:nvPicPr>
          <p:cNvPr id="2069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218238"/>
            <a:ext cx="121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70" name="Object 8"/>
          <p:cNvGraphicFramePr>
            <a:graphicFrameLocks noChangeAspect="1"/>
          </p:cNvGraphicFramePr>
          <p:nvPr/>
        </p:nvGraphicFramePr>
        <p:xfrm>
          <a:off x="3749675" y="5156200"/>
          <a:ext cx="9318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hoto Editor Photo" r:id="rId9" imgW="7056732" imgH="2370025" progId="MSPhotoEd.3">
                  <p:embed/>
                </p:oleObj>
              </mc:Choice>
              <mc:Fallback>
                <p:oleObj name="Photo Editor Photo" r:id="rId9" imgW="7056732" imgH="237002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5156200"/>
                        <a:ext cx="93186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1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5149850"/>
            <a:ext cx="65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72" name="Object 9"/>
          <p:cNvGraphicFramePr>
            <a:graphicFrameLocks noChangeAspect="1"/>
          </p:cNvGraphicFramePr>
          <p:nvPr/>
        </p:nvGraphicFramePr>
        <p:xfrm>
          <a:off x="3719513" y="5699125"/>
          <a:ext cx="19208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hoto Editor Photo" r:id="rId12" imgW="16216765" imgH="3123810" progId="MSPhotoEd.3">
                  <p:embed/>
                </p:oleObj>
              </mc:Choice>
              <mc:Fallback>
                <p:oleObj name="Photo Editor Photo" r:id="rId12" imgW="16216765" imgH="3123810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5699125"/>
                        <a:ext cx="19208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5773738"/>
            <a:ext cx="8969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5249863"/>
            <a:ext cx="10795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" descr="C:\Users\bob\Desktop\phot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48400"/>
            <a:ext cx="15716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2106613" y="0"/>
            <a:ext cx="5089525" cy="4911725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  <a:alpha val="0"/>
                </a:srgbClr>
              </a:gs>
              <a:gs pos="100000">
                <a:srgbClr val="CCFFCC">
                  <a:shade val="67500"/>
                  <a:satMod val="115000"/>
                  <a:lumMod val="90000"/>
                  <a:lumOff val="10000"/>
                  <a:alpha val="50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3079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3080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>
                <a:latin typeface="Arial" charset="0"/>
              </a:rPr>
              <a:t>November 9, 2012</a:t>
            </a:r>
          </a:p>
          <a:p>
            <a:pPr algn="ctr" eaLnBrk="1" hangingPunct="1"/>
            <a:r>
              <a:rPr lang="en-US" sz="1400" u="none">
                <a:latin typeface="Arial" charset="0"/>
              </a:rPr>
              <a:t>Parkyard Hotel</a:t>
            </a:r>
          </a:p>
          <a:p>
            <a:pPr algn="ctr" eaLnBrk="1" hangingPunct="1"/>
            <a:r>
              <a:rPr lang="en-US" sz="1400" u="none">
                <a:latin typeface="Arial" charset="0"/>
              </a:rPr>
              <a:t>Shanghai, CHINA</a:t>
            </a:r>
          </a:p>
        </p:txBody>
      </p:sp>
      <p:sp>
        <p:nvSpPr>
          <p:cNvPr id="3084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>
                <a:latin typeface="SimSun" pitchFamily="2" charset="-122"/>
                <a:ea typeface="SimSun" pitchFamily="2" charset="-122"/>
                <a:cs typeface="Arial" charset="0"/>
              </a:rPr>
              <a:t>2012 年 11 月 9 日</a:t>
            </a:r>
          </a:p>
        </p:txBody>
      </p:sp>
      <p:sp>
        <p:nvSpPr>
          <p:cNvPr id="3085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3086" name="Text Box 40"/>
          <p:cNvSpPr txBox="1">
            <a:spLocks noChangeArrowheads="1"/>
          </p:cNvSpPr>
          <p:nvPr/>
        </p:nvSpPr>
        <p:spPr bwMode="auto">
          <a:xfrm>
            <a:off x="2216150" y="2670175"/>
            <a:ext cx="25955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u="none">
                <a:solidFill>
                  <a:srgbClr val="3399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700" b="1" u="none">
                <a:solidFill>
                  <a:schemeClr val="hlink"/>
                </a:solidFill>
                <a:latin typeface="SimSun" pitchFamily="2" charset="-122"/>
                <a:ea typeface="SimSun" pitchFamily="2" charset="-122"/>
              </a:rPr>
              <a:t>注册</a:t>
            </a:r>
          </a:p>
          <a:p>
            <a:pPr algn="ctr" eaLnBrk="1" hangingPunct="1">
              <a:spcBef>
                <a:spcPct val="50000"/>
              </a:spcBef>
            </a:pPr>
            <a:endParaRPr lang="en-US" sz="1700" b="1" u="none">
              <a:solidFill>
                <a:srgbClr val="3399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>
                <a:latin typeface="Arial" charset="0"/>
              </a:rPr>
              <a:t>IBIS OPEN FORUM   </a:t>
            </a:r>
            <a:r>
              <a:rPr lang="en-US" sz="900" u="none">
                <a:latin typeface="Arial" charset="0"/>
              </a:rPr>
              <a:t>http://www.eda.org/ibis</a:t>
            </a:r>
            <a:r>
              <a:rPr lang="en-US" sz="1000" u="none">
                <a:latin typeface="Arial" charset="0"/>
              </a:rPr>
              <a:t>/</a:t>
            </a:r>
          </a:p>
        </p:txBody>
      </p:sp>
      <p:sp>
        <p:nvSpPr>
          <p:cNvPr id="3088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89" name="Object 3"/>
          <p:cNvGraphicFramePr>
            <a:graphicFrameLocks noChangeAspect="1"/>
          </p:cNvGraphicFramePr>
          <p:nvPr/>
        </p:nvGraphicFramePr>
        <p:xfrm>
          <a:off x="2773363" y="4986338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986338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2"/>
          <p:cNvGraphicFramePr>
            <a:graphicFrameLocks noChangeAspect="1"/>
          </p:cNvGraphicFramePr>
          <p:nvPr/>
        </p:nvGraphicFramePr>
        <p:xfrm>
          <a:off x="2552700" y="5681663"/>
          <a:ext cx="111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hoto Editor Photo" r:id="rId5" imgW="3017782" imgH="2286198" progId="MSPhotoEd.3">
                  <p:embed/>
                </p:oleObj>
              </mc:Choice>
              <mc:Fallback>
                <p:oleObj name="Photo Editor Photo" r:id="rId5" imgW="3017782" imgH="228619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681663"/>
                        <a:ext cx="1112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43"/>
          <p:cNvSpPr txBox="1">
            <a:spLocks noChangeArrowheads="1"/>
          </p:cNvSpPr>
          <p:nvPr/>
        </p:nvSpPr>
        <p:spPr bwMode="auto">
          <a:xfrm>
            <a:off x="2716213" y="6338888"/>
            <a:ext cx="7858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" u="none">
                <a:solidFill>
                  <a:srgbClr val="3366FF"/>
                </a:solidFill>
                <a:latin typeface="Verdana" pitchFamily="34" charset="0"/>
              </a:rPr>
              <a:t>Sponsor</a:t>
            </a:r>
          </a:p>
        </p:txBody>
      </p:sp>
      <p:pic>
        <p:nvPicPr>
          <p:cNvPr id="3092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218238"/>
            <a:ext cx="121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94" name="Object 8"/>
          <p:cNvGraphicFramePr>
            <a:graphicFrameLocks noChangeAspect="1"/>
          </p:cNvGraphicFramePr>
          <p:nvPr/>
        </p:nvGraphicFramePr>
        <p:xfrm>
          <a:off x="3749675" y="5156200"/>
          <a:ext cx="9318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Photo Editor Photo" r:id="rId9" imgW="7056732" imgH="2370025" progId="MSPhotoEd.3">
                  <p:embed/>
                </p:oleObj>
              </mc:Choice>
              <mc:Fallback>
                <p:oleObj name="Photo Editor Photo" r:id="rId9" imgW="7056732" imgH="237002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5156200"/>
                        <a:ext cx="93186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5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5149850"/>
            <a:ext cx="65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96" name="Object 9"/>
          <p:cNvGraphicFramePr>
            <a:graphicFrameLocks noChangeAspect="1"/>
          </p:cNvGraphicFramePr>
          <p:nvPr/>
        </p:nvGraphicFramePr>
        <p:xfrm>
          <a:off x="3719513" y="5699125"/>
          <a:ext cx="19208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Photo Editor Photo" r:id="rId12" imgW="16216765" imgH="3123810" progId="MSPhotoEd.3">
                  <p:embed/>
                </p:oleObj>
              </mc:Choice>
              <mc:Fallback>
                <p:oleObj name="Photo Editor Photo" r:id="rId12" imgW="16216765" imgH="3123810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5699125"/>
                        <a:ext cx="19208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5773738"/>
            <a:ext cx="8969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5249863"/>
            <a:ext cx="10795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" descr="C:\Users\bob\Desktop\phot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48400"/>
            <a:ext cx="15716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4100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4101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>
                <a:latin typeface="Arial" charset="0"/>
              </a:rPr>
              <a:t>November 9, 2012</a:t>
            </a:r>
          </a:p>
          <a:p>
            <a:pPr algn="ctr" eaLnBrk="1" hangingPunct="1"/>
            <a:r>
              <a:rPr lang="en-US" sz="1400" u="none">
                <a:latin typeface="Arial" charset="0"/>
              </a:rPr>
              <a:t>Parkyard Hotel</a:t>
            </a:r>
          </a:p>
          <a:p>
            <a:pPr algn="ctr" eaLnBrk="1" hangingPunct="1"/>
            <a:r>
              <a:rPr lang="en-US" sz="1400" u="none">
                <a:latin typeface="Arial" charset="0"/>
              </a:rPr>
              <a:t>Shanghai, CHINA</a:t>
            </a:r>
          </a:p>
        </p:txBody>
      </p:sp>
      <p:sp>
        <p:nvSpPr>
          <p:cNvPr id="4105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>
                <a:latin typeface="SimSun" pitchFamily="2" charset="-122"/>
                <a:ea typeface="SimSun" pitchFamily="2" charset="-122"/>
                <a:cs typeface="Arial" charset="0"/>
              </a:rPr>
              <a:t>2012 年 11 月 9 日</a:t>
            </a:r>
          </a:p>
        </p:txBody>
      </p:sp>
      <p:sp>
        <p:nvSpPr>
          <p:cNvPr id="4106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4107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>
                <a:latin typeface="Arial" charset="0"/>
              </a:rPr>
              <a:t>IBIS OPEN FORUM   </a:t>
            </a:r>
            <a:r>
              <a:rPr lang="en-US" sz="900" u="none">
                <a:latin typeface="Arial" charset="0"/>
              </a:rPr>
              <a:t>http://www.eda.org/ibis</a:t>
            </a:r>
            <a:r>
              <a:rPr lang="en-US" sz="1000" u="none">
                <a:latin typeface="Arial" charset="0"/>
              </a:rPr>
              <a:t>/</a:t>
            </a:r>
          </a:p>
        </p:txBody>
      </p:sp>
      <p:sp>
        <p:nvSpPr>
          <p:cNvPr id="4108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09" name="Object 3"/>
          <p:cNvGraphicFramePr>
            <a:graphicFrameLocks noChangeAspect="1"/>
          </p:cNvGraphicFramePr>
          <p:nvPr/>
        </p:nvGraphicFramePr>
        <p:xfrm>
          <a:off x="2773363" y="4986338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986338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2"/>
          <p:cNvGraphicFramePr>
            <a:graphicFrameLocks noChangeAspect="1"/>
          </p:cNvGraphicFramePr>
          <p:nvPr/>
        </p:nvGraphicFramePr>
        <p:xfrm>
          <a:off x="2552700" y="5681663"/>
          <a:ext cx="111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Photo Editor Photo" r:id="rId5" imgW="3017782" imgH="2286198" progId="MSPhotoEd.3">
                  <p:embed/>
                </p:oleObj>
              </mc:Choice>
              <mc:Fallback>
                <p:oleObj name="Photo Editor Photo" r:id="rId5" imgW="3017782" imgH="228619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681663"/>
                        <a:ext cx="1112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 Box 43"/>
          <p:cNvSpPr txBox="1">
            <a:spLocks noChangeArrowheads="1"/>
          </p:cNvSpPr>
          <p:nvPr/>
        </p:nvSpPr>
        <p:spPr bwMode="auto">
          <a:xfrm>
            <a:off x="2716213" y="6338888"/>
            <a:ext cx="7858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" u="none">
                <a:solidFill>
                  <a:srgbClr val="3366FF"/>
                </a:solidFill>
                <a:latin typeface="Verdana" pitchFamily="34" charset="0"/>
              </a:rPr>
              <a:t>Sponsor</a:t>
            </a:r>
          </a:p>
        </p:txBody>
      </p:sp>
      <p:pic>
        <p:nvPicPr>
          <p:cNvPr id="4112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1" y="0"/>
            <a:ext cx="9076622" cy="4911725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  <a:alpha val="0"/>
                </a:srgbClr>
              </a:gs>
              <a:gs pos="100000">
                <a:srgbClr val="CCFFCC">
                  <a:shade val="67500"/>
                  <a:satMod val="115000"/>
                  <a:lumMod val="90000"/>
                  <a:lumOff val="10000"/>
                  <a:alpha val="50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pic>
        <p:nvPicPr>
          <p:cNvPr id="4116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218238"/>
            <a:ext cx="121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Object 8"/>
          <p:cNvGraphicFramePr>
            <a:graphicFrameLocks noChangeAspect="1"/>
          </p:cNvGraphicFramePr>
          <p:nvPr/>
        </p:nvGraphicFramePr>
        <p:xfrm>
          <a:off x="3749675" y="5156200"/>
          <a:ext cx="9318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Photo Editor Photo" r:id="rId9" imgW="7056732" imgH="2370025" progId="MSPhotoEd.3">
                  <p:embed/>
                </p:oleObj>
              </mc:Choice>
              <mc:Fallback>
                <p:oleObj name="Photo Editor Photo" r:id="rId9" imgW="7056732" imgH="237002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5156200"/>
                        <a:ext cx="93186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8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5149850"/>
            <a:ext cx="65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9" name="Object 9"/>
          <p:cNvGraphicFramePr>
            <a:graphicFrameLocks noChangeAspect="1"/>
          </p:cNvGraphicFramePr>
          <p:nvPr/>
        </p:nvGraphicFramePr>
        <p:xfrm>
          <a:off x="3719513" y="5699125"/>
          <a:ext cx="19208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Photo Editor Photo" r:id="rId12" imgW="16216765" imgH="3123810" progId="MSPhotoEd.3">
                  <p:embed/>
                </p:oleObj>
              </mc:Choice>
              <mc:Fallback>
                <p:oleObj name="Photo Editor Photo" r:id="rId12" imgW="16216765" imgH="3123810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5699125"/>
                        <a:ext cx="19208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5773738"/>
            <a:ext cx="8969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5249863"/>
            <a:ext cx="10795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" descr="C:\Users\bob\Desktop\phot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48400"/>
            <a:ext cx="15716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"/>
          <p:cNvSpPr>
            <a:spLocks noChangeArrowheads="1"/>
          </p:cNvSpPr>
          <p:nvPr/>
        </p:nvSpPr>
        <p:spPr bwMode="auto">
          <a:xfrm>
            <a:off x="0" y="0"/>
            <a:ext cx="91440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5125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126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>
                <a:latin typeface="Arial" charset="0"/>
              </a:rPr>
              <a:t>November 9, 2012</a:t>
            </a:r>
          </a:p>
          <a:p>
            <a:pPr algn="ctr" eaLnBrk="1" hangingPunct="1"/>
            <a:r>
              <a:rPr lang="en-US" sz="1400" u="none">
                <a:latin typeface="Arial" charset="0"/>
              </a:rPr>
              <a:t>Parkyard Hotel</a:t>
            </a:r>
          </a:p>
          <a:p>
            <a:pPr algn="ctr" eaLnBrk="1" hangingPunct="1"/>
            <a:r>
              <a:rPr lang="en-US" sz="1400" u="none">
                <a:latin typeface="Arial" charset="0"/>
              </a:rPr>
              <a:t>Shanghai, CHINA</a:t>
            </a:r>
          </a:p>
        </p:txBody>
      </p:sp>
      <p:sp>
        <p:nvSpPr>
          <p:cNvPr id="5130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>
                <a:latin typeface="SimSun" pitchFamily="2" charset="-122"/>
                <a:ea typeface="SimSun" pitchFamily="2" charset="-122"/>
                <a:cs typeface="Arial" charset="0"/>
              </a:rPr>
              <a:t>2012 年 11 月 9 日</a:t>
            </a:r>
          </a:p>
        </p:txBody>
      </p:sp>
      <p:sp>
        <p:nvSpPr>
          <p:cNvPr id="5131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5132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>
                <a:latin typeface="Arial" charset="0"/>
              </a:rPr>
              <a:t>IBIS OPEN FORUM   </a:t>
            </a:r>
            <a:r>
              <a:rPr lang="en-US" sz="900" u="none">
                <a:latin typeface="Arial" charset="0"/>
              </a:rPr>
              <a:t>http://www.eda.org/ibis</a:t>
            </a:r>
            <a:r>
              <a:rPr lang="en-US" sz="1000" u="none">
                <a:latin typeface="Arial" charset="0"/>
              </a:rPr>
              <a:t>/</a:t>
            </a:r>
          </a:p>
        </p:txBody>
      </p:sp>
      <p:sp>
        <p:nvSpPr>
          <p:cNvPr id="5133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34" name="Object 3"/>
          <p:cNvGraphicFramePr>
            <a:graphicFrameLocks noChangeAspect="1"/>
          </p:cNvGraphicFramePr>
          <p:nvPr/>
        </p:nvGraphicFramePr>
        <p:xfrm>
          <a:off x="2773363" y="4986338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986338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5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218238"/>
            <a:ext cx="121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36" name="Object 8"/>
          <p:cNvGraphicFramePr>
            <a:graphicFrameLocks noChangeAspect="1"/>
          </p:cNvGraphicFramePr>
          <p:nvPr/>
        </p:nvGraphicFramePr>
        <p:xfrm>
          <a:off x="3749675" y="5156200"/>
          <a:ext cx="9318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Photo Editor Photo" r:id="rId6" imgW="7056732" imgH="2370025" progId="MSPhotoEd.3">
                  <p:embed/>
                </p:oleObj>
              </mc:Choice>
              <mc:Fallback>
                <p:oleObj name="Photo Editor Photo" r:id="rId6" imgW="7056732" imgH="237002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5156200"/>
                        <a:ext cx="93186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7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5149850"/>
            <a:ext cx="65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38" name="Object 9"/>
          <p:cNvGraphicFramePr>
            <a:graphicFrameLocks noChangeAspect="1"/>
          </p:cNvGraphicFramePr>
          <p:nvPr/>
        </p:nvGraphicFramePr>
        <p:xfrm>
          <a:off x="3719513" y="5699125"/>
          <a:ext cx="19208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Photo Editor Photo" r:id="rId9" imgW="16216765" imgH="3123810" progId="MSPhotoEd.3">
                  <p:embed/>
                </p:oleObj>
              </mc:Choice>
              <mc:Fallback>
                <p:oleObj name="Photo Editor Photo" r:id="rId9" imgW="16216765" imgH="3123810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5699125"/>
                        <a:ext cx="19208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5773738"/>
            <a:ext cx="8969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40" name="Object 2"/>
          <p:cNvGraphicFramePr>
            <a:graphicFrameLocks noChangeAspect="1"/>
          </p:cNvGraphicFramePr>
          <p:nvPr/>
        </p:nvGraphicFramePr>
        <p:xfrm>
          <a:off x="2552700" y="5681663"/>
          <a:ext cx="111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Photo Editor Photo" r:id="rId12" imgW="3017782" imgH="2286198" progId="MSPhotoEd.3">
                  <p:embed/>
                </p:oleObj>
              </mc:Choice>
              <mc:Fallback>
                <p:oleObj name="Photo Editor Photo" r:id="rId12" imgW="3017782" imgH="228619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681663"/>
                        <a:ext cx="1112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1" name="Text Box 43"/>
          <p:cNvSpPr txBox="1">
            <a:spLocks noChangeArrowheads="1"/>
          </p:cNvSpPr>
          <p:nvPr/>
        </p:nvSpPr>
        <p:spPr bwMode="auto">
          <a:xfrm>
            <a:off x="2716213" y="6338888"/>
            <a:ext cx="7858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" u="none">
                <a:solidFill>
                  <a:srgbClr val="3366FF"/>
                </a:solidFill>
                <a:latin typeface="Verdana" pitchFamily="34" charset="0"/>
              </a:rPr>
              <a:t>Sponsor</a:t>
            </a:r>
          </a:p>
        </p:txBody>
      </p:sp>
      <p:pic>
        <p:nvPicPr>
          <p:cNvPr id="5142" name="Picture 4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5249863"/>
            <a:ext cx="10795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" descr="C:\Users\bob\Desktop\phot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48400"/>
            <a:ext cx="15716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oudy Stou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oudy Stout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3190</TotalTime>
  <Words>201</Words>
  <Application>Microsoft Office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Goudy Stout</vt:lpstr>
      <vt:lpstr>Arial</vt:lpstr>
      <vt:lpstr>Calibri</vt:lpstr>
      <vt:lpstr>Arial Rounded MT Bold</vt:lpstr>
      <vt:lpstr>SimSun</vt:lpstr>
      <vt:lpstr>Arial Black</vt:lpstr>
      <vt:lpstr>Arial Unicode MS</vt:lpstr>
      <vt:lpstr>Verdana</vt:lpstr>
      <vt:lpstr>Default Design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</vt:vector>
  </TitlesOfParts>
  <Company>RossTech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Ross</dc:creator>
  <cp:lastModifiedBy>bob</cp:lastModifiedBy>
  <cp:revision>264</cp:revision>
  <dcterms:created xsi:type="dcterms:W3CDTF">2005-10-01T16:09:37Z</dcterms:created>
  <dcterms:modified xsi:type="dcterms:W3CDTF">2012-10-22T00:29:22Z</dcterms:modified>
</cp:coreProperties>
</file>