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497763" cy="103330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50" d="100"/>
          <a:sy n="50" d="100"/>
        </p:scale>
        <p:origin x="-2148" y="-174"/>
      </p:cViewPr>
      <p:guideLst>
        <p:guide orient="horz" pos="3255"/>
        <p:guide pos="2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3209925"/>
            <a:ext cx="6373813" cy="22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5854700"/>
            <a:ext cx="5249863" cy="2641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D28F8-D7DB-4FCA-910A-DDD93A81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5B3-3B06-4CBF-8913-005B9FA3A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3525" y="919163"/>
            <a:ext cx="1592263" cy="826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919163"/>
            <a:ext cx="4629150" cy="826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51AD-D0A7-43D5-B870-E2B381F8C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EE4F-B762-47AB-B891-91A8C8B6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6640513"/>
            <a:ext cx="6373812" cy="2051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138" y="4379913"/>
            <a:ext cx="6373812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649-AEF0-4E3C-9387-46BE9386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7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2984500"/>
            <a:ext cx="3109913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88" y="2984500"/>
            <a:ext cx="3111500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7A945-06E0-483D-B910-60133DAD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4338"/>
            <a:ext cx="6748463" cy="1720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650" y="2312988"/>
            <a:ext cx="3313113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276600"/>
            <a:ext cx="3313113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8413" y="2312988"/>
            <a:ext cx="3314700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8413" y="3276600"/>
            <a:ext cx="3314700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E132-EF4E-41E3-8E5E-61E67CF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A8546-957F-4562-977F-050BA284A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7F45-4D6F-4C15-B756-657A293A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1163"/>
            <a:ext cx="2466975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113" y="411163"/>
            <a:ext cx="4191000" cy="8818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650" y="2162175"/>
            <a:ext cx="2466975" cy="7067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2349-5D74-4D5E-A1D1-B45C5D9F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7232650"/>
            <a:ext cx="44989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0025" y="923925"/>
            <a:ext cx="4498975" cy="6199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0025" y="8086725"/>
            <a:ext cx="44989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9C60-F0BC-4420-8282-DC1BC4E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919163"/>
            <a:ext cx="6373813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984500"/>
            <a:ext cx="6373813" cy="620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1975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2225" y="9413875"/>
            <a:ext cx="23733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3688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C8ECA4-1284-4FD5-9EB5-AB2FAB0B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19" y="0"/>
            <a:ext cx="7520781" cy="972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15</cp:revision>
  <dcterms:created xsi:type="dcterms:W3CDTF">1601-01-01T00:00:00Z</dcterms:created>
  <dcterms:modified xsi:type="dcterms:W3CDTF">2012-10-22T16:39:56Z</dcterms:modified>
</cp:coreProperties>
</file>