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8" y="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4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8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9479-C172-4721-B93C-EA2FB90BCE70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26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087" y="2295395"/>
            <a:ext cx="2615827" cy="196187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46809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Welcome to the European</a:t>
            </a:r>
            <a:br>
              <a:rPr lang="en-US" b="1" dirty="0" smtClean="0"/>
            </a:br>
            <a:r>
              <a:rPr lang="en-US" dirty="0" smtClean="0"/>
              <a:t> </a:t>
            </a:r>
            <a:r>
              <a:rPr lang="en-US" b="1" dirty="0" smtClean="0"/>
              <a:t>IBIS Hybrid Summit with SPI 2023</a:t>
            </a:r>
            <a:br>
              <a:rPr lang="en-US" b="1" dirty="0" smtClean="0"/>
            </a:br>
            <a:r>
              <a:rPr lang="en-US" b="1" dirty="0" smtClean="0"/>
              <a:t>May 10, 2023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81" y="5098362"/>
            <a:ext cx="9164781" cy="175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iemens Logo">
            <a:extLst>
              <a:ext uri="{FF2B5EF4-FFF2-40B4-BE49-F238E27FC236}">
                <a16:creationId xmlns="" xmlns:a16="http://schemas.microsoft.com/office/drawing/2014/main" xmlns:lc="http://schemas.openxmlformats.org/drawingml/2006/lockedCanvas" id="{1BABF8FE-C11A-CE7D-8B62-90AA2936400D}"/>
              </a:ext>
            </a:extLst>
          </p:cNvPr>
          <p:cNvPicPr>
            <a:picLocks noGrp="1"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xmlns:lc="http://schemas.openxmlformats.org/drawingml/2006/lockedCanvas" r:embed="rId5"/>
              </a:ext>
            </a:extLst>
          </a:blip>
          <a:stretch>
            <a:fillRect/>
          </a:stretch>
        </p:blipFill>
        <p:spPr bwMode="black">
          <a:xfrm>
            <a:off x="3330762" y="4628953"/>
            <a:ext cx="2327564" cy="370083"/>
          </a:xfrm>
          <a:prstGeom prst="rect">
            <a:avLst/>
          </a:prstGeom>
        </p:spPr>
      </p:pic>
      <p:pic>
        <p:nvPicPr>
          <p:cNvPr id="9" name="Grafik 9">
            <a:extLst>
              <a:ext uri="{FF2B5EF4-FFF2-40B4-BE49-F238E27FC236}">
                <a16:creationId xmlns="" xmlns:a16="http://schemas.microsoft.com/office/drawing/2014/main" xmlns:lc="http://schemas.openxmlformats.org/drawingml/2006/lockedCanvas" id="{D8EE6111-106D-1F03-A5B8-77CB8CD4A849}"/>
              </a:ext>
            </a:extLst>
          </p:cNvPr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8400" y="4485972"/>
            <a:ext cx="2514600" cy="6401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xmlns:lc="http://schemas.openxmlformats.org/drawingml/2006/lockedCanvas" id="{2642F28B-1BDD-BF6B-3D8A-765A434C665C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92747"/>
            <a:ext cx="2057400" cy="729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16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Welcome to the European  IBIS Hybrid Summit with SPI 2023 May 10, 2023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DesignCon 2016 IBIS Summit</dc:title>
  <dc:creator>Mike LaBonte</dc:creator>
  <cp:lastModifiedBy>Bob Ross</cp:lastModifiedBy>
  <cp:revision>43</cp:revision>
  <dcterms:created xsi:type="dcterms:W3CDTF">2016-01-11T21:56:36Z</dcterms:created>
  <dcterms:modified xsi:type="dcterms:W3CDTF">2023-04-28T01:45:17Z</dcterms:modified>
</cp:coreProperties>
</file>