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93" d="100"/>
          <a:sy n="93" d="100"/>
        </p:scale>
        <p:origin x="-7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4167A-6C9E-4AC7-AF97-38222220DF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853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03535-3716-4A84-A7D2-916FD3602F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07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42BAB-9D59-464E-A5B6-4C9429D926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8098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6E3D8-603E-4487-A2C2-846E4A596D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1829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FB552-8092-4CCB-B611-1B087E1DB6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7163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045F3-5613-49E4-AFD4-27C18348E7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066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41E2-0903-4B7F-8950-9EE8FC27F2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4603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C3862-F216-45E9-BBFC-9B17CDF228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976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96784-0DF1-4742-AC46-E0A205B8ED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454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EE94E-14DC-47AB-B11D-A6552AC755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0385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6FFAB-0797-4177-BA6C-C1E910C7BA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0983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9B46700-22C5-4C8A-B666-769841AD17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266700" y="304800"/>
            <a:ext cx="8610600" cy="1143000"/>
          </a:xfrm>
        </p:spPr>
        <p:txBody>
          <a:bodyPr wrap="none"/>
          <a:lstStyle/>
          <a:p>
            <a:pPr eaLnBrk="1" hangingPunct="1"/>
            <a:r>
              <a:rPr lang="en-US" altLang="en-US" sz="3200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European Virtual IBIS Summit</a:t>
            </a:r>
            <a:r>
              <a:rPr lang="en-US" altLang="en-US" sz="3200" dirty="0">
                <a:solidFill>
                  <a:schemeClr val="accent2"/>
                </a:solidFill>
                <a:latin typeface="Arial Black" panose="020B0A04020102020204" pitchFamily="34" charset="0"/>
                <a:ea typeface="ＭＳ Ｐゴシック" charset="-128"/>
              </a:rPr>
              <a:t/>
            </a:r>
            <a:br>
              <a:rPr lang="en-US" altLang="en-US" sz="3200" dirty="0">
                <a:solidFill>
                  <a:schemeClr val="accent2"/>
                </a:solidFill>
                <a:latin typeface="Arial Black" panose="020B0A04020102020204" pitchFamily="34" charset="0"/>
                <a:ea typeface="ＭＳ Ｐゴシック" charset="-128"/>
              </a:rPr>
            </a:br>
            <a:r>
              <a:rPr lang="en-US" altLang="ja-JP" sz="3200" dirty="0" smtClean="0">
                <a:solidFill>
                  <a:schemeClr val="accent2"/>
                </a:solidFill>
                <a:latin typeface="Arial Black" panose="020B0A04020102020204" pitchFamily="34" charset="0"/>
                <a:ea typeface="ＭＳ Ｐゴシック" charset="-128"/>
              </a:rPr>
              <a:t>(Germany) May 12, 2021</a:t>
            </a:r>
            <a:br>
              <a:rPr lang="en-US" altLang="ja-JP" sz="3200" dirty="0" smtClean="0">
                <a:solidFill>
                  <a:schemeClr val="accent2"/>
                </a:solidFill>
                <a:latin typeface="Arial Black" panose="020B0A04020102020204" pitchFamily="34" charset="0"/>
                <a:ea typeface="ＭＳ Ｐゴシック" charset="-128"/>
              </a:rPr>
            </a:br>
            <a:r>
              <a:rPr lang="en-US" altLang="ja-JP" sz="3200" dirty="0" smtClean="0">
                <a:solidFill>
                  <a:schemeClr val="accent2"/>
                </a:solidFill>
                <a:latin typeface="Arial Black" panose="020B0A04020102020204" pitchFamily="34" charset="0"/>
                <a:ea typeface="ＭＳ Ｐゴシック" charset="-128"/>
              </a:rPr>
              <a:t>with SPI 2021</a:t>
            </a:r>
            <a:endParaRPr lang="en-US" altLang="en-US" sz="3200" dirty="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300" y="1669724"/>
            <a:ext cx="2819400" cy="221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362200" y="38862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 Black" panose="020B0A04020102020204" pitchFamily="34" charset="0"/>
                <a:ea typeface="Source Sans Pro Black" panose="020B0803030403020204" pitchFamily="34" charset="0"/>
              </a:rPr>
              <a:t>IBIS OPEN FORUM</a:t>
            </a:r>
          </a:p>
        </p:txBody>
      </p:sp>
      <p:pic>
        <p:nvPicPr>
          <p:cNvPr id="1026" name="Picture 2" descr="Graphical user interface, text, application&#10;&#10;Description automatically generat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4325250"/>
            <a:ext cx="588645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</TotalTime>
  <Words>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European Virtual IBIS Summit (Germany) May 12, 2021 with SPI 2021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Fujimori, Shogo/藤森 省吾</dc:creator>
  <cp:lastModifiedBy>Bob Ross</cp:lastModifiedBy>
  <cp:revision>42</cp:revision>
  <dcterms:created xsi:type="dcterms:W3CDTF">1601-01-01T00:00:00Z</dcterms:created>
  <dcterms:modified xsi:type="dcterms:W3CDTF">2021-05-07T01:23:19Z</dcterms:modified>
</cp:coreProperties>
</file>