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19" r:id="rId2"/>
    <p:sldId id="484" r:id="rId3"/>
    <p:sldId id="485" r:id="rId4"/>
    <p:sldId id="486" r:id="rId5"/>
    <p:sldId id="487" r:id="rId6"/>
    <p:sldId id="489" r:id="rId7"/>
    <p:sldId id="488" r:id="rId8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08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e LaBont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D5D"/>
    <a:srgbClr val="FFBC9B"/>
    <a:srgbClr val="000000"/>
    <a:srgbClr val="0000FF"/>
    <a:srgbClr val="99FF99"/>
    <a:srgbClr val="CCFFCC"/>
    <a:srgbClr val="CCECFF"/>
    <a:srgbClr val="89FF89"/>
    <a:srgbClr val="FFD6C1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905" autoAdjust="0"/>
    <p:restoredTop sz="94629" autoAdjust="0"/>
  </p:normalViewPr>
  <p:slideViewPr>
    <p:cSldViewPr>
      <p:cViewPr>
        <p:scale>
          <a:sx n="80" d="100"/>
          <a:sy n="80" d="100"/>
        </p:scale>
        <p:origin x="-40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2256"/>
    </p:cViewPr>
  </p:sorterViewPr>
  <p:notesViewPr>
    <p:cSldViewPr>
      <p:cViewPr varScale="1">
        <p:scale>
          <a:sx n="77" d="100"/>
          <a:sy n="77" d="100"/>
        </p:scale>
        <p:origin x="-1362" y="-90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Rectangle 8"/>
          <p:cNvSpPr txBox="1">
            <a:spLocks noChangeArrowheads="1"/>
          </p:cNvSpPr>
          <p:nvPr userDrawn="1"/>
        </p:nvSpPr>
        <p:spPr bwMode="auto">
          <a:xfrm>
            <a:off x="1321242" y="6400800"/>
            <a:ext cx="5917758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800" kern="1200">
                <a:solidFill>
                  <a:srgbClr val="336699"/>
                </a:solidFill>
                <a:latin typeface="Arial" charset="0"/>
                <a:ea typeface="ヒラギノ角ゴ Pro W3" pitchFamily="8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pitchFamily="80" charset="-128"/>
                <a:cs typeface="+mn-cs"/>
              </a:defRPr>
            </a:lvl9pPr>
          </a:lstStyle>
          <a:p>
            <a:r>
              <a:rPr lang="en-US" dirty="0" smtClean="0"/>
              <a:t>		</a:t>
            </a:r>
            <a:r>
              <a:rPr lang="en-US" baseline="0" dirty="0" smtClean="0"/>
              <a:t>	</a:t>
            </a:r>
            <a:r>
              <a:rPr lang="en-US" dirty="0" smtClean="0"/>
              <a:t> © SiSoft 2015			</a:t>
            </a:r>
            <a:fld id="{ECC1E16C-ECCE-476B-881A-C33BC6A736F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a.org/ibis/ibischk6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bis-quality@freelists.org" TargetMode="External"/><Relationship Id="rId2" Type="http://schemas.openxmlformats.org/officeDocument/2006/relationships/hyperlink" Target="http://www.eda.org/ibis/quality_wi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elists.org/list/ibis-qual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000250"/>
          </a:xfrm>
        </p:spPr>
        <p:txBody>
          <a:bodyPr>
            <a:normAutofit/>
          </a:bodyPr>
          <a:lstStyle/>
          <a:p>
            <a:r>
              <a:rPr lang="en-US" dirty="0" smtClean="0"/>
              <a:t>IBIS Quality Task Group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810000"/>
            <a:ext cx="6096000" cy="152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Mike LaBonte, Signal Integrity Software</a:t>
            </a:r>
          </a:p>
          <a:p>
            <a:r>
              <a:rPr lang="en-US" dirty="0" smtClean="0"/>
              <a:t>Bob Ross,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</a:p>
          <a:p>
            <a:endParaRPr lang="en-US" dirty="0"/>
          </a:p>
          <a:p>
            <a:r>
              <a:rPr lang="en-US" dirty="0" err="1" smtClean="0"/>
              <a:t>DesignCon</a:t>
            </a:r>
            <a:r>
              <a:rPr lang="en-US" dirty="0" smtClean="0"/>
              <a:t> IBIS Summit</a:t>
            </a:r>
          </a:p>
          <a:p>
            <a:r>
              <a:rPr lang="en-US" dirty="0" smtClean="0"/>
              <a:t>Santa Clara, CA January 30, 2015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3559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9037"/>
            <a:ext cx="7010400" cy="914400"/>
          </a:xfrm>
        </p:spPr>
        <p:txBody>
          <a:bodyPr/>
          <a:lstStyle/>
          <a:p>
            <a:r>
              <a:rPr lang="en-US" dirty="0" smtClean="0"/>
              <a:t>What Does the Task Group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Formed in 2002 to produce an IBIS model quality checklist that could be incorporated in procurement specifications</a:t>
            </a:r>
          </a:p>
          <a:p>
            <a:r>
              <a:rPr lang="en-US" dirty="0" smtClean="0"/>
              <a:t>Specification written to explain checklist items and provide a scoring system</a:t>
            </a:r>
          </a:p>
          <a:p>
            <a:r>
              <a:rPr lang="en-US" dirty="0" smtClean="0"/>
              <a:t>IBISCHK parser issues addressed (ongoing)</a:t>
            </a:r>
          </a:p>
          <a:p>
            <a:r>
              <a:rPr lang="en-US" dirty="0" smtClean="0"/>
              <a:t>Ideas developed but not completed:</a:t>
            </a:r>
          </a:p>
          <a:p>
            <a:pPr lvl="1"/>
            <a:r>
              <a:rPr lang="en-US" dirty="0" smtClean="0"/>
              <a:t>IBIS Measurement and Correlation Handbook</a:t>
            </a:r>
          </a:p>
          <a:p>
            <a:pPr lvl="1"/>
            <a:r>
              <a:rPr lang="en-US" dirty="0" smtClean="0"/>
              <a:t>[External Test Load] considered</a:t>
            </a:r>
          </a:p>
          <a:p>
            <a:r>
              <a:rPr lang="en-US" dirty="0" smtClean="0"/>
              <a:t>IBISCHK User Guide (in progress)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3898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IBISCHK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 Ross leads most IBISCHK activities</a:t>
            </a:r>
          </a:p>
          <a:p>
            <a:pPr lvl="1"/>
            <a:r>
              <a:rPr lang="en-US" dirty="0" smtClean="0"/>
              <a:t>Code development coordination</a:t>
            </a:r>
          </a:p>
          <a:p>
            <a:pPr lvl="1"/>
            <a:r>
              <a:rPr lang="en-US" dirty="0" smtClean="0"/>
              <a:t>Source code delivery to purchasers</a:t>
            </a:r>
          </a:p>
          <a:p>
            <a:pPr lvl="1"/>
            <a:r>
              <a:rPr lang="en-US" dirty="0" smtClean="0"/>
              <a:t>Executable releases to public</a:t>
            </a:r>
          </a:p>
          <a:p>
            <a:pPr lvl="1"/>
            <a:r>
              <a:rPr lang="en-US" dirty="0" smtClean="0"/>
              <a:t>Bug tracking</a:t>
            </a:r>
          </a:p>
          <a:p>
            <a:r>
              <a:rPr lang="en-US" dirty="0" smtClean="0"/>
              <a:t>The IBIS Quality group helps</a:t>
            </a:r>
          </a:p>
          <a:p>
            <a:pPr lvl="1"/>
            <a:r>
              <a:rPr lang="en-US" dirty="0" smtClean="0"/>
              <a:t>Bug review</a:t>
            </a:r>
          </a:p>
          <a:p>
            <a:pPr lvl="1"/>
            <a:r>
              <a:rPr lang="en-US" dirty="0" smtClean="0"/>
              <a:t>Enhancement proposals</a:t>
            </a:r>
          </a:p>
          <a:p>
            <a:pPr lvl="1"/>
            <a:r>
              <a:rPr lang="en-US" dirty="0" smtClean="0"/>
              <a:t>User guide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19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IBISCHK6 User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release will be for IBISCHK6</a:t>
            </a:r>
          </a:p>
          <a:p>
            <a:r>
              <a:rPr lang="en-US" dirty="0" smtClean="0"/>
              <a:t>123 pages so far</a:t>
            </a:r>
          </a:p>
          <a:p>
            <a:pPr lvl="1"/>
            <a:r>
              <a:rPr lang="en-US" dirty="0" smtClean="0"/>
              <a:t>How to use: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Message descriptions:</a:t>
            </a:r>
          </a:p>
        </p:txBody>
      </p:sp>
      <p:pic>
        <p:nvPicPr>
          <p:cNvPr id="1026" name="Picture 2" descr="part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3"/>
          <a:stretch/>
        </p:blipFill>
        <p:spPr bwMode="auto">
          <a:xfrm>
            <a:off x="4953000" y="4114800"/>
            <a:ext cx="3724751" cy="149013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rt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" t="-6132" r="-1791"/>
          <a:stretch/>
        </p:blipFill>
        <p:spPr bwMode="auto">
          <a:xfrm>
            <a:off x="4952999" y="2159000"/>
            <a:ext cx="3724751" cy="17447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9462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IBISCHK Message Cleanup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1,258 unique messages</a:t>
            </a:r>
          </a:p>
          <a:p>
            <a:r>
              <a:rPr lang="en-US" dirty="0" smtClean="0"/>
              <a:t>303 have no explanatory comments at all</a:t>
            </a:r>
          </a:p>
          <a:p>
            <a:pPr lvl="1"/>
            <a:r>
              <a:rPr lang="en-US" dirty="0" smtClean="0"/>
              <a:t>Message strings were extracted from source code beginning with IBISCHK5</a:t>
            </a:r>
          </a:p>
          <a:p>
            <a:pPr lvl="1"/>
            <a:r>
              <a:rPr lang="en-US" dirty="0" smtClean="0"/>
              <a:t>Comments were added for new messages and only some existing messages</a:t>
            </a:r>
          </a:p>
          <a:p>
            <a:r>
              <a:rPr lang="en-US" dirty="0" smtClean="0"/>
              <a:t>About 50 explanatory comments added so far</a:t>
            </a:r>
          </a:p>
          <a:p>
            <a:pPr lvl="1"/>
            <a:r>
              <a:rPr lang="en-US" dirty="0" smtClean="0"/>
              <a:t>Progress is slow, requires source code analysis</a:t>
            </a:r>
          </a:p>
          <a:p>
            <a:r>
              <a:rPr lang="en-US" dirty="0" smtClean="0"/>
              <a:t>Other comments just need more detail</a:t>
            </a:r>
            <a:endParaRPr lang="en-US" dirty="0"/>
          </a:p>
          <a:p>
            <a:r>
              <a:rPr lang="en-US" dirty="0" smtClean="0"/>
              <a:t>Work-in-progress document included with ibischk6</a:t>
            </a:r>
          </a:p>
          <a:p>
            <a:pPr lvl="1"/>
            <a:r>
              <a:rPr lang="en-US" dirty="0" smtClean="0">
                <a:hlinkClick r:id="rId2"/>
              </a:rPr>
              <a:t>http://www.eda.org/ibis/ibischk6/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7775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91400" cy="914400"/>
          </a:xfrm>
        </p:spPr>
        <p:txBody>
          <a:bodyPr/>
          <a:lstStyle/>
          <a:p>
            <a:r>
              <a:rPr lang="en-US" dirty="0" smtClean="0"/>
              <a:t>Example: Message Detail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543800" cy="4572000"/>
          </a:xfrm>
        </p:spPr>
        <p:txBody>
          <a:bodyPr/>
          <a:lstStyle/>
          <a:p>
            <a:r>
              <a:rPr lang="en-US" dirty="0" smtClean="0"/>
              <a:t>Message W1503 ACDC_ERR_3 has no comment: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variable terms should be explained</a:t>
            </a:r>
          </a:p>
          <a:p>
            <a:r>
              <a:rPr lang="en-US" dirty="0" smtClean="0"/>
              <a:t>The percent thresholds for Warning (W1503, 2%) and Error (E1503, 10%) should be documented in </a:t>
            </a:r>
            <a:r>
              <a:rPr lang="en-US" smtClean="0"/>
              <a:t>the comments </a:t>
            </a:r>
            <a:r>
              <a:rPr lang="en-US" dirty="0" smtClean="0"/>
              <a:t>per BUG47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6533" y="2057400"/>
            <a:ext cx="8077200" cy="203132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Model {model}: The [{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Rise|Fall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Waveform] with 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[R_fixture]={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Rfixture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Ohms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and [{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Vfixture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}]={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Typ|Min|Max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}V has 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VacLow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 column DC endpoints of 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VacHigh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}V and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percTol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}v, but an equivalent load applied to the model's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I-V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tables yields different voltages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VdcLow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}V and 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VdcHigh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}V), a difference of {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diffLow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}% and {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diffHigh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}%, respectively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75330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IBIS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Meetings are held Tuesdays at 08:00 PT</a:t>
            </a:r>
          </a:p>
          <a:p>
            <a:r>
              <a:rPr lang="en-US" dirty="0"/>
              <a:t>Web: </a:t>
            </a: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www.eda.org/ibis/quality_wip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/>
              <a:t>Email:	</a:t>
            </a:r>
            <a:r>
              <a:rPr lang="en-US" dirty="0" smtClean="0">
                <a:hlinkClick r:id="rId3"/>
              </a:rPr>
              <a:t>ibis-quality@freelists.org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	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www.freelists.org/list/ibis-quality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453993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13490</TotalTime>
  <Words>333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IBIS Quality Task Group Report</vt:lpstr>
      <vt:lpstr>What Does the Task Group Do?</vt:lpstr>
      <vt:lpstr>IBISCHK Development</vt:lpstr>
      <vt:lpstr>IBISCHK6 User Guide</vt:lpstr>
      <vt:lpstr>IBISCHK Message Cleanup</vt:lpstr>
      <vt:lpstr>Example: Message Detail Needed</vt:lpstr>
      <vt:lpstr>Join IBIS Quality</vt:lpstr>
    </vt:vector>
  </TitlesOfParts>
  <Company>Think Marketing,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bob</cp:lastModifiedBy>
  <cp:revision>669</cp:revision>
  <cp:lastPrinted>2014-01-15T15:39:02Z</cp:lastPrinted>
  <dcterms:created xsi:type="dcterms:W3CDTF">2010-01-20T19:11:57Z</dcterms:created>
  <dcterms:modified xsi:type="dcterms:W3CDTF">2015-01-19T23:11:15Z</dcterms:modified>
</cp:coreProperties>
</file>