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4B4269-9851-4B42-90D7-E23DB9D5D654}" v="2" dt="2025-01-31T15:19:55.5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63" d="100"/>
          <a:sy n="63" d="100"/>
        </p:scale>
        <p:origin x="113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 Burns" userId="c47c840f80fd3f6c" providerId="LiveId" clId="{7DF69A77-D7F4-4C68-8E46-CE651EF12545}"/>
    <pc:docChg chg="undo custSel addSld delSld modSld">
      <pc:chgData name="Doug Burns" userId="c47c840f80fd3f6c" providerId="LiveId" clId="{7DF69A77-D7F4-4C68-8E46-CE651EF12545}" dt="2025-01-25T01:23:36.193" v="143" actId="21"/>
      <pc:docMkLst>
        <pc:docMk/>
      </pc:docMkLst>
      <pc:sldChg chg="modSp del mod">
        <pc:chgData name="Doug Burns" userId="c47c840f80fd3f6c" providerId="LiveId" clId="{7DF69A77-D7F4-4C68-8E46-CE651EF12545}" dt="2025-01-25T01:01:45.890" v="110" actId="2696"/>
        <pc:sldMkLst>
          <pc:docMk/>
          <pc:sldMk cId="0" sldId="256"/>
        </pc:sldMkLst>
      </pc:sldChg>
      <pc:sldChg chg="addSp delSp modSp new mod setBg">
        <pc:chgData name="Doug Burns" userId="c47c840f80fd3f6c" providerId="LiveId" clId="{7DF69A77-D7F4-4C68-8E46-CE651EF12545}" dt="2025-01-25T01:23:36.193" v="143" actId="21"/>
        <pc:sldMkLst>
          <pc:docMk/>
          <pc:sldMk cId="3710314584" sldId="257"/>
        </pc:sldMkLst>
        <pc:spChg chg="mod">
          <ac:chgData name="Doug Burns" userId="c47c840f80fd3f6c" providerId="LiveId" clId="{7DF69A77-D7F4-4C68-8E46-CE651EF12545}" dt="2025-01-25T01:02:01.905" v="112" actId="207"/>
          <ac:spMkLst>
            <pc:docMk/>
            <pc:sldMk cId="3710314584" sldId="257"/>
            <ac:spMk id="2" creationId="{CC7C9D6C-BF73-C1FD-4F9A-8B446A0E525F}"/>
          </ac:spMkLst>
        </pc:spChg>
        <pc:spChg chg="add mod">
          <ac:chgData name="Doug Burns" userId="c47c840f80fd3f6c" providerId="LiveId" clId="{7DF69A77-D7F4-4C68-8E46-CE651EF12545}" dt="2025-01-25T01:01:24.392" v="109" actId="1076"/>
          <ac:spMkLst>
            <pc:docMk/>
            <pc:sldMk cId="3710314584" sldId="257"/>
            <ac:spMk id="6" creationId="{49891318-3BB1-2169-4580-4B345ED61B63}"/>
          </ac:spMkLst>
        </pc:spChg>
        <pc:picChg chg="add mod">
          <ac:chgData name="Doug Burns" userId="c47c840f80fd3f6c" providerId="LiveId" clId="{7DF69A77-D7F4-4C68-8E46-CE651EF12545}" dt="2025-01-25T01:22:59.124" v="138" actId="1076"/>
          <ac:picMkLst>
            <pc:docMk/>
            <pc:sldMk cId="3710314584" sldId="257"/>
            <ac:picMk id="4" creationId="{FB14BBB3-38C1-B42B-5E14-2DCCE9B00549}"/>
          </ac:picMkLst>
        </pc:picChg>
        <pc:picChg chg="add mod">
          <ac:chgData name="Doug Burns" userId="c47c840f80fd3f6c" providerId="LiveId" clId="{7DF69A77-D7F4-4C68-8E46-CE651EF12545}" dt="2025-01-25T01:23:15.688" v="141" actId="1076"/>
          <ac:picMkLst>
            <pc:docMk/>
            <pc:sldMk cId="3710314584" sldId="257"/>
            <ac:picMk id="7" creationId="{9DB89C4E-C7A2-1D34-AE1A-FD6B15CA0007}"/>
          </ac:picMkLst>
        </pc:picChg>
        <pc:picChg chg="add mod">
          <ac:chgData name="Doug Burns" userId="c47c840f80fd3f6c" providerId="LiveId" clId="{7DF69A77-D7F4-4C68-8E46-CE651EF12545}" dt="2025-01-25T01:23:11.668" v="140" actId="14100"/>
          <ac:picMkLst>
            <pc:docMk/>
            <pc:sldMk cId="3710314584" sldId="257"/>
            <ac:picMk id="9" creationId="{B909D73C-6935-DD30-CB71-F98DC720D9F6}"/>
          </ac:picMkLst>
        </pc:picChg>
        <pc:picChg chg="add mod">
          <ac:chgData name="Doug Burns" userId="c47c840f80fd3f6c" providerId="LiveId" clId="{7DF69A77-D7F4-4C68-8E46-CE651EF12545}" dt="2025-01-25T01:23:21.689" v="142" actId="1076"/>
          <ac:picMkLst>
            <pc:docMk/>
            <pc:sldMk cId="3710314584" sldId="257"/>
            <ac:picMk id="11" creationId="{AD869C82-D4BF-143F-A06C-1BD280F00EB6}"/>
          </ac:picMkLst>
        </pc:picChg>
      </pc:sldChg>
    </pc:docChg>
  </pc:docChgLst>
  <pc:docChgLst>
    <pc:chgData name="Wang, Lance" userId="2a23c7e0-aa90-4c6b-8cef-a4502c72ca95" providerId="ADAL" clId="{384B4269-9851-4B42-90D7-E23DB9D5D654}"/>
    <pc:docChg chg="modSld">
      <pc:chgData name="Wang, Lance" userId="2a23c7e0-aa90-4c6b-8cef-a4502c72ca95" providerId="ADAL" clId="{384B4269-9851-4B42-90D7-E23DB9D5D654}" dt="2025-01-31T15:21:15.847" v="41" actId="1076"/>
      <pc:docMkLst>
        <pc:docMk/>
      </pc:docMkLst>
      <pc:sldChg chg="modSp mod">
        <pc:chgData name="Wang, Lance" userId="2a23c7e0-aa90-4c6b-8cef-a4502c72ca95" providerId="ADAL" clId="{384B4269-9851-4B42-90D7-E23DB9D5D654}" dt="2025-01-31T15:21:15.847" v="41" actId="1076"/>
        <pc:sldMkLst>
          <pc:docMk/>
          <pc:sldMk cId="3710314584" sldId="257"/>
        </pc:sldMkLst>
        <pc:spChg chg="mod">
          <ac:chgData name="Wang, Lance" userId="2a23c7e0-aa90-4c6b-8cef-a4502c72ca95" providerId="ADAL" clId="{384B4269-9851-4B42-90D7-E23DB9D5D654}" dt="2025-01-31T15:19:03.334" v="26" actId="6549"/>
          <ac:spMkLst>
            <pc:docMk/>
            <pc:sldMk cId="3710314584" sldId="257"/>
            <ac:spMk id="2" creationId="{CC7C9D6C-BF73-C1FD-4F9A-8B446A0E525F}"/>
          </ac:spMkLst>
        </pc:spChg>
        <pc:picChg chg="mod">
          <ac:chgData name="Wang, Lance" userId="2a23c7e0-aa90-4c6b-8cef-a4502c72ca95" providerId="ADAL" clId="{384B4269-9851-4B42-90D7-E23DB9D5D654}" dt="2025-01-31T15:19:55.505" v="32" actId="14100"/>
          <ac:picMkLst>
            <pc:docMk/>
            <pc:sldMk cId="3710314584" sldId="257"/>
            <ac:picMk id="4" creationId="{FB14BBB3-38C1-B42B-5E14-2DCCE9B00549}"/>
          </ac:picMkLst>
        </pc:picChg>
        <pc:picChg chg="mod">
          <ac:chgData name="Wang, Lance" userId="2a23c7e0-aa90-4c6b-8cef-a4502c72ca95" providerId="ADAL" clId="{384B4269-9851-4B42-90D7-E23DB9D5D654}" dt="2025-01-31T15:21:04.643" v="39" actId="1076"/>
          <ac:picMkLst>
            <pc:docMk/>
            <pc:sldMk cId="3710314584" sldId="257"/>
            <ac:picMk id="7" creationId="{9DB89C4E-C7A2-1D34-AE1A-FD6B15CA0007}"/>
          </ac:picMkLst>
        </pc:picChg>
        <pc:picChg chg="mod">
          <ac:chgData name="Wang, Lance" userId="2a23c7e0-aa90-4c6b-8cef-a4502c72ca95" providerId="ADAL" clId="{384B4269-9851-4B42-90D7-E23DB9D5D654}" dt="2025-01-31T15:21:10.692" v="40" actId="1076"/>
          <ac:picMkLst>
            <pc:docMk/>
            <pc:sldMk cId="3710314584" sldId="257"/>
            <ac:picMk id="9" creationId="{B909D73C-6935-DD30-CB71-F98DC720D9F6}"/>
          </ac:picMkLst>
        </pc:picChg>
        <pc:picChg chg="mod">
          <ac:chgData name="Wang, Lance" userId="2a23c7e0-aa90-4c6b-8cef-a4502c72ca95" providerId="ADAL" clId="{384B4269-9851-4B42-90D7-E23DB9D5D654}" dt="2025-01-31T15:21:15.847" v="41" actId="1076"/>
          <ac:picMkLst>
            <pc:docMk/>
            <pc:sldMk cId="3710314584" sldId="257"/>
            <ac:picMk id="11" creationId="{AD869C82-D4BF-143F-A06C-1BD280F00EB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4167A-6C9E-4AC7-AF97-38222220D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53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03535-3716-4A84-A7D2-916FD3602F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07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42BAB-9D59-464E-A5B6-4C9429D926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09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6E3D8-603E-4487-A2C2-846E4A596D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82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FB552-8092-4CCB-B611-1B087E1DB6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16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045F3-5613-49E4-AFD4-27C18348E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06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1E2-0903-4B7F-8950-9EE8FC27F2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60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C3862-F216-45E9-BBFC-9B17CDF228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7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96784-0DF1-4742-AC46-E0A205B8ED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54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EE94E-14DC-47AB-B11D-A6552AC755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038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6FFAB-0797-4177-BA6C-C1E910C7BA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98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9B46700-22C5-4C8A-B666-769841AD17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C9D6C-BF73-C1FD-4F9A-8B446A0E5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accent2">
                    <a:lumMod val="75000"/>
                  </a:schemeClr>
                </a:solidFill>
              </a:rPr>
              <a:t>DesignCon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2025 IBIS Summit</a:t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January 31, 2025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FB14BBB3-38C1-B42B-5E14-2DCCE9B00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610180"/>
            <a:ext cx="2743200" cy="2156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891318-3BB1-2169-4580-4B345ED61B63}"/>
              </a:ext>
            </a:extLst>
          </p:cNvPr>
          <p:cNvSpPr txBox="1"/>
          <p:nvPr/>
        </p:nvSpPr>
        <p:spPr>
          <a:xfrm>
            <a:off x="3573519" y="2328672"/>
            <a:ext cx="5181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IBIS OPEN FORUM   </a:t>
            </a:r>
            <a:r>
              <a:rPr lang="en-US" sz="2000" dirty="0">
                <a:latin typeface="Arial" charset="0"/>
              </a:rPr>
              <a:t>https://www.ibis.org/</a:t>
            </a:r>
          </a:p>
        </p:txBody>
      </p:sp>
      <p:pic>
        <p:nvPicPr>
          <p:cNvPr id="7" name="Siemens Logo">
            <a:extLst>
              <a:ext uri="{FF2B5EF4-FFF2-40B4-BE49-F238E27FC236}">
                <a16:creationId xmlns:a16="http://schemas.microsoft.com/office/drawing/2014/main" id="{9DB89C4E-C7A2-1D34-AE1A-FD6B15CA000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99264" y="5542949"/>
            <a:ext cx="3529160" cy="561137"/>
          </a:xfrm>
          <a:prstGeom prst="rect">
            <a:avLst/>
          </a:prstGeom>
        </p:spPr>
      </p:pic>
      <p:pic>
        <p:nvPicPr>
          <p:cNvPr id="9" name="Picture 18" descr="/Users/franky/Documents/huge/Keysight/brandin/powerpoint/- Branding/Frame.svgFrame">
            <a:extLst>
              <a:ext uri="{FF2B5EF4-FFF2-40B4-BE49-F238E27FC236}">
                <a16:creationId xmlns:a16="http://schemas.microsoft.com/office/drawing/2014/main" id="{B909D73C-6935-DD30-CB71-F98DC720D9F6}"/>
              </a:ext>
            </a:extLst>
          </p:cNvPr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609600" y="5495857"/>
            <a:ext cx="4107347" cy="7239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D869C82-D4BF-143F-A06C-1BD280F00E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06894" y="4076762"/>
            <a:ext cx="451485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31458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20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DesignCon 2025 IBIS Summit January 31,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Fujimori, Shogo/藤森 省吾</dc:creator>
  <cp:lastModifiedBy>Wang, Lance</cp:lastModifiedBy>
  <cp:revision>50</cp:revision>
  <dcterms:created xsi:type="dcterms:W3CDTF">1601-01-01T00:00:00Z</dcterms:created>
  <dcterms:modified xsi:type="dcterms:W3CDTF">2025-01-31T15:21:16Z</dcterms:modified>
</cp:coreProperties>
</file>