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75" r:id="rId3"/>
    <p:sldId id="297" r:id="rId4"/>
    <p:sldId id="315" r:id="rId5"/>
    <p:sldId id="316" r:id="rId6"/>
    <p:sldId id="314" r:id="rId7"/>
    <p:sldId id="308" r:id="rId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6600FF"/>
    <a:srgbClr val="6699FF"/>
    <a:srgbClr val="6666FF"/>
    <a:srgbClr val="99CC00"/>
    <a:srgbClr val="FFFF66"/>
    <a:srgbClr val="008000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32" autoAdjust="0"/>
    <p:restoredTop sz="93087" autoAdjust="0"/>
  </p:normalViewPr>
  <p:slideViewPr>
    <p:cSldViewPr snapToGrid="0">
      <p:cViewPr>
        <p:scale>
          <a:sx n="100" d="100"/>
          <a:sy n="100" d="100"/>
        </p:scale>
        <p:origin x="-2286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052" y="-114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69C13730-80B0-43A1-BA35-DFD854EB7AE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F148AC03-000A-4845-9317-34CE6C506DB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48B9C-631B-4121-81BA-60B1F06E765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43561-76CA-4BCE-B557-34F8C91469A4}" type="slidenum">
              <a:rPr lang="en-US"/>
              <a:pPr/>
              <a:t>2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D4F4FA-FE13-435F-BAD5-743D12337D86}" type="slidenum">
              <a:rPr lang="en-US"/>
              <a:pPr/>
              <a:t>3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D4F4FA-FE13-435F-BAD5-743D12337D86}" type="slidenum">
              <a:rPr lang="en-US"/>
              <a:pPr/>
              <a:t>4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20156-11B6-4C03-8EBB-46EE1659CDDE}" type="slidenum">
              <a:rPr lang="en-US"/>
              <a:pPr/>
              <a:t>6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7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2011 IBIS Summit at DesignCon </a:t>
            </a: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47672"/>
            <a:ext cx="3027363" cy="227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36600"/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907AC-CBBB-476D-9AE6-85F76F678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499C-2B0C-41C9-A80A-CE2D20C49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0594-CFD7-4A71-B584-54300593EA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698E3-E590-47AD-9ACF-ADF2DEF6E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F2FA-0966-4E5D-9044-359261983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9EE32-212F-4B8E-9882-68BBD0E65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568A1-62CB-4F76-BA89-F675FFBA8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6724" y="277594"/>
            <a:ext cx="8467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133475"/>
            <a:ext cx="84296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 dirty="0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30C6261-92AD-435A-BC37-5E0980084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8" r:id="rId7"/>
    <p:sldLayoutId id="2147483659" r:id="rId8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3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bugs/ibischk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Ibis-backchannel@freelists.org" TargetMode="External"/><Relationship Id="rId4" Type="http://schemas.openxmlformats.org/officeDocument/2006/relationships/hyperlink" Target="mailto:ibis-editorial@freelists.or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i2011.unina.it/" TargetMode="External"/><Relationship Id="rId2" Type="http://schemas.openxmlformats.org/officeDocument/2006/relationships/hyperlink" Target="http://www.emccompo2011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371600"/>
            <a:ext cx="8515350" cy="7620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Chair’s Status Report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62375" y="2457450"/>
            <a:ext cx="3962400" cy="1247775"/>
          </a:xfrm>
        </p:spPr>
        <p:txBody>
          <a:bodyPr/>
          <a:lstStyle/>
          <a:p>
            <a:r>
              <a:rPr lang="en-US" sz="2000" dirty="0"/>
              <a:t>Michael Mirmak</a:t>
            </a:r>
          </a:p>
          <a:p>
            <a:r>
              <a:rPr lang="en-US" sz="2000" dirty="0"/>
              <a:t>Intel Corp.</a:t>
            </a:r>
          </a:p>
          <a:p>
            <a:r>
              <a:rPr lang="en-US" sz="2000" dirty="0"/>
              <a:t>Chair, IBIS Open Forum</a:t>
            </a:r>
          </a:p>
          <a:p>
            <a:endParaRPr lang="en-US" sz="2000" dirty="0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3844925" y="3937000"/>
            <a:ext cx="396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pitchFamily="34" charset="0"/>
              </a:rPr>
              <a:t>IBIS Summit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pitchFamily="34" charset="0"/>
              </a:rPr>
              <a:t>at DesignCon </a:t>
            </a:r>
            <a:r>
              <a:rPr lang="en-US" sz="2000" dirty="0" smtClean="0">
                <a:latin typeface="Arial" pitchFamily="34" charset="0"/>
              </a:rPr>
              <a:t>2011 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pitchFamily="34" charset="0"/>
              </a:rPr>
              <a:t>February </a:t>
            </a:r>
            <a:r>
              <a:rPr lang="en-US" sz="2000" dirty="0" smtClean="0">
                <a:latin typeface="Arial" pitchFamily="34" charset="0"/>
              </a:rPr>
              <a:t>3, 2011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  <a:hlinkClick r:id="rId3"/>
              </a:rPr>
              <a:t>http</a:t>
            </a:r>
            <a:r>
              <a:rPr lang="en-US" sz="2000" dirty="0">
                <a:latin typeface="Arial" pitchFamily="34" charset="0"/>
                <a:hlinkClick r:id="rId3"/>
              </a:rPr>
              <a:t>://www.eda.org/ibis/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2010 Progress</a:t>
            </a:r>
          </a:p>
          <a:p>
            <a:endParaRPr lang="en-US" dirty="0" smtClean="0"/>
          </a:p>
          <a:p>
            <a:r>
              <a:rPr lang="en-US" dirty="0" smtClean="0"/>
              <a:t>Looking Ahead</a:t>
            </a:r>
          </a:p>
          <a:p>
            <a:endParaRPr lang="en-US" dirty="0"/>
          </a:p>
          <a:p>
            <a:r>
              <a:rPr lang="en-US" dirty="0" smtClean="0"/>
              <a:t>Upcoming Summits?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53BA-0559-4370-BB73-73A5625A631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Progress</a:t>
            </a:r>
            <a:endParaRPr lang="en-US" dirty="0"/>
          </a:p>
        </p:txBody>
      </p:sp>
      <p:sp>
        <p:nvSpPr>
          <p:cNvPr id="7782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Successful events in Asia</a:t>
            </a:r>
          </a:p>
          <a:p>
            <a:pPr lvl="1"/>
            <a:r>
              <a:rPr lang="en-US" dirty="0" smtClean="0"/>
              <a:t>Shenzhen, Tokyo and, for the first time, Taipei</a:t>
            </a:r>
          </a:p>
          <a:p>
            <a:pPr lvl="1"/>
            <a:r>
              <a:rPr lang="en-US" dirty="0" smtClean="0"/>
              <a:t>Over 230 attendees total at these events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618C9-FBB3-4E8E-9810-1BC65915DD5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  <p:pic>
        <p:nvPicPr>
          <p:cNvPr id="778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155" y="2752724"/>
            <a:ext cx="2491782" cy="344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783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9825" y="2774151"/>
            <a:ext cx="2405063" cy="3293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3724" y="2950854"/>
            <a:ext cx="2955925" cy="2960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Progress</a:t>
            </a:r>
            <a:endParaRPr lang="en-US" dirty="0"/>
          </a:p>
        </p:txBody>
      </p:sp>
      <p:sp>
        <p:nvSpPr>
          <p:cNvPr id="7782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Individual Task Groups to report later today</a:t>
            </a:r>
          </a:p>
          <a:p>
            <a:pPr lvl="1"/>
            <a:r>
              <a:rPr lang="en-US" sz="2400" dirty="0" smtClean="0"/>
              <a:t>Where the day-to-day work of IBIS is done</a:t>
            </a:r>
          </a:p>
          <a:p>
            <a:endParaRPr lang="en-US" sz="2800" dirty="0" smtClean="0"/>
          </a:p>
          <a:p>
            <a:r>
              <a:rPr lang="en-US" sz="2800" dirty="0" smtClean="0"/>
              <a:t>IBISCHK5, ver. 5.0.4 distributed Dec. 2010</a:t>
            </a:r>
          </a:p>
          <a:p>
            <a:pPr lvl="1"/>
            <a:r>
              <a:rPr lang="en-US" sz="2400" dirty="0" smtClean="0"/>
              <a:t>Version 5.0.5 is in testing now</a:t>
            </a:r>
          </a:p>
          <a:p>
            <a:pPr lvl="1"/>
            <a:r>
              <a:rPr lang="en-US" sz="2400" dirty="0" smtClean="0">
                <a:hlinkClick r:id="rId3"/>
              </a:rPr>
              <a:t>http://www.eda.org/ibis/bugs/ibischk/</a:t>
            </a:r>
            <a:r>
              <a:rPr lang="en-US" sz="2400" dirty="0" smtClean="0"/>
              <a:t> </a:t>
            </a:r>
          </a:p>
          <a:p>
            <a:endParaRPr lang="en-US" sz="2800" dirty="0" smtClean="0"/>
          </a:p>
          <a:p>
            <a:r>
              <a:rPr lang="en-US" sz="2800" dirty="0" smtClean="0"/>
              <a:t>New mailing lists</a:t>
            </a:r>
          </a:p>
          <a:p>
            <a:pPr lvl="1"/>
            <a:r>
              <a:rPr lang="en-US" sz="2400" dirty="0" smtClean="0">
                <a:hlinkClick r:id="rId4"/>
              </a:rPr>
              <a:t>ibis-editorial@freelists.org</a:t>
            </a:r>
            <a:r>
              <a:rPr lang="en-US" sz="2400" dirty="0" smtClean="0"/>
              <a:t> for IBIS 5.0 reformat</a:t>
            </a:r>
          </a:p>
          <a:p>
            <a:pPr lvl="1"/>
            <a:r>
              <a:rPr lang="en-US" sz="2400" dirty="0" smtClean="0">
                <a:hlinkClick r:id="rId5"/>
              </a:rPr>
              <a:t>ibis-serdes-backchan@freelists.org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618C9-FBB3-4E8E-9810-1BC65915DD5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7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78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Summits?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8th International Workshop on Electromagnetic Compatibility of Integrated Circuits</a:t>
            </a:r>
          </a:p>
          <a:p>
            <a:pPr lvl="1"/>
            <a:r>
              <a:rPr lang="en-US" sz="2400" dirty="0" smtClean="0"/>
              <a:t>Dubrovnik, Croatia November 6-9, 2011</a:t>
            </a:r>
          </a:p>
          <a:p>
            <a:pPr lvl="1"/>
            <a:r>
              <a:rPr lang="en-US" sz="2400" dirty="0" smtClean="0">
                <a:hlinkClick r:id="rId2"/>
              </a:rPr>
              <a:t>http://www.emccompo2011.org</a:t>
            </a:r>
            <a:r>
              <a:rPr lang="en-US" sz="2400" dirty="0" smtClean="0"/>
              <a:t> </a:t>
            </a:r>
          </a:p>
          <a:p>
            <a:r>
              <a:rPr lang="en-US" sz="2800" dirty="0" smtClean="0"/>
              <a:t>2011 IEEE Workshop on Signal Propagation on Interconnects (SPI)</a:t>
            </a:r>
          </a:p>
          <a:p>
            <a:pPr lvl="1"/>
            <a:r>
              <a:rPr lang="en-US" sz="2400" dirty="0" smtClean="0"/>
              <a:t>Naples, Italy on May 8-11, 2011</a:t>
            </a:r>
          </a:p>
          <a:p>
            <a:pPr lvl="1"/>
            <a:r>
              <a:rPr lang="en-US" sz="2400" dirty="0" smtClean="0">
                <a:hlinkClick r:id="rId3"/>
              </a:rPr>
              <a:t>http://www.spi2011.unina.it/</a:t>
            </a:r>
            <a:endParaRPr lang="en-US" sz="2400" dirty="0" smtClean="0"/>
          </a:p>
          <a:p>
            <a:r>
              <a:rPr lang="en-US" sz="2800" dirty="0" smtClean="0"/>
              <a:t>Asia summits now in planning </a:t>
            </a:r>
          </a:p>
          <a:p>
            <a:pPr lvl="1"/>
            <a:r>
              <a:rPr lang="en-US" sz="2400" dirty="0" smtClean="0"/>
              <a:t>Shanghai, Taipei, Tokyo tentative; alternate cities? </a:t>
            </a:r>
          </a:p>
          <a:p>
            <a:r>
              <a:rPr lang="en-US" sz="2800" dirty="0" smtClean="0"/>
              <a:t>DAC Summit and Elections: June 7, San Diego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Looking Ahead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Focus areas for 1H 2011</a:t>
            </a:r>
          </a:p>
          <a:p>
            <a:pPr lvl="1"/>
            <a:r>
              <a:rPr lang="en-US" sz="2400" dirty="0" smtClean="0"/>
              <a:t>Clear backlog of BIRDs: 11 still open, 5 approved</a:t>
            </a:r>
          </a:p>
          <a:p>
            <a:pPr lvl="1"/>
            <a:r>
              <a:rPr lang="en-US" sz="2400" dirty="0" smtClean="0"/>
              <a:t>Clear backlog of BUGs: 9</a:t>
            </a:r>
          </a:p>
          <a:p>
            <a:pPr lvl="1"/>
            <a:r>
              <a:rPr lang="en-US" sz="2400" dirty="0" smtClean="0"/>
              <a:t>Prepare for IBIS 5.1 (reformatted?) and parser update</a:t>
            </a:r>
            <a:endParaRPr lang="en-US" sz="2400" dirty="0"/>
          </a:p>
          <a:p>
            <a:r>
              <a:rPr lang="en-US" sz="2800" dirty="0" smtClean="0"/>
              <a:t>New specification: IBIS-ISS</a:t>
            </a:r>
          </a:p>
          <a:p>
            <a:r>
              <a:rPr lang="en-US" sz="2800" dirty="0" smtClean="0"/>
              <a:t>Administrative tasks</a:t>
            </a:r>
          </a:p>
          <a:p>
            <a:pPr lvl="1"/>
            <a:r>
              <a:rPr lang="en-US" sz="2400" dirty="0" smtClean="0"/>
              <a:t>Moving IBIS and TechAmerica to </a:t>
            </a:r>
            <a:r>
              <a:rPr lang="en-US" sz="2400" dirty="0" err="1" smtClean="0"/>
              <a:t>Kavi</a:t>
            </a:r>
            <a:endParaRPr lang="en-US" sz="2400" dirty="0" smtClean="0"/>
          </a:p>
          <a:p>
            <a:pPr lvl="1"/>
            <a:r>
              <a:rPr lang="en-US" sz="2400" dirty="0" smtClean="0"/>
              <a:t>Charter update plus written policies</a:t>
            </a:r>
          </a:p>
          <a:p>
            <a:r>
              <a:rPr lang="en-US" sz="2800" dirty="0" smtClean="0"/>
              <a:t>Parsers for new &amp; updated specifications in 2H</a:t>
            </a:r>
            <a:endParaRPr lang="en-US" sz="280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2011 IBIS Summit at DesignCon 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DCE3A-10EF-4D17-BCD9-1815782C14E4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32100" name="Picture 4" descr="vul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0713" y="204788"/>
            <a:ext cx="1973262" cy="1279525"/>
          </a:xfrm>
          <a:prstGeom prst="rect">
            <a:avLst/>
          </a:prstGeom>
          <a:noFill/>
        </p:spPr>
      </p:pic>
      <p:sp>
        <p:nvSpPr>
          <p:cNvPr id="14" name="Rounded Rectangle 13"/>
          <p:cNvSpPr/>
          <p:nvPr/>
        </p:nvSpPr>
        <p:spPr bwMode="auto">
          <a:xfrm>
            <a:off x="638175" y="5495925"/>
            <a:ext cx="8058150" cy="62865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Thanks for a great 2010!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itchFamily="34" charset="0"/>
              </a:rPr>
              <a:t>2011 IBIS Summit at DesignCon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7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r>
              <a:rPr lang="en-US">
                <a:solidFill>
                  <a:srgbClr val="006600"/>
                </a:solidFill>
              </a:rPr>
              <a:t>Q/A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3991</TotalTime>
  <Words>286</Words>
  <Application>Microsoft Office PowerPoint</Application>
  <PresentationFormat>On-screen Show (4:3)</PresentationFormat>
  <Paragraphs>78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Bamboo</vt:lpstr>
      <vt:lpstr>Chair’s Status Report</vt:lpstr>
      <vt:lpstr>Agenda</vt:lpstr>
      <vt:lpstr>Progress</vt:lpstr>
      <vt:lpstr>Progress</vt:lpstr>
      <vt:lpstr>Summits?</vt:lpstr>
      <vt:lpstr>Looking Ahead</vt:lpstr>
      <vt:lpstr>Q/A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at 2011 DesignCon</dc:subject>
  <dc:creator>Michael Mirmak</dc:creator>
  <cp:lastModifiedBy>Michael Mirmak</cp:lastModifiedBy>
  <cp:revision>543</cp:revision>
  <cp:lastPrinted>1601-01-01T00:00:00Z</cp:lastPrinted>
  <dcterms:created xsi:type="dcterms:W3CDTF">2002-06-07T19:20:36Z</dcterms:created>
  <dcterms:modified xsi:type="dcterms:W3CDTF">2011-02-04T01:04:35Z</dcterms:modified>
</cp:coreProperties>
</file>