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33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9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5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6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6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8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0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46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24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8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09479-C172-4721-B93C-EA2FB90BCE7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8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0" y="269727"/>
            <a:ext cx="1731331" cy="141071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27104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/>
              <a:t>Welcome to the IBIS Summit at the 2026 IEEE Symposium on EMC+SIPI</a:t>
            </a:r>
            <a:br>
              <a:rPr lang="en-US" b="1"/>
            </a:br>
            <a:r>
              <a:rPr lang="en-US" b="1"/>
              <a:t>Dallas, Texas, August 6, 2026</a:t>
            </a:r>
            <a:br>
              <a:rPr lang="en-US" b="1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EC4BC0-985B-4088-A445-119A5F8F9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343400"/>
            <a:ext cx="6477000" cy="212422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018B90D-9042-8524-E43D-1185ECDE5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2078" y="390379"/>
            <a:ext cx="4024872" cy="117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167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f75f480-7803-4ee9-bb54-84d0635fdbe7}" enabled="1" method="Privileged" siteId="{38ae3bcd-9579-4fd4-adda-b42e1495d55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24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Welcome to the IBIS Summit at the 2026 IEEE Symposium on EMC+SIPI Dallas, Texas, August 6, 2026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DesignCon 2016 IBIS Summit</dc:title>
  <dc:creator>Mike LaBonte</dc:creator>
  <cp:lastModifiedBy>Wolff, Randy (DI SW EDA EBS PST AV)</cp:lastModifiedBy>
  <cp:revision>56</cp:revision>
  <dcterms:created xsi:type="dcterms:W3CDTF">2016-01-11T21:56:36Z</dcterms:created>
  <dcterms:modified xsi:type="dcterms:W3CDTF">2026-07-30T15:42:15Z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fdea275-d6f3-438f-b8d8-013cab2023d3_Enabled">
    <vt:lpwstr>true</vt:lpwstr>
  </property>
  <property fmtid="{D5CDD505-2E9C-101B-9397-08002B2CF9AE}" pid="3" name="MSIP_Label_6fdea275-d6f3-438f-b8d8-013cab2023d3_SetDate">
    <vt:lpwstr>2023-01-25T18:53:16Z</vt:lpwstr>
  </property>
  <property fmtid="{D5CDD505-2E9C-101B-9397-08002B2CF9AE}" pid="4" name="MSIP_Label_6fdea275-d6f3-438f-b8d8-013cab2023d3_Method">
    <vt:lpwstr>Privileged</vt:lpwstr>
  </property>
  <property fmtid="{D5CDD505-2E9C-101B-9397-08002B2CF9AE}" pid="5" name="MSIP_Label_6fdea275-d6f3-438f-b8d8-013cab2023d3_Name">
    <vt:lpwstr>Public</vt:lpwstr>
  </property>
  <property fmtid="{D5CDD505-2E9C-101B-9397-08002B2CF9AE}" pid="6" name="MSIP_Label_6fdea275-d6f3-438f-b8d8-013cab2023d3_SiteId">
    <vt:lpwstr>f38a5ecd-2813-4862-b11b-ac1d563c806f</vt:lpwstr>
  </property>
  <property fmtid="{D5CDD505-2E9C-101B-9397-08002B2CF9AE}" pid="7" name="MSIP_Label_6fdea275-d6f3-438f-b8d8-013cab2023d3_ActionId">
    <vt:lpwstr>901e26ce-3b65-4f32-ae28-8701a68ba9f4</vt:lpwstr>
  </property>
  <property fmtid="{D5CDD505-2E9C-101B-9397-08002B2CF9AE}" pid="8" name="MSIP_Label_6fdea275-d6f3-438f-b8d8-013cab2023d3_ContentBits">
    <vt:lpwstr>0</vt:lpwstr>
  </property>
</Properties>
</file>