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7573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Welcome, Hybrid IBIS </a:t>
            </a:r>
            <a:r>
              <a:rPr lang="en-US" b="1" dirty="0"/>
              <a:t>Summit </a:t>
            </a:r>
            <a:r>
              <a:rPr lang="en-US" b="1" dirty="0" smtClean="0"/>
              <a:t>at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2023 </a:t>
            </a:r>
            <a:r>
              <a:rPr lang="en-US" b="1" dirty="0" smtClean="0"/>
              <a:t>IEEE</a:t>
            </a:r>
            <a:r>
              <a:rPr lang="en-US" b="1" dirty="0"/>
              <a:t> </a:t>
            </a:r>
            <a:r>
              <a:rPr lang="en-US" b="1" dirty="0" smtClean="0"/>
              <a:t>Symposium </a:t>
            </a:r>
            <a:r>
              <a:rPr lang="en-US" b="1" dirty="0"/>
              <a:t>on </a:t>
            </a:r>
            <a:r>
              <a:rPr lang="en-US" b="1" dirty="0" smtClean="0"/>
              <a:t>EMC+SIPI</a:t>
            </a:r>
            <a:br>
              <a:rPr lang="en-US" b="1" dirty="0" smtClean="0"/>
            </a:br>
            <a:r>
              <a:rPr lang="en-US" b="1" dirty="0" smtClean="0"/>
              <a:t>August </a:t>
            </a:r>
            <a:r>
              <a:rPr lang="en-US" b="1" dirty="0"/>
              <a:t>4</a:t>
            </a:r>
            <a:r>
              <a:rPr lang="en-US" b="1" dirty="0" smtClean="0"/>
              <a:t>, 2023</a:t>
            </a:r>
            <a:br>
              <a:rPr lang="en-US" b="1" dirty="0" smtClean="0"/>
            </a:br>
            <a:r>
              <a:rPr lang="en-US" b="1" dirty="0" smtClean="0"/>
              <a:t>Grand Rapids, Michigan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88" y="3657600"/>
            <a:ext cx="2743202" cy="205740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837141"/>
            <a:ext cx="3811173" cy="218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Welcome, Hybrid IBIS Summit at 2023 IEEE Symposium on EMC+SIPI August 4, 2023 Grand Rapids, Michigan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33</cp:revision>
  <dcterms:created xsi:type="dcterms:W3CDTF">2016-01-11T21:56:36Z</dcterms:created>
  <dcterms:modified xsi:type="dcterms:W3CDTF">2023-07-18T19:52:03Z</dcterms:modified>
</cp:coreProperties>
</file>