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8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7573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Welcome, Hybrid IBIS </a:t>
            </a:r>
            <a:r>
              <a:rPr lang="en-US" b="1"/>
              <a:t>Summit </a:t>
            </a:r>
            <a:r>
              <a:rPr lang="en-US" b="1" smtClean="0"/>
              <a:t>at</a:t>
            </a:r>
            <a:br>
              <a:rPr lang="en-US" b="1" smtClean="0"/>
            </a:br>
            <a:r>
              <a:rPr lang="en-US" b="1" smtClean="0"/>
              <a:t>2022 </a:t>
            </a:r>
            <a:r>
              <a:rPr lang="en-US" b="1" dirty="0" smtClean="0"/>
              <a:t>IEEE</a:t>
            </a:r>
            <a:r>
              <a:rPr lang="en-US" b="1" dirty="0"/>
              <a:t> </a:t>
            </a:r>
            <a:r>
              <a:rPr lang="en-US" b="1" dirty="0" smtClean="0"/>
              <a:t>Symposium </a:t>
            </a:r>
            <a:r>
              <a:rPr lang="en-US" b="1" dirty="0"/>
              <a:t>on </a:t>
            </a:r>
            <a:r>
              <a:rPr lang="en-US" b="1" dirty="0" smtClean="0"/>
              <a:t>EMC+SIPI</a:t>
            </a:r>
            <a:br>
              <a:rPr lang="en-US" b="1" dirty="0" smtClean="0"/>
            </a:br>
            <a:r>
              <a:rPr lang="en-US" b="1" dirty="0" smtClean="0"/>
              <a:t>August </a:t>
            </a:r>
            <a:r>
              <a:rPr lang="en-US" b="1" dirty="0"/>
              <a:t>5</a:t>
            </a:r>
            <a:r>
              <a:rPr lang="en-US" b="1" smtClean="0"/>
              <a:t>, 2022</a:t>
            </a:r>
            <a:br>
              <a:rPr lang="en-US" b="1" smtClean="0"/>
            </a:br>
            <a:r>
              <a:rPr lang="en-US" b="1" smtClean="0"/>
              <a:t>Spokane, Washington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486" y="3219189"/>
            <a:ext cx="2743202" cy="2057402"/>
          </a:xfrm>
          <a:prstGeom prst="rect">
            <a:avLst/>
          </a:prstGeom>
        </p:spPr>
      </p:pic>
      <p:pic>
        <p:nvPicPr>
          <p:cNvPr id="2" name="Picture 2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9" y="5620987"/>
            <a:ext cx="82581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Welcome, Hybrid IBIS Summit at 2022 IEEE Symposium on EMC+SIPI August 5, 2022 Spokane, Washington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28</cp:revision>
  <dcterms:created xsi:type="dcterms:W3CDTF">2016-01-11T21:56:36Z</dcterms:created>
  <dcterms:modified xsi:type="dcterms:W3CDTF">2022-07-28T16:16:08Z</dcterms:modified>
</cp:coreProperties>
</file>