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4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Welcome</a:t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b="1" dirty="0"/>
              <a:t>IBIS Summit at 2020 IEEE Virtual Symposium on </a:t>
            </a:r>
            <a:r>
              <a:rPr lang="en-US" b="1" dirty="0" smtClean="0"/>
              <a:t>EMC+SIPI</a:t>
            </a:r>
            <a:br>
              <a:rPr lang="en-US" b="1" dirty="0" smtClean="0"/>
            </a:br>
            <a:r>
              <a:rPr lang="en-US" b="1" dirty="0" smtClean="0"/>
              <a:t>August 28, 2020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3" name="Picture 2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48550"/>
            <a:ext cx="3429000" cy="281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2933138"/>
            <a:ext cx="4217149" cy="316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 IBIS Summit at 2020 IEEE Virtual Symposium on EMC+SIPI August 28, 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17</cp:revision>
  <dcterms:created xsi:type="dcterms:W3CDTF">2016-01-11T21:56:36Z</dcterms:created>
  <dcterms:modified xsi:type="dcterms:W3CDTF">2020-08-17T21:09:12Z</dcterms:modified>
</cp:coreProperties>
</file>