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ppt/notesSlides/notesSlide2.xml" ContentType="application/vnd.openxmlformats-officedocument.presentationml.notesSlide+xml"/>
  <Override PartName="/ppt/notesSlides/notesSlide3.xml" ContentType="application/vnd.openxmlformats-officedocument.presentationml.notesSlide+xml"/>
  <Override PartName="/ppt/comments/comment2.xml" ContentType="application/vnd.openxmlformats-officedocument.presentationml.comments+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1"/>
  </p:notes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John Biggs" initials="" lastIdx="2" clrIdx="0"/>
  <p:cmAuthor id="1" name="Erich Marschner" initials="" lastIdx="2"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129" d="100"/>
          <a:sy n="129" d="100"/>
        </p:scale>
        <p:origin x="1104" y="13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comments/comment1.xml><?xml version="1.0" encoding="utf-8"?>
<p:cmLst xmlns:a="http://schemas.openxmlformats.org/drawingml/2006/main" xmlns:r="http://schemas.openxmlformats.org/officeDocument/2006/relationships" xmlns:p="http://schemas.openxmlformats.org/presentationml/2006/main">
  <p:cm authorId="0" dt="2017-03-16T13:13:18.737" idx="1">
    <p:pos x="6000" y="0"/>
    <p:text>+erich@p1801.org 
Do we need to define the term "WG Member"?  Is it the same as Entity?If so would it be better to say that  a DR is a representative of that Entity?</p:text>
  </p:cm>
  <p:cm authorId="1" dt="2017-03-16T13:13:18.737" idx="1">
    <p:pos x="6000" y="100"/>
    <p:text>There are Entities that are not WG Members - any organization that is not involved in the WG at all is such an Entity.  If we want to show the subset relationships better, it might be good to define WG Member here as an Entity that is a member of a working group - and then the definition of DR as the representative of a WG Member would follow.
But as usual I'm being pedantic about this; I'm open to any simplifications.</p:text>
  </p:cm>
</p:cmLst>
</file>

<file path=ppt/comments/comment2.xml><?xml version="1.0" encoding="utf-8"?>
<p:cmLst xmlns:a="http://schemas.openxmlformats.org/drawingml/2006/main" xmlns:r="http://schemas.openxmlformats.org/officeDocument/2006/relationships" xmlns:p="http://schemas.openxmlformats.org/presentationml/2006/main">
  <p:cm authorId="0" dt="2017-03-16T13:23:32.315" idx="2">
    <p:pos x="6000" y="0"/>
    <p:text>+erich@p1801.org 
I realise that "WG Member" is either Full or Observer - however it is a little confusing not to see a transition from "WG Member" to "WG Full Member" - it looks like the only way to become is "WG Full Member" is to become a "WG Observer" first.</p:text>
  </p:cm>
  <p:cm authorId="1" dt="2017-03-16T13:23:32.315" idx="2">
    <p:pos x="6000" y="100"/>
    <p:text>WG Member is an abstraction that represents either WG Observer or WG Full Member (depending upon other factors such as IEEE-SA membership class).  Transitions to/from WG Member are therefore also abstract - they represent transitions to/from either WG Observer or WG Full Member.  I think this becomes more clear later on.</p:text>
  </p:cm>
</p:cmLst>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2"/>
        <p:cNvGrpSpPr/>
        <p:nvPr/>
      </p:nvGrpSpPr>
      <p:grpSpPr>
        <a:xfrm>
          <a:off x="0" y="0"/>
          <a:ext cx="0" cy="0"/>
          <a:chOff x="0" y="0"/>
          <a:chExt cx="0" cy="0"/>
        </a:xfrm>
      </p:grpSpPr>
      <p:sp>
        <p:nvSpPr>
          <p:cNvPr id="3" name="Shape 3"/>
          <p:cNvSpPr txBox="1">
            <a:spLocks noGrp="1"/>
          </p:cNvSpPr>
          <p:nvPr>
            <p:ph type="hdr" idx="2"/>
          </p:nvPr>
        </p:nvSpPr>
        <p:spPr>
          <a:xfrm>
            <a:off x="0" y="0"/>
            <a:ext cx="2971799" cy="457200"/>
          </a:xfrm>
          <a:prstGeom prst="rect">
            <a:avLst/>
          </a:prstGeom>
          <a:noFill/>
          <a:ln>
            <a:noFill/>
          </a:ln>
        </p:spPr>
        <p:txBody>
          <a:bodyPr lIns="91425" tIns="91425" rIns="91425" bIns="91425" anchor="t" anchorCtr="0"/>
          <a:lstStyle>
            <a:lvl1pPr marL="0" marR="0" lvl="0" indent="0" algn="l" rtl="0">
              <a:spcBef>
                <a:spcPts val="0"/>
              </a:spcBef>
              <a:buNone/>
              <a:defRPr sz="1200" b="0" i="0" u="none" strike="noStrike" cap="none">
                <a:solidFill>
                  <a:schemeClr val="dk1"/>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4" name="Shape 4"/>
          <p:cNvSpPr txBox="1">
            <a:spLocks noGrp="1"/>
          </p:cNvSpPr>
          <p:nvPr>
            <p:ph type="dt" idx="10"/>
          </p:nvPr>
        </p:nvSpPr>
        <p:spPr>
          <a:xfrm>
            <a:off x="3884612" y="0"/>
            <a:ext cx="2971799" cy="457200"/>
          </a:xfrm>
          <a:prstGeom prst="rect">
            <a:avLst/>
          </a:prstGeom>
          <a:noFill/>
          <a:ln>
            <a:noFill/>
          </a:ln>
        </p:spPr>
        <p:txBody>
          <a:bodyPr lIns="91425" tIns="91425" rIns="91425" bIns="91425" anchor="t" anchorCtr="0"/>
          <a:lstStyle>
            <a:lvl1pPr marL="0" marR="0" lvl="0" indent="0" algn="r" rtl="0">
              <a:spcBef>
                <a:spcPts val="0"/>
              </a:spcBef>
              <a:buNone/>
              <a:defRPr sz="1200" b="0" i="0" u="none" strike="noStrike" cap="none">
                <a:solidFill>
                  <a:schemeClr val="dk1"/>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5" name="Shape 5"/>
          <p:cNvSpPr>
            <a:spLocks noGrp="1" noRot="1" noChangeAspect="1"/>
          </p:cNvSpPr>
          <p:nvPr>
            <p:ph type="sldImg" idx="3"/>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med" len="med"/>
            <a:tailEnd type="none" w="med" len="med"/>
          </a:ln>
        </p:spPr>
      </p:sp>
      <p:sp>
        <p:nvSpPr>
          <p:cNvPr id="6" name="Shape 6"/>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marL="0" marR="0" lvl="0" indent="0" algn="l" rtl="0">
              <a:spcBef>
                <a:spcPts val="0"/>
              </a:spcBef>
              <a:buChar char="●"/>
              <a:defRPr sz="1200" b="0" i="0" u="none" strike="noStrike" cap="none">
                <a:solidFill>
                  <a:schemeClr val="dk1"/>
                </a:solidFill>
                <a:latin typeface="Calibri"/>
                <a:ea typeface="Calibri"/>
                <a:cs typeface="Calibri"/>
                <a:sym typeface="Calibri"/>
              </a:defRPr>
            </a:lvl1pPr>
            <a:lvl2pPr marL="457200" marR="0" lvl="1" indent="0" algn="l" rtl="0">
              <a:spcBef>
                <a:spcPts val="0"/>
              </a:spcBef>
              <a:buChar char="○"/>
              <a:defRPr sz="1200" b="0" i="0" u="none" strike="noStrike" cap="none">
                <a:solidFill>
                  <a:schemeClr val="dk1"/>
                </a:solidFill>
                <a:latin typeface="Calibri"/>
                <a:ea typeface="Calibri"/>
                <a:cs typeface="Calibri"/>
                <a:sym typeface="Calibri"/>
              </a:defRPr>
            </a:lvl2pPr>
            <a:lvl3pPr marL="914400" marR="0" lvl="2" indent="0" algn="l" rtl="0">
              <a:spcBef>
                <a:spcPts val="0"/>
              </a:spcBef>
              <a:buChar char="■"/>
              <a:defRPr sz="1200" b="0" i="0" u="none" strike="noStrike" cap="none">
                <a:solidFill>
                  <a:schemeClr val="dk1"/>
                </a:solidFill>
                <a:latin typeface="Calibri"/>
                <a:ea typeface="Calibri"/>
                <a:cs typeface="Calibri"/>
                <a:sym typeface="Calibri"/>
              </a:defRPr>
            </a:lvl3pPr>
            <a:lvl4pPr marL="1371600" marR="0" lvl="3" indent="0" algn="l" rtl="0">
              <a:spcBef>
                <a:spcPts val="0"/>
              </a:spcBef>
              <a:buChar char="●"/>
              <a:defRPr sz="1200" b="0" i="0" u="none" strike="noStrike" cap="none">
                <a:solidFill>
                  <a:schemeClr val="dk1"/>
                </a:solidFill>
                <a:latin typeface="Calibri"/>
                <a:ea typeface="Calibri"/>
                <a:cs typeface="Calibri"/>
                <a:sym typeface="Calibri"/>
              </a:defRPr>
            </a:lvl4pPr>
            <a:lvl5pPr marL="1828800" marR="0" lvl="4" indent="0" algn="l" rtl="0">
              <a:spcBef>
                <a:spcPts val="0"/>
              </a:spcBef>
              <a:buChar char="○"/>
              <a:defRPr sz="1200" b="0" i="0" u="none" strike="noStrike" cap="none">
                <a:solidFill>
                  <a:schemeClr val="dk1"/>
                </a:solidFill>
                <a:latin typeface="Calibri"/>
                <a:ea typeface="Calibri"/>
                <a:cs typeface="Calibri"/>
                <a:sym typeface="Calibri"/>
              </a:defRPr>
            </a:lvl5pPr>
            <a:lvl6pPr marL="2286000" marR="0" lvl="5" indent="0" algn="l" rtl="0">
              <a:spcBef>
                <a:spcPts val="0"/>
              </a:spcBef>
              <a:buChar char="■"/>
              <a:defRPr sz="1200" b="0" i="0" u="none" strike="noStrike" cap="none">
                <a:solidFill>
                  <a:schemeClr val="dk1"/>
                </a:solidFill>
                <a:latin typeface="Calibri"/>
                <a:ea typeface="Calibri"/>
                <a:cs typeface="Calibri"/>
                <a:sym typeface="Calibri"/>
              </a:defRPr>
            </a:lvl6pPr>
            <a:lvl7pPr marL="2743200" marR="0" lvl="6" indent="0" algn="l" rtl="0">
              <a:spcBef>
                <a:spcPts val="0"/>
              </a:spcBef>
              <a:buChar char="●"/>
              <a:defRPr sz="1200" b="0" i="0" u="none" strike="noStrike" cap="none">
                <a:solidFill>
                  <a:schemeClr val="dk1"/>
                </a:solidFill>
                <a:latin typeface="Calibri"/>
                <a:ea typeface="Calibri"/>
                <a:cs typeface="Calibri"/>
                <a:sym typeface="Calibri"/>
              </a:defRPr>
            </a:lvl7pPr>
            <a:lvl8pPr marL="3200400" marR="0" lvl="7" indent="0" algn="l" rtl="0">
              <a:spcBef>
                <a:spcPts val="0"/>
              </a:spcBef>
              <a:buChar char="○"/>
              <a:defRPr sz="1200" b="0" i="0" u="none" strike="noStrike" cap="none">
                <a:solidFill>
                  <a:schemeClr val="dk1"/>
                </a:solidFill>
                <a:latin typeface="Calibri"/>
                <a:ea typeface="Calibri"/>
                <a:cs typeface="Calibri"/>
                <a:sym typeface="Calibri"/>
              </a:defRPr>
            </a:lvl8pPr>
            <a:lvl9pPr marL="3657600" marR="0" lvl="8" indent="0" algn="l" rtl="0">
              <a:spcBef>
                <a:spcPts val="0"/>
              </a:spcBef>
              <a:buChar char="■"/>
              <a:defRPr sz="1200" b="0" i="0" u="none" strike="noStrike" cap="none">
                <a:solidFill>
                  <a:schemeClr val="dk1"/>
                </a:solidFill>
                <a:latin typeface="Calibri"/>
                <a:ea typeface="Calibri"/>
                <a:cs typeface="Calibri"/>
                <a:sym typeface="Calibri"/>
              </a:defRPr>
            </a:lvl9pPr>
          </a:lstStyle>
          <a:p>
            <a:endParaRPr/>
          </a:p>
        </p:txBody>
      </p:sp>
      <p:sp>
        <p:nvSpPr>
          <p:cNvPr id="7" name="Shape 7"/>
          <p:cNvSpPr txBox="1">
            <a:spLocks noGrp="1"/>
          </p:cNvSpPr>
          <p:nvPr>
            <p:ph type="ftr" idx="11"/>
          </p:nvPr>
        </p:nvSpPr>
        <p:spPr>
          <a:xfrm>
            <a:off x="0" y="8685213"/>
            <a:ext cx="2971799" cy="457200"/>
          </a:xfrm>
          <a:prstGeom prst="rect">
            <a:avLst/>
          </a:prstGeom>
          <a:noFill/>
          <a:ln>
            <a:noFill/>
          </a:ln>
        </p:spPr>
        <p:txBody>
          <a:bodyPr lIns="91425" tIns="91425" rIns="91425" bIns="91425" anchor="b" anchorCtr="0"/>
          <a:lstStyle>
            <a:lvl1pPr marL="0" marR="0" lvl="0" indent="0" algn="l" rtl="0">
              <a:spcBef>
                <a:spcPts val="0"/>
              </a:spcBef>
              <a:buNone/>
              <a:defRPr sz="1200" b="0" i="0" u="none" strike="noStrike" cap="none">
                <a:solidFill>
                  <a:schemeClr val="dk1"/>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8" name="Shape 8"/>
          <p:cNvSpPr txBox="1">
            <a:spLocks noGrp="1"/>
          </p:cNvSpPr>
          <p:nvPr>
            <p:ph type="sldNum" idx="12"/>
          </p:nvPr>
        </p:nvSpPr>
        <p:spPr>
          <a:xfrm>
            <a:off x="3884612" y="8685213"/>
            <a:ext cx="2971799" cy="457200"/>
          </a:xfrm>
          <a:prstGeom prst="rect">
            <a:avLst/>
          </a:prstGeom>
          <a:noFill/>
          <a:ln>
            <a:noFill/>
          </a:ln>
        </p:spPr>
        <p:txBody>
          <a:bodyPr lIns="91425" tIns="45700" rIns="91425" bIns="45700" anchor="b" anchorCtr="0">
            <a:noAutofit/>
          </a:bodyPr>
          <a:lstStyle/>
          <a:p>
            <a:pPr marL="0" marR="0" lvl="0" indent="0" algn="r" rtl="0">
              <a:spcBef>
                <a:spcPts val="0"/>
              </a:spcBef>
              <a:buSzPct val="25000"/>
              <a:buNone/>
            </a:pPr>
            <a:fld id="{00000000-1234-1234-1234-123412341234}" type="slidenum">
              <a:rPr lang="en-US" sz="1200" b="0" i="0" u="none" strike="noStrike" cap="none">
                <a:solidFill>
                  <a:schemeClr val="dk1"/>
                </a:solidFill>
                <a:latin typeface="Calibri"/>
                <a:ea typeface="Calibri"/>
                <a:cs typeface="Calibri"/>
                <a:sym typeface="Calibri"/>
              </a:rPr>
              <a:pPr marL="0" marR="0" lvl="0" indent="0" algn="r" rtl="0">
                <a:spcBef>
                  <a:spcPts val="0"/>
                </a:spcBef>
                <a:buSzPct val="25000"/>
                <a:buNone/>
              </a:pPr>
              <a:t>‹#›</a:t>
            </a:fld>
            <a:endParaRPr lang="en-US" sz="1200" b="0" i="0" u="none" strike="noStrike" cap="none">
              <a:solidFill>
                <a:schemeClr val="dk1"/>
              </a:solidFill>
              <a:latin typeface="Calibri"/>
              <a:ea typeface="Calibri"/>
              <a:cs typeface="Calibri"/>
              <a:sym typeface="Calibri"/>
            </a:endParaRPr>
          </a:p>
        </p:txBody>
      </p:sp>
    </p:spTree>
    <p:extLst>
      <p:ext uri="{BB962C8B-B14F-4D97-AF65-F5344CB8AC3E}">
        <p14:creationId xmlns:p14="http://schemas.microsoft.com/office/powerpoint/2010/main" val="4252057493"/>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Shape 85"/>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med" len="med"/>
            <a:tailEnd type="none" w="med" len="med"/>
          </a:ln>
        </p:spPr>
      </p:sp>
      <p:sp>
        <p:nvSpPr>
          <p:cNvPr id="86" name="Shape 86"/>
          <p:cNvSpPr txBox="1">
            <a:spLocks noGrp="1"/>
          </p:cNvSpPr>
          <p:nvPr>
            <p:ph type="body" idx="1"/>
          </p:nvPr>
        </p:nvSpPr>
        <p:spPr>
          <a:xfrm>
            <a:off x="685800" y="4343400"/>
            <a:ext cx="5486399" cy="4114800"/>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200" b="0" i="0" u="none" strike="noStrike" cap="none">
                <a:solidFill>
                  <a:schemeClr val="dk1"/>
                </a:solidFill>
                <a:latin typeface="Calibri"/>
                <a:ea typeface="Calibri"/>
                <a:cs typeface="Calibri"/>
                <a:sym typeface="Calibri"/>
              </a:rPr>
              <a:t>concern about “official” – here it means activities that affect voting rights – may need a better term</a:t>
            </a:r>
          </a:p>
          <a:p>
            <a:pPr marL="0" marR="0" lvl="0" indent="0" algn="l" rtl="0">
              <a:spcBef>
                <a:spcPts val="0"/>
              </a:spcBef>
              <a:buSzPct val="25000"/>
              <a:buNone/>
            </a:pPr>
            <a:r>
              <a:rPr lang="en-US"/>
              <a:t>John has proposed using “formal” instead of “official”</a:t>
            </a:r>
          </a:p>
          <a:p>
            <a:pPr marL="0" marR="0" lvl="0" indent="0" algn="l" rtl="0">
              <a:spcBef>
                <a:spcPts val="0"/>
              </a:spcBef>
              <a:buSzPct val="25000"/>
              <a:buNone/>
            </a:pPr>
            <a:r>
              <a:rPr lang="en-US"/>
              <a:t>(changed “official” to “formal” - EM)</a:t>
            </a:r>
          </a:p>
        </p:txBody>
      </p:sp>
      <p:sp>
        <p:nvSpPr>
          <p:cNvPr id="87" name="Shape 87"/>
          <p:cNvSpPr txBox="1">
            <a:spLocks noGrp="1"/>
          </p:cNvSpPr>
          <p:nvPr>
            <p:ph type="sldNum" idx="12"/>
          </p:nvPr>
        </p:nvSpPr>
        <p:spPr>
          <a:xfrm>
            <a:off x="3884612" y="8685213"/>
            <a:ext cx="2971799" cy="457200"/>
          </a:xfrm>
          <a:prstGeom prst="rect">
            <a:avLst/>
          </a:prstGeom>
          <a:noFill/>
          <a:ln>
            <a:noFill/>
          </a:ln>
        </p:spPr>
        <p:txBody>
          <a:bodyPr lIns="91425" tIns="45700" rIns="91425" bIns="45700" anchor="b" anchorCtr="0">
            <a:noAutofit/>
          </a:bodyPr>
          <a:lstStyle/>
          <a:p>
            <a:pPr marL="0" marR="0" lvl="0" indent="0" algn="r" rtl="0">
              <a:spcBef>
                <a:spcPts val="0"/>
              </a:spcBef>
              <a:buSzPct val="25000"/>
              <a:buNone/>
            </a:pPr>
            <a:fld id="{00000000-1234-1234-1234-123412341234}" type="slidenum">
              <a:rPr lang="en-US" sz="1200" b="0" i="0" u="none" strike="noStrike" cap="none">
                <a:solidFill>
                  <a:schemeClr val="dk1"/>
                </a:solidFill>
                <a:latin typeface="Calibri"/>
                <a:ea typeface="Calibri"/>
                <a:cs typeface="Calibri"/>
                <a:sym typeface="Calibri"/>
              </a:rPr>
              <a:pPr marL="0" marR="0" lvl="0" indent="0" algn="r" rtl="0">
                <a:spcBef>
                  <a:spcPts val="0"/>
                </a:spcBef>
                <a:buSzPct val="25000"/>
                <a:buNone/>
              </a:pPr>
              <a:t>1</a:t>
            </a:fld>
            <a:endParaRPr lang="en-US" sz="1200" b="0" i="0" u="none" strike="noStrike" cap="none">
              <a:solidFill>
                <a:schemeClr val="dk1"/>
              </a:solidFill>
              <a:latin typeface="Calibri"/>
              <a:ea typeface="Calibri"/>
              <a:cs typeface="Calibri"/>
              <a:sym typeface="Calibri"/>
            </a:endParaRPr>
          </a:p>
        </p:txBody>
      </p:sp>
    </p:spTree>
    <p:extLst>
      <p:ext uri="{BB962C8B-B14F-4D97-AF65-F5344CB8AC3E}">
        <p14:creationId xmlns:p14="http://schemas.microsoft.com/office/powerpoint/2010/main" val="44930672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2"/>
        <p:cNvGrpSpPr/>
        <p:nvPr/>
      </p:nvGrpSpPr>
      <p:grpSpPr>
        <a:xfrm>
          <a:off x="0" y="0"/>
          <a:ext cx="0" cy="0"/>
          <a:chOff x="0" y="0"/>
          <a:chExt cx="0" cy="0"/>
        </a:xfrm>
      </p:grpSpPr>
      <p:sp>
        <p:nvSpPr>
          <p:cNvPr id="93" name="Shape 93"/>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med" len="med"/>
            <a:tailEnd type="none" w="med" len="med"/>
          </a:ln>
        </p:spPr>
      </p:sp>
      <p:sp>
        <p:nvSpPr>
          <p:cNvPr id="94" name="Shape 94"/>
          <p:cNvSpPr txBox="1">
            <a:spLocks noGrp="1"/>
          </p:cNvSpPr>
          <p:nvPr>
            <p:ph type="body" idx="1"/>
          </p:nvPr>
        </p:nvSpPr>
        <p:spPr>
          <a:xfrm>
            <a:off x="685800" y="4343400"/>
            <a:ext cx="5486399" cy="4114800"/>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endParaRPr sz="1200" b="0" i="0" u="none" strike="noStrike" cap="none">
              <a:solidFill>
                <a:schemeClr val="dk1"/>
              </a:solidFill>
              <a:latin typeface="Calibri"/>
              <a:ea typeface="Calibri"/>
              <a:cs typeface="Calibri"/>
              <a:sym typeface="Calibri"/>
            </a:endParaRPr>
          </a:p>
        </p:txBody>
      </p:sp>
      <p:sp>
        <p:nvSpPr>
          <p:cNvPr id="95" name="Shape 95"/>
          <p:cNvSpPr txBox="1">
            <a:spLocks noGrp="1"/>
          </p:cNvSpPr>
          <p:nvPr>
            <p:ph type="sldNum" idx="12"/>
          </p:nvPr>
        </p:nvSpPr>
        <p:spPr>
          <a:xfrm>
            <a:off x="3884612" y="8685213"/>
            <a:ext cx="2971799" cy="457200"/>
          </a:xfrm>
          <a:prstGeom prst="rect">
            <a:avLst/>
          </a:prstGeom>
          <a:noFill/>
          <a:ln>
            <a:noFill/>
          </a:ln>
        </p:spPr>
        <p:txBody>
          <a:bodyPr lIns="91425" tIns="45700" rIns="91425" bIns="45700" anchor="b" anchorCtr="0">
            <a:noAutofit/>
          </a:bodyPr>
          <a:lstStyle/>
          <a:p>
            <a:pPr marL="0" marR="0" lvl="0" indent="0" algn="r" rtl="0">
              <a:spcBef>
                <a:spcPts val="0"/>
              </a:spcBef>
              <a:buSzPct val="25000"/>
              <a:buNone/>
            </a:pPr>
            <a:fld id="{00000000-1234-1234-1234-123412341234}" type="slidenum">
              <a:rPr lang="en-US" sz="1200" b="0" i="0" u="none" strike="noStrike" cap="none">
                <a:solidFill>
                  <a:schemeClr val="dk1"/>
                </a:solidFill>
                <a:latin typeface="Calibri"/>
                <a:ea typeface="Calibri"/>
                <a:cs typeface="Calibri"/>
                <a:sym typeface="Calibri"/>
              </a:rPr>
              <a:pPr marL="0" marR="0" lvl="0" indent="0" algn="r" rtl="0">
                <a:spcBef>
                  <a:spcPts val="0"/>
                </a:spcBef>
                <a:buSzPct val="25000"/>
                <a:buNone/>
              </a:pPr>
              <a:t>2</a:t>
            </a:fld>
            <a:endParaRPr lang="en-US" sz="1200" b="0" i="0" u="none" strike="noStrike" cap="none">
              <a:solidFill>
                <a:schemeClr val="dk1"/>
              </a:solidFill>
              <a:latin typeface="Calibri"/>
              <a:ea typeface="Calibri"/>
              <a:cs typeface="Calibri"/>
              <a:sym typeface="Calibri"/>
            </a:endParaRPr>
          </a:p>
        </p:txBody>
      </p:sp>
    </p:spTree>
    <p:extLst>
      <p:ext uri="{BB962C8B-B14F-4D97-AF65-F5344CB8AC3E}">
        <p14:creationId xmlns:p14="http://schemas.microsoft.com/office/powerpoint/2010/main" val="11048435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
        <p:nvSpPr>
          <p:cNvPr id="103" name="Shape 103"/>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28412014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8"/>
        <p:cNvGrpSpPr/>
        <p:nvPr/>
      </p:nvGrpSpPr>
      <p:grpSpPr>
        <a:xfrm>
          <a:off x="0" y="0"/>
          <a:ext cx="0" cy="0"/>
          <a:chOff x="0" y="0"/>
          <a:chExt cx="0" cy="0"/>
        </a:xfrm>
      </p:grpSpPr>
      <p:sp>
        <p:nvSpPr>
          <p:cNvPr id="109" name="Shape 10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
        <p:nvSpPr>
          <p:cNvPr id="110" name="Shape 110"/>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43350624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9"/>
        <p:cNvGrpSpPr/>
        <p:nvPr/>
      </p:nvGrpSpPr>
      <p:grpSpPr>
        <a:xfrm>
          <a:off x="0" y="0"/>
          <a:ext cx="0" cy="0"/>
          <a:chOff x="0" y="0"/>
          <a:chExt cx="0" cy="0"/>
        </a:xfrm>
      </p:grpSpPr>
      <p:sp>
        <p:nvSpPr>
          <p:cNvPr id="140" name="Shape 140"/>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med" len="med"/>
            <a:tailEnd type="none" w="med" len="med"/>
          </a:ln>
        </p:spPr>
      </p:sp>
      <p:sp>
        <p:nvSpPr>
          <p:cNvPr id="141" name="Shape 141"/>
          <p:cNvSpPr txBox="1">
            <a:spLocks noGrp="1"/>
          </p:cNvSpPr>
          <p:nvPr>
            <p:ph type="body" idx="1"/>
          </p:nvPr>
        </p:nvSpPr>
        <p:spPr>
          <a:xfrm>
            <a:off x="685800" y="4343400"/>
            <a:ext cx="5486399" cy="4114800"/>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200" b="0" i="0" u="none" strike="noStrike" cap="none">
                <a:solidFill>
                  <a:schemeClr val="dk1"/>
                </a:solidFill>
                <a:latin typeface="Calibri"/>
                <a:ea typeface="Calibri"/>
                <a:cs typeface="Calibri"/>
                <a:sym typeface="Calibri"/>
              </a:rPr>
              <a:t>Note that an Advanced Corporate Member may choose to be an Observer – which affects quorum calculations</a:t>
            </a:r>
          </a:p>
          <a:p>
            <a:pPr marL="0" marR="0" lvl="0" indent="0" algn="l" rtl="0">
              <a:spcBef>
                <a:spcPts val="0"/>
              </a:spcBef>
              <a:buSzPct val="25000"/>
              <a:buNone/>
            </a:pPr>
            <a:endParaRPr sz="1200" b="0" i="0" u="none" strike="noStrike" cap="none">
              <a:solidFill>
                <a:schemeClr val="dk1"/>
              </a:solidFill>
              <a:latin typeface="Calibri"/>
              <a:ea typeface="Calibri"/>
              <a:cs typeface="Calibri"/>
              <a:sym typeface="Calibri"/>
            </a:endParaRPr>
          </a:p>
        </p:txBody>
      </p:sp>
      <p:sp>
        <p:nvSpPr>
          <p:cNvPr id="142" name="Shape 142"/>
          <p:cNvSpPr txBox="1">
            <a:spLocks noGrp="1"/>
          </p:cNvSpPr>
          <p:nvPr>
            <p:ph type="sldNum" idx="12"/>
          </p:nvPr>
        </p:nvSpPr>
        <p:spPr>
          <a:xfrm>
            <a:off x="3884612" y="8685213"/>
            <a:ext cx="2971799" cy="457200"/>
          </a:xfrm>
          <a:prstGeom prst="rect">
            <a:avLst/>
          </a:prstGeom>
          <a:noFill/>
          <a:ln>
            <a:noFill/>
          </a:ln>
        </p:spPr>
        <p:txBody>
          <a:bodyPr lIns="91425" tIns="45700" rIns="91425" bIns="45700" anchor="b" anchorCtr="0">
            <a:noAutofit/>
          </a:bodyPr>
          <a:lstStyle/>
          <a:p>
            <a:pPr marL="0" marR="0" lvl="0" indent="0" algn="r" rtl="0">
              <a:spcBef>
                <a:spcPts val="0"/>
              </a:spcBef>
              <a:buSzPct val="25000"/>
              <a:buNone/>
            </a:pPr>
            <a:fld id="{00000000-1234-1234-1234-123412341234}" type="slidenum">
              <a:rPr lang="en-US" sz="1200">
                <a:solidFill>
                  <a:schemeClr val="dk1"/>
                </a:solidFill>
                <a:latin typeface="Calibri"/>
                <a:ea typeface="Calibri"/>
                <a:cs typeface="Calibri"/>
                <a:sym typeface="Calibri"/>
              </a:rPr>
              <a:pPr marL="0" marR="0" lvl="0" indent="0" algn="r" rtl="0">
                <a:spcBef>
                  <a:spcPts val="0"/>
                </a:spcBef>
                <a:buSzPct val="25000"/>
                <a:buNone/>
              </a:pPr>
              <a:t>5</a:t>
            </a:fld>
            <a:endParaRPr lang="en-US" sz="1200">
              <a:solidFill>
                <a:schemeClr val="dk1"/>
              </a:solidFill>
              <a:latin typeface="Calibri"/>
              <a:ea typeface="Calibri"/>
              <a:cs typeface="Calibri"/>
              <a:sym typeface="Calibri"/>
            </a:endParaRPr>
          </a:p>
        </p:txBody>
      </p:sp>
    </p:spTree>
    <p:extLst>
      <p:ext uri="{BB962C8B-B14F-4D97-AF65-F5344CB8AC3E}">
        <p14:creationId xmlns:p14="http://schemas.microsoft.com/office/powerpoint/2010/main" val="213724278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7"/>
        <p:cNvGrpSpPr/>
        <p:nvPr/>
      </p:nvGrpSpPr>
      <p:grpSpPr>
        <a:xfrm>
          <a:off x="0" y="0"/>
          <a:ext cx="0" cy="0"/>
          <a:chOff x="0" y="0"/>
          <a:chExt cx="0" cy="0"/>
        </a:xfrm>
      </p:grpSpPr>
      <p:sp>
        <p:nvSpPr>
          <p:cNvPr id="148" name="Shape 14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med" len="med"/>
            <a:tailEnd type="none" w="med" len="med"/>
          </a:ln>
        </p:spPr>
      </p:sp>
      <p:sp>
        <p:nvSpPr>
          <p:cNvPr id="149" name="Shape 149"/>
          <p:cNvSpPr txBox="1">
            <a:spLocks noGrp="1"/>
          </p:cNvSpPr>
          <p:nvPr>
            <p:ph type="body" idx="1"/>
          </p:nvPr>
        </p:nvSpPr>
        <p:spPr>
          <a:xfrm>
            <a:off x="685800" y="4343400"/>
            <a:ext cx="5486399" cy="4114800"/>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200" b="0" i="0" u="none" strike="noStrike" cap="none" dirty="0">
                <a:solidFill>
                  <a:schemeClr val="dk1"/>
                </a:solidFill>
                <a:latin typeface="Calibri"/>
                <a:ea typeface="Calibri"/>
                <a:cs typeface="Calibri"/>
                <a:sym typeface="Calibri"/>
              </a:rPr>
              <a:t>Need to also consider continuation of WG membership from previous WG incarnation (e.g., after last version of standard was released, going into next rev of the standard)</a:t>
            </a:r>
          </a:p>
          <a:p>
            <a:pPr marL="0" marR="0" lvl="0" indent="0" algn="l" rtl="0">
              <a:spcBef>
                <a:spcPts val="0"/>
              </a:spcBef>
              <a:buSzPct val="25000"/>
              <a:buNone/>
            </a:pPr>
            <a:r>
              <a:rPr lang="en-US" sz="1200" b="0" i="0" u="none" strike="noStrike" cap="none" dirty="0">
                <a:solidFill>
                  <a:schemeClr val="dk1"/>
                </a:solidFill>
                <a:latin typeface="Calibri"/>
                <a:ea typeface="Calibri"/>
                <a:cs typeface="Calibri"/>
                <a:sym typeface="Calibri"/>
              </a:rPr>
              <a:t>  - previous members should continue with same status as before, even if they miss the initial meeting for the next round</a:t>
            </a:r>
          </a:p>
          <a:p>
            <a:pPr marL="0" marR="0" lvl="0" indent="0" algn="l" rtl="0">
              <a:spcBef>
                <a:spcPts val="0"/>
              </a:spcBef>
              <a:buSzPct val="25000"/>
              <a:buNone/>
            </a:pPr>
            <a:endParaRPr sz="1200" b="0" i="0" u="none" strike="noStrike" cap="none" dirty="0">
              <a:solidFill>
                <a:schemeClr val="dk1"/>
              </a:solidFill>
              <a:latin typeface="Calibri"/>
              <a:ea typeface="Calibri"/>
              <a:cs typeface="Calibri"/>
              <a:sym typeface="Calibri"/>
            </a:endParaRPr>
          </a:p>
          <a:p>
            <a:pPr marL="0" marR="0" lvl="0" indent="0" algn="l" rtl="0">
              <a:spcBef>
                <a:spcPts val="0"/>
              </a:spcBef>
              <a:buSzPct val="25000"/>
              <a:buNone/>
            </a:pPr>
            <a:endParaRPr sz="1200" b="0" i="0" u="none" strike="noStrike" cap="none" dirty="0">
              <a:solidFill>
                <a:schemeClr val="dk1"/>
              </a:solidFill>
              <a:latin typeface="Calibri"/>
              <a:ea typeface="Calibri"/>
              <a:cs typeface="Calibri"/>
              <a:sym typeface="Calibri"/>
            </a:endParaRPr>
          </a:p>
        </p:txBody>
      </p:sp>
      <p:sp>
        <p:nvSpPr>
          <p:cNvPr id="150" name="Shape 150"/>
          <p:cNvSpPr txBox="1">
            <a:spLocks noGrp="1"/>
          </p:cNvSpPr>
          <p:nvPr>
            <p:ph type="sldNum" idx="12"/>
          </p:nvPr>
        </p:nvSpPr>
        <p:spPr>
          <a:xfrm>
            <a:off x="3884612" y="8685213"/>
            <a:ext cx="2971799" cy="457200"/>
          </a:xfrm>
          <a:prstGeom prst="rect">
            <a:avLst/>
          </a:prstGeom>
          <a:noFill/>
          <a:ln>
            <a:noFill/>
          </a:ln>
        </p:spPr>
        <p:txBody>
          <a:bodyPr lIns="91425" tIns="45700" rIns="91425" bIns="45700" anchor="b" anchorCtr="0">
            <a:noAutofit/>
          </a:bodyPr>
          <a:lstStyle/>
          <a:p>
            <a:pPr marL="0" marR="0" lvl="0" indent="0" algn="r" rtl="0">
              <a:spcBef>
                <a:spcPts val="0"/>
              </a:spcBef>
              <a:buSzPct val="25000"/>
              <a:buNone/>
            </a:pPr>
            <a:fld id="{00000000-1234-1234-1234-123412341234}" type="slidenum">
              <a:rPr lang="en-US" sz="1200">
                <a:solidFill>
                  <a:schemeClr val="dk1"/>
                </a:solidFill>
                <a:latin typeface="Calibri"/>
                <a:ea typeface="Calibri"/>
                <a:cs typeface="Calibri"/>
                <a:sym typeface="Calibri"/>
              </a:rPr>
              <a:pPr marL="0" marR="0" lvl="0" indent="0" algn="r" rtl="0">
                <a:spcBef>
                  <a:spcPts val="0"/>
                </a:spcBef>
                <a:buSzPct val="25000"/>
                <a:buNone/>
              </a:pPr>
              <a:t>6</a:t>
            </a:fld>
            <a:endParaRPr lang="en-US" sz="1200">
              <a:solidFill>
                <a:schemeClr val="dk1"/>
              </a:solidFill>
              <a:latin typeface="Calibri"/>
              <a:ea typeface="Calibri"/>
              <a:cs typeface="Calibri"/>
              <a:sym typeface="Calibri"/>
            </a:endParaRPr>
          </a:p>
        </p:txBody>
      </p:sp>
    </p:spTree>
    <p:extLst>
      <p:ext uri="{BB962C8B-B14F-4D97-AF65-F5344CB8AC3E}">
        <p14:creationId xmlns:p14="http://schemas.microsoft.com/office/powerpoint/2010/main" val="352189557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4"/>
        <p:cNvGrpSpPr/>
        <p:nvPr/>
      </p:nvGrpSpPr>
      <p:grpSpPr>
        <a:xfrm>
          <a:off x="0" y="0"/>
          <a:ext cx="0" cy="0"/>
          <a:chOff x="0" y="0"/>
          <a:chExt cx="0" cy="0"/>
        </a:xfrm>
      </p:grpSpPr>
      <p:sp>
        <p:nvSpPr>
          <p:cNvPr id="155" name="Shape 15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
        <p:nvSpPr>
          <p:cNvPr id="156" name="Shape 156"/>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9655343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0"/>
        <p:cNvGrpSpPr/>
        <p:nvPr/>
      </p:nvGrpSpPr>
      <p:grpSpPr>
        <a:xfrm>
          <a:off x="0" y="0"/>
          <a:ext cx="0" cy="0"/>
          <a:chOff x="0" y="0"/>
          <a:chExt cx="0" cy="0"/>
        </a:xfrm>
      </p:grpSpPr>
      <p:sp>
        <p:nvSpPr>
          <p:cNvPr id="181" name="Shape 18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
        <p:nvSpPr>
          <p:cNvPr id="182" name="Shape 18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419116386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6"/>
        <p:cNvGrpSpPr/>
        <p:nvPr/>
      </p:nvGrpSpPr>
      <p:grpSpPr>
        <a:xfrm>
          <a:off x="0" y="0"/>
          <a:ext cx="0" cy="0"/>
          <a:chOff x="0" y="0"/>
          <a:chExt cx="0" cy="0"/>
        </a:xfrm>
      </p:grpSpPr>
      <p:sp>
        <p:nvSpPr>
          <p:cNvPr id="187" name="Shape 18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
        <p:nvSpPr>
          <p:cNvPr id="188" name="Shape 18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52304656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Shape 15"/>
        <p:cNvGrpSpPr/>
        <p:nvPr/>
      </p:nvGrpSpPr>
      <p:grpSpPr>
        <a:xfrm>
          <a:off x="0" y="0"/>
          <a:ext cx="0" cy="0"/>
          <a:chOff x="0" y="0"/>
          <a:chExt cx="0" cy="0"/>
        </a:xfrm>
      </p:grpSpPr>
      <p:sp>
        <p:nvSpPr>
          <p:cNvPr id="16" name="Shape 16"/>
          <p:cNvSpPr txBox="1">
            <a:spLocks noGrp="1"/>
          </p:cNvSpPr>
          <p:nvPr>
            <p:ph type="title"/>
          </p:nvPr>
        </p:nvSpPr>
        <p:spPr>
          <a:xfrm>
            <a:off x="457200" y="274637"/>
            <a:ext cx="8229600" cy="641202"/>
          </a:xfrm>
          <a:prstGeom prst="rect">
            <a:avLst/>
          </a:prstGeom>
          <a:noFill/>
          <a:ln>
            <a:noFill/>
          </a:ln>
        </p:spPr>
        <p:txBody>
          <a:bodyPr lIns="91425" tIns="91425" rIns="91425" bIns="91425" anchor="ctr" anchorCtr="0"/>
          <a:lstStyle>
            <a:lvl1pPr marL="0" marR="0" lvl="0" indent="0" algn="ctr" rtl="0">
              <a:spcBef>
                <a:spcPts val="0"/>
              </a:spcBef>
              <a:buClr>
                <a:schemeClr val="dk1"/>
              </a:buClr>
              <a:buFont typeface="Calibri"/>
              <a:buNone/>
              <a:defRPr sz="3600" b="0"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17" name="Shape 17"/>
          <p:cNvSpPr txBox="1">
            <a:spLocks noGrp="1"/>
          </p:cNvSpPr>
          <p:nvPr>
            <p:ph type="body" idx="1"/>
          </p:nvPr>
        </p:nvSpPr>
        <p:spPr>
          <a:xfrm>
            <a:off x="457200" y="1166400"/>
            <a:ext cx="8229600" cy="4959763"/>
          </a:xfrm>
          <a:prstGeom prst="rect">
            <a:avLst/>
          </a:prstGeom>
          <a:noFill/>
          <a:ln>
            <a:noFill/>
          </a:ln>
        </p:spPr>
        <p:txBody>
          <a:bodyPr lIns="91425" tIns="91425" rIns="91425" bIns="91425" anchor="t" anchorCtr="0"/>
          <a:lstStyle>
            <a:lvl1pPr marL="223838" marR="0" lvl="0" indent="-96838"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1pPr>
            <a:lvl2pPr marL="742950" marR="0" lvl="1" indent="-17145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2pPr>
            <a:lvl3pPr marL="1143000" marR="0" lvl="2"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3pPr>
            <a:lvl4pPr marL="1600200" marR="0" lvl="3" indent="-139700" algn="l" rtl="0">
              <a:spcBef>
                <a:spcPts val="280"/>
              </a:spcBef>
              <a:buClr>
                <a:schemeClr val="dk1"/>
              </a:buClr>
              <a:buSzPct val="100000"/>
              <a:buFont typeface="Arial"/>
              <a:buChar char="–"/>
              <a:defRPr sz="1400" b="0" i="0" u="none" strike="noStrike" cap="none">
                <a:solidFill>
                  <a:schemeClr val="dk1"/>
                </a:solidFill>
                <a:latin typeface="Calibri"/>
                <a:ea typeface="Calibri"/>
                <a:cs typeface="Calibri"/>
                <a:sym typeface="Calibri"/>
              </a:defRPr>
            </a:lvl4pPr>
            <a:lvl5pPr marL="2057400" marR="0" lvl="4" indent="-139700" algn="l" rtl="0">
              <a:spcBef>
                <a:spcPts val="280"/>
              </a:spcBef>
              <a:buClr>
                <a:schemeClr val="dk1"/>
              </a:buClr>
              <a:buSzPct val="100000"/>
              <a:buFont typeface="Arial"/>
              <a:buChar char="»"/>
              <a:defRPr sz="1400" b="0" i="0" u="none" strike="noStrike" cap="none">
                <a:solidFill>
                  <a:schemeClr val="dk1"/>
                </a:solidFill>
                <a:latin typeface="Calibri"/>
                <a:ea typeface="Calibri"/>
                <a:cs typeface="Calibri"/>
                <a:sym typeface="Calibri"/>
              </a:defRPr>
            </a:lvl5pPr>
            <a:lvl6pPr marL="2514600" marR="0" lvl="5"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6pPr>
            <a:lvl7pPr marL="2971800" marR="0" lvl="6"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7pPr>
            <a:lvl8pPr marL="3429000" marR="0" lvl="7"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8pPr>
            <a:lvl9pPr marL="3886200" marR="0" lvl="8"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9pPr>
          </a:lstStyle>
          <a:p>
            <a:endParaRPr/>
          </a:p>
        </p:txBody>
      </p:sp>
      <p:sp>
        <p:nvSpPr>
          <p:cNvPr id="18" name="Shape 18"/>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b="0" i="0" u="none" strike="noStrike" cap="none">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19" name="Shape 19"/>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b="0" i="0" u="none" strike="noStrike" cap="none">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20" name="Shape 20"/>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b="0" i="0" u="none" strike="noStrike" cap="none">
                <a:solidFill>
                  <a:srgbClr val="888888"/>
                </a:solidFill>
                <a:latin typeface="Calibri"/>
                <a:ea typeface="Calibri"/>
                <a:cs typeface="Calibri"/>
                <a:sym typeface="Calibri"/>
              </a:rPr>
              <a:pPr marL="0" marR="0" lvl="0" indent="0" algn="r" rtl="0">
                <a:spcBef>
                  <a:spcPts val="0"/>
                </a:spcBef>
                <a:buSzPct val="25000"/>
                <a:buNone/>
              </a:pPr>
              <a:t>‹#›</a:t>
            </a:fld>
            <a:endParaRPr lang="en-US" sz="1200" b="0" i="0" u="none" strike="noStrike" cap="none">
              <a:solidFill>
                <a:srgbClr val="888888"/>
              </a:solidFill>
              <a:latin typeface="Calibri"/>
              <a:ea typeface="Calibri"/>
              <a:cs typeface="Calibri"/>
              <a:sym typeface="Calibri"/>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cSld name="Title and Vertical Text">
    <p:spTree>
      <p:nvGrpSpPr>
        <p:cNvPr id="1" name="Shape 72"/>
        <p:cNvGrpSpPr/>
        <p:nvPr/>
      </p:nvGrpSpPr>
      <p:grpSpPr>
        <a:xfrm>
          <a:off x="0" y="0"/>
          <a:ext cx="0" cy="0"/>
          <a:chOff x="0" y="0"/>
          <a:chExt cx="0" cy="0"/>
        </a:xfrm>
      </p:grpSpPr>
      <p:sp>
        <p:nvSpPr>
          <p:cNvPr id="73" name="Shape 73"/>
          <p:cNvSpPr txBox="1">
            <a:spLocks noGrp="1"/>
          </p:cNvSpPr>
          <p:nvPr>
            <p:ph type="title"/>
          </p:nvPr>
        </p:nvSpPr>
        <p:spPr>
          <a:xfrm>
            <a:off x="457200" y="274637"/>
            <a:ext cx="8229600" cy="641202"/>
          </a:xfrm>
          <a:prstGeom prst="rect">
            <a:avLst/>
          </a:prstGeom>
          <a:noFill/>
          <a:ln>
            <a:noFill/>
          </a:ln>
        </p:spPr>
        <p:txBody>
          <a:bodyPr lIns="91425" tIns="91425" rIns="91425" bIns="91425" anchor="ctr" anchorCtr="0"/>
          <a:lstStyle>
            <a:lvl1pPr marL="0" marR="0" lvl="0" indent="0" algn="ctr" rtl="0">
              <a:spcBef>
                <a:spcPts val="0"/>
              </a:spcBef>
              <a:buClr>
                <a:schemeClr val="dk1"/>
              </a:buClr>
              <a:buFont typeface="Calibri"/>
              <a:buNone/>
              <a:defRPr sz="3600" b="0"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74" name="Shape 74"/>
          <p:cNvSpPr txBox="1">
            <a:spLocks noGrp="1"/>
          </p:cNvSpPr>
          <p:nvPr>
            <p:ph type="body" idx="1"/>
          </p:nvPr>
        </p:nvSpPr>
        <p:spPr>
          <a:xfrm rot="5400000">
            <a:off x="2092118" y="-468518"/>
            <a:ext cx="4959763" cy="8229600"/>
          </a:xfrm>
          <a:prstGeom prst="rect">
            <a:avLst/>
          </a:prstGeom>
          <a:noFill/>
          <a:ln>
            <a:noFill/>
          </a:ln>
        </p:spPr>
        <p:txBody>
          <a:bodyPr lIns="91425" tIns="91425" rIns="91425" bIns="91425" anchor="t" anchorCtr="0"/>
          <a:lstStyle>
            <a:lvl1pPr marL="223838" marR="0" lvl="0" indent="-96838"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1pPr>
            <a:lvl2pPr marL="742950" marR="0" lvl="1" indent="-17145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2pPr>
            <a:lvl3pPr marL="1143000" marR="0" lvl="2"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3pPr>
            <a:lvl4pPr marL="1600200" marR="0" lvl="3" indent="-139700" algn="l" rtl="0">
              <a:spcBef>
                <a:spcPts val="280"/>
              </a:spcBef>
              <a:buClr>
                <a:schemeClr val="dk1"/>
              </a:buClr>
              <a:buSzPct val="100000"/>
              <a:buFont typeface="Arial"/>
              <a:buChar char="–"/>
              <a:defRPr sz="1400" b="0" i="0" u="none" strike="noStrike" cap="none">
                <a:solidFill>
                  <a:schemeClr val="dk1"/>
                </a:solidFill>
                <a:latin typeface="Calibri"/>
                <a:ea typeface="Calibri"/>
                <a:cs typeface="Calibri"/>
                <a:sym typeface="Calibri"/>
              </a:defRPr>
            </a:lvl4pPr>
            <a:lvl5pPr marL="2057400" marR="0" lvl="4" indent="-139700" algn="l" rtl="0">
              <a:spcBef>
                <a:spcPts val="280"/>
              </a:spcBef>
              <a:buClr>
                <a:schemeClr val="dk1"/>
              </a:buClr>
              <a:buSzPct val="100000"/>
              <a:buFont typeface="Arial"/>
              <a:buChar char="»"/>
              <a:defRPr sz="1400" b="0" i="0" u="none" strike="noStrike" cap="none">
                <a:solidFill>
                  <a:schemeClr val="dk1"/>
                </a:solidFill>
                <a:latin typeface="Calibri"/>
                <a:ea typeface="Calibri"/>
                <a:cs typeface="Calibri"/>
                <a:sym typeface="Calibri"/>
              </a:defRPr>
            </a:lvl5pPr>
            <a:lvl6pPr marL="2514600" marR="0" lvl="5"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6pPr>
            <a:lvl7pPr marL="2971800" marR="0" lvl="6"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7pPr>
            <a:lvl8pPr marL="3429000" marR="0" lvl="7"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8pPr>
            <a:lvl9pPr marL="3886200" marR="0" lvl="8"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9pPr>
          </a:lstStyle>
          <a:p>
            <a:endParaRPr/>
          </a:p>
        </p:txBody>
      </p:sp>
      <p:sp>
        <p:nvSpPr>
          <p:cNvPr id="75" name="Shape 75"/>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76" name="Shape 76"/>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77" name="Shape 77"/>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cSld name="Vertical Title and Text">
    <p:spTree>
      <p:nvGrpSpPr>
        <p:cNvPr id="1" name="Shape 78"/>
        <p:cNvGrpSpPr/>
        <p:nvPr/>
      </p:nvGrpSpPr>
      <p:grpSpPr>
        <a:xfrm>
          <a:off x="0" y="0"/>
          <a:ext cx="0" cy="0"/>
          <a:chOff x="0" y="0"/>
          <a:chExt cx="0" cy="0"/>
        </a:xfrm>
      </p:grpSpPr>
      <p:sp>
        <p:nvSpPr>
          <p:cNvPr id="79" name="Shape 79"/>
          <p:cNvSpPr txBox="1">
            <a:spLocks noGrp="1"/>
          </p:cNvSpPr>
          <p:nvPr>
            <p:ph type="title"/>
          </p:nvPr>
        </p:nvSpPr>
        <p:spPr>
          <a:xfrm rot="5400000">
            <a:off x="4732337" y="2171700"/>
            <a:ext cx="5851525" cy="2057400"/>
          </a:xfrm>
          <a:prstGeom prst="rect">
            <a:avLst/>
          </a:prstGeom>
          <a:noFill/>
          <a:ln>
            <a:noFill/>
          </a:ln>
        </p:spPr>
        <p:txBody>
          <a:bodyPr lIns="91425" tIns="91425" rIns="91425" bIns="91425" anchor="ctr" anchorCtr="0"/>
          <a:lstStyle>
            <a:lvl1pPr marL="0" marR="0" lvl="0" indent="0" algn="ctr" rtl="0">
              <a:spcBef>
                <a:spcPts val="0"/>
              </a:spcBef>
              <a:buClr>
                <a:schemeClr val="dk1"/>
              </a:buClr>
              <a:buFont typeface="Calibri"/>
              <a:buNone/>
              <a:defRPr sz="3600" b="0"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80" name="Shape 80"/>
          <p:cNvSpPr txBox="1">
            <a:spLocks noGrp="1"/>
          </p:cNvSpPr>
          <p:nvPr>
            <p:ph type="body" idx="1"/>
          </p:nvPr>
        </p:nvSpPr>
        <p:spPr>
          <a:xfrm rot="5400000">
            <a:off x="541337" y="190500"/>
            <a:ext cx="5851525" cy="6019799"/>
          </a:xfrm>
          <a:prstGeom prst="rect">
            <a:avLst/>
          </a:prstGeom>
          <a:noFill/>
          <a:ln>
            <a:noFill/>
          </a:ln>
        </p:spPr>
        <p:txBody>
          <a:bodyPr lIns="91425" tIns="91425" rIns="91425" bIns="91425" anchor="t" anchorCtr="0"/>
          <a:lstStyle>
            <a:lvl1pPr marL="223838" marR="0" lvl="0" indent="-96838"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1pPr>
            <a:lvl2pPr marL="742950" marR="0" lvl="1" indent="-17145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2pPr>
            <a:lvl3pPr marL="1143000" marR="0" lvl="2"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3pPr>
            <a:lvl4pPr marL="1600200" marR="0" lvl="3" indent="-139700" algn="l" rtl="0">
              <a:spcBef>
                <a:spcPts val="280"/>
              </a:spcBef>
              <a:buClr>
                <a:schemeClr val="dk1"/>
              </a:buClr>
              <a:buSzPct val="100000"/>
              <a:buFont typeface="Arial"/>
              <a:buChar char="–"/>
              <a:defRPr sz="1400" b="0" i="0" u="none" strike="noStrike" cap="none">
                <a:solidFill>
                  <a:schemeClr val="dk1"/>
                </a:solidFill>
                <a:latin typeface="Calibri"/>
                <a:ea typeface="Calibri"/>
                <a:cs typeface="Calibri"/>
                <a:sym typeface="Calibri"/>
              </a:defRPr>
            </a:lvl4pPr>
            <a:lvl5pPr marL="2057400" marR="0" lvl="4" indent="-139700" algn="l" rtl="0">
              <a:spcBef>
                <a:spcPts val="280"/>
              </a:spcBef>
              <a:buClr>
                <a:schemeClr val="dk1"/>
              </a:buClr>
              <a:buSzPct val="100000"/>
              <a:buFont typeface="Arial"/>
              <a:buChar char="»"/>
              <a:defRPr sz="1400" b="0" i="0" u="none" strike="noStrike" cap="none">
                <a:solidFill>
                  <a:schemeClr val="dk1"/>
                </a:solidFill>
                <a:latin typeface="Calibri"/>
                <a:ea typeface="Calibri"/>
                <a:cs typeface="Calibri"/>
                <a:sym typeface="Calibri"/>
              </a:defRPr>
            </a:lvl5pPr>
            <a:lvl6pPr marL="2514600" marR="0" lvl="5"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6pPr>
            <a:lvl7pPr marL="2971800" marR="0" lvl="6"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7pPr>
            <a:lvl8pPr marL="3429000" marR="0" lvl="7"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8pPr>
            <a:lvl9pPr marL="3886200" marR="0" lvl="8"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9pPr>
          </a:lstStyle>
          <a:p>
            <a:endParaRPr/>
          </a:p>
        </p:txBody>
      </p:sp>
      <p:sp>
        <p:nvSpPr>
          <p:cNvPr id="81" name="Shape 81"/>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82" name="Shape 82"/>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83" name="Shape 83"/>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21"/>
        <p:cNvGrpSpPr/>
        <p:nvPr/>
      </p:nvGrpSpPr>
      <p:grpSpPr>
        <a:xfrm>
          <a:off x="0" y="0"/>
          <a:ext cx="0" cy="0"/>
          <a:chOff x="0" y="0"/>
          <a:chExt cx="0" cy="0"/>
        </a:xfrm>
      </p:grpSpPr>
      <p:sp>
        <p:nvSpPr>
          <p:cNvPr id="22" name="Shape 22"/>
          <p:cNvSpPr txBox="1">
            <a:spLocks noGrp="1"/>
          </p:cNvSpPr>
          <p:nvPr>
            <p:ph type="ctrTitle"/>
          </p:nvPr>
        </p:nvSpPr>
        <p:spPr>
          <a:xfrm>
            <a:off x="685800" y="2130425"/>
            <a:ext cx="7772400" cy="1470024"/>
          </a:xfrm>
          <a:prstGeom prst="rect">
            <a:avLst/>
          </a:prstGeom>
          <a:noFill/>
          <a:ln>
            <a:noFill/>
          </a:ln>
        </p:spPr>
        <p:txBody>
          <a:bodyPr lIns="91425" tIns="91425" rIns="91425" bIns="91425" anchor="ctr" anchorCtr="0"/>
          <a:lstStyle>
            <a:lvl1pPr marL="0" marR="0" lvl="0" indent="0" algn="ctr" rtl="0">
              <a:spcBef>
                <a:spcPts val="0"/>
              </a:spcBef>
              <a:buClr>
                <a:schemeClr val="dk1"/>
              </a:buClr>
              <a:buFont typeface="Calibri"/>
              <a:buNone/>
              <a:defRPr sz="3600" b="0"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23" name="Shape 23"/>
          <p:cNvSpPr txBox="1">
            <a:spLocks noGrp="1"/>
          </p:cNvSpPr>
          <p:nvPr>
            <p:ph type="subTitle" idx="1"/>
          </p:nvPr>
        </p:nvSpPr>
        <p:spPr>
          <a:xfrm>
            <a:off x="1371600" y="3886200"/>
            <a:ext cx="6400799" cy="1752600"/>
          </a:xfrm>
          <a:prstGeom prst="rect">
            <a:avLst/>
          </a:prstGeom>
          <a:noFill/>
          <a:ln>
            <a:noFill/>
          </a:ln>
        </p:spPr>
        <p:txBody>
          <a:bodyPr lIns="91425" tIns="91425" rIns="91425" bIns="91425" anchor="t" anchorCtr="0"/>
          <a:lstStyle>
            <a:lvl1pPr marL="0" marR="0" lvl="0" indent="0" algn="ctr" rtl="0">
              <a:spcBef>
                <a:spcPts val="400"/>
              </a:spcBef>
              <a:buClr>
                <a:srgbClr val="888888"/>
              </a:buClr>
              <a:buFont typeface="Arial"/>
              <a:buNone/>
              <a:defRPr sz="2000" b="0" i="0" u="none" strike="noStrike" cap="none">
                <a:solidFill>
                  <a:srgbClr val="888888"/>
                </a:solidFill>
                <a:latin typeface="Calibri"/>
                <a:ea typeface="Calibri"/>
                <a:cs typeface="Calibri"/>
                <a:sym typeface="Calibri"/>
              </a:defRPr>
            </a:lvl1pPr>
            <a:lvl2pPr marL="457200" marR="0" lvl="1" indent="0" algn="ctr" rtl="0">
              <a:spcBef>
                <a:spcPts val="360"/>
              </a:spcBef>
              <a:buClr>
                <a:srgbClr val="888888"/>
              </a:buClr>
              <a:buFont typeface="Arial"/>
              <a:buNone/>
              <a:defRPr sz="1800" b="0" i="0" u="none" strike="noStrike" cap="none">
                <a:solidFill>
                  <a:srgbClr val="888888"/>
                </a:solidFill>
                <a:latin typeface="Calibri"/>
                <a:ea typeface="Calibri"/>
                <a:cs typeface="Calibri"/>
                <a:sym typeface="Calibri"/>
              </a:defRPr>
            </a:lvl2pPr>
            <a:lvl3pPr marL="914400" marR="0" lvl="2" indent="0" algn="ctr" rtl="0">
              <a:spcBef>
                <a:spcPts val="320"/>
              </a:spcBef>
              <a:buClr>
                <a:srgbClr val="888888"/>
              </a:buClr>
              <a:buFont typeface="Arial"/>
              <a:buNone/>
              <a:defRPr sz="1600" b="0" i="0" u="none" strike="noStrike" cap="none">
                <a:solidFill>
                  <a:srgbClr val="888888"/>
                </a:solidFill>
                <a:latin typeface="Calibri"/>
                <a:ea typeface="Calibri"/>
                <a:cs typeface="Calibri"/>
                <a:sym typeface="Calibri"/>
              </a:defRPr>
            </a:lvl3pPr>
            <a:lvl4pPr marL="1371600" marR="0" lvl="3" indent="0" algn="ctr" rtl="0">
              <a:spcBef>
                <a:spcPts val="280"/>
              </a:spcBef>
              <a:buClr>
                <a:srgbClr val="888888"/>
              </a:buClr>
              <a:buFont typeface="Arial"/>
              <a:buNone/>
              <a:defRPr sz="1400" b="0" i="0" u="none" strike="noStrike" cap="none">
                <a:solidFill>
                  <a:srgbClr val="888888"/>
                </a:solidFill>
                <a:latin typeface="Calibri"/>
                <a:ea typeface="Calibri"/>
                <a:cs typeface="Calibri"/>
                <a:sym typeface="Calibri"/>
              </a:defRPr>
            </a:lvl4pPr>
            <a:lvl5pPr marL="1828800" marR="0" lvl="4" indent="0" algn="ctr" rtl="0">
              <a:spcBef>
                <a:spcPts val="280"/>
              </a:spcBef>
              <a:buClr>
                <a:srgbClr val="888888"/>
              </a:buClr>
              <a:buFont typeface="Arial"/>
              <a:buNone/>
              <a:defRPr sz="1400" b="0" i="0" u="none" strike="noStrike" cap="none">
                <a:solidFill>
                  <a:srgbClr val="888888"/>
                </a:solidFill>
                <a:latin typeface="Calibri"/>
                <a:ea typeface="Calibri"/>
                <a:cs typeface="Calibri"/>
                <a:sym typeface="Calibri"/>
              </a:defRPr>
            </a:lvl5pPr>
            <a:lvl6pPr marL="2286000" marR="0" lvl="5" indent="0" algn="ctr" rtl="0">
              <a:spcBef>
                <a:spcPts val="400"/>
              </a:spcBef>
              <a:buClr>
                <a:srgbClr val="888888"/>
              </a:buClr>
              <a:buFont typeface="Arial"/>
              <a:buNone/>
              <a:defRPr sz="2000" b="0" i="0" u="none" strike="noStrike" cap="none">
                <a:solidFill>
                  <a:srgbClr val="888888"/>
                </a:solidFill>
                <a:latin typeface="Calibri"/>
                <a:ea typeface="Calibri"/>
                <a:cs typeface="Calibri"/>
                <a:sym typeface="Calibri"/>
              </a:defRPr>
            </a:lvl6pPr>
            <a:lvl7pPr marL="2743200" marR="0" lvl="6" indent="0" algn="ctr" rtl="0">
              <a:spcBef>
                <a:spcPts val="400"/>
              </a:spcBef>
              <a:buClr>
                <a:srgbClr val="888888"/>
              </a:buClr>
              <a:buFont typeface="Arial"/>
              <a:buNone/>
              <a:defRPr sz="2000" b="0" i="0" u="none" strike="noStrike" cap="none">
                <a:solidFill>
                  <a:srgbClr val="888888"/>
                </a:solidFill>
                <a:latin typeface="Calibri"/>
                <a:ea typeface="Calibri"/>
                <a:cs typeface="Calibri"/>
                <a:sym typeface="Calibri"/>
              </a:defRPr>
            </a:lvl7pPr>
            <a:lvl8pPr marL="3200400" marR="0" lvl="7" indent="0" algn="ctr" rtl="0">
              <a:spcBef>
                <a:spcPts val="400"/>
              </a:spcBef>
              <a:buClr>
                <a:srgbClr val="888888"/>
              </a:buClr>
              <a:buFont typeface="Arial"/>
              <a:buNone/>
              <a:defRPr sz="2000" b="0" i="0" u="none" strike="noStrike" cap="none">
                <a:solidFill>
                  <a:srgbClr val="888888"/>
                </a:solidFill>
                <a:latin typeface="Calibri"/>
                <a:ea typeface="Calibri"/>
                <a:cs typeface="Calibri"/>
                <a:sym typeface="Calibri"/>
              </a:defRPr>
            </a:lvl8pPr>
            <a:lvl9pPr marL="3657600" marR="0" lvl="8" indent="0" algn="ctr" rtl="0">
              <a:spcBef>
                <a:spcPts val="400"/>
              </a:spcBef>
              <a:buClr>
                <a:srgbClr val="888888"/>
              </a:buClr>
              <a:buFont typeface="Arial"/>
              <a:buNone/>
              <a:defRPr sz="2000" b="0" i="0" u="none" strike="noStrike" cap="none">
                <a:solidFill>
                  <a:srgbClr val="888888"/>
                </a:solidFill>
                <a:latin typeface="Calibri"/>
                <a:ea typeface="Calibri"/>
                <a:cs typeface="Calibri"/>
                <a:sym typeface="Calibri"/>
              </a:defRPr>
            </a:lvl9pPr>
          </a:lstStyle>
          <a:p>
            <a:endParaRPr/>
          </a:p>
        </p:txBody>
      </p:sp>
      <p:sp>
        <p:nvSpPr>
          <p:cNvPr id="24" name="Shape 24"/>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25" name="Shape 25"/>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26" name="Shape 26"/>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27"/>
        <p:cNvGrpSpPr/>
        <p:nvPr/>
      </p:nvGrpSpPr>
      <p:grpSpPr>
        <a:xfrm>
          <a:off x="0" y="0"/>
          <a:ext cx="0" cy="0"/>
          <a:chOff x="0" y="0"/>
          <a:chExt cx="0" cy="0"/>
        </a:xfrm>
      </p:grpSpPr>
      <p:sp>
        <p:nvSpPr>
          <p:cNvPr id="28" name="Shape 28"/>
          <p:cNvSpPr txBox="1">
            <a:spLocks noGrp="1"/>
          </p:cNvSpPr>
          <p:nvPr>
            <p:ph type="title"/>
          </p:nvPr>
        </p:nvSpPr>
        <p:spPr>
          <a:xfrm>
            <a:off x="722312" y="4406900"/>
            <a:ext cx="7772400" cy="1362075"/>
          </a:xfrm>
          <a:prstGeom prst="rect">
            <a:avLst/>
          </a:prstGeom>
          <a:noFill/>
          <a:ln>
            <a:noFill/>
          </a:ln>
        </p:spPr>
        <p:txBody>
          <a:bodyPr lIns="91425" tIns="91425" rIns="91425" bIns="91425" anchor="t" anchorCtr="0"/>
          <a:lstStyle>
            <a:lvl1pPr marL="0" marR="0" lvl="0" indent="0" algn="l" rtl="0">
              <a:spcBef>
                <a:spcPts val="0"/>
              </a:spcBef>
              <a:buClr>
                <a:schemeClr val="dk1"/>
              </a:buClr>
              <a:buFont typeface="Calibri"/>
              <a:buNone/>
              <a:defRPr sz="4000" b="1"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29" name="Shape 29"/>
          <p:cNvSpPr txBox="1">
            <a:spLocks noGrp="1"/>
          </p:cNvSpPr>
          <p:nvPr>
            <p:ph type="body" idx="1"/>
          </p:nvPr>
        </p:nvSpPr>
        <p:spPr>
          <a:xfrm>
            <a:off x="722312" y="2906713"/>
            <a:ext cx="7772400" cy="1500187"/>
          </a:xfrm>
          <a:prstGeom prst="rect">
            <a:avLst/>
          </a:prstGeom>
          <a:noFill/>
          <a:ln>
            <a:noFill/>
          </a:ln>
        </p:spPr>
        <p:txBody>
          <a:bodyPr lIns="91425" tIns="91425" rIns="91425" bIns="91425" anchor="b" anchorCtr="0"/>
          <a:lstStyle>
            <a:lvl1pPr marL="0" marR="0" lvl="0" indent="0" algn="l" rtl="0">
              <a:spcBef>
                <a:spcPts val="400"/>
              </a:spcBef>
              <a:buClr>
                <a:srgbClr val="888888"/>
              </a:buClr>
              <a:buFont typeface="Arial"/>
              <a:buNone/>
              <a:defRPr sz="2000" b="0" i="0" u="none" strike="noStrike" cap="none">
                <a:solidFill>
                  <a:srgbClr val="888888"/>
                </a:solidFill>
                <a:latin typeface="Calibri"/>
                <a:ea typeface="Calibri"/>
                <a:cs typeface="Calibri"/>
                <a:sym typeface="Calibri"/>
              </a:defRPr>
            </a:lvl1pPr>
            <a:lvl2pPr marL="457200" marR="0" lvl="1" indent="0" algn="l" rtl="0">
              <a:spcBef>
                <a:spcPts val="360"/>
              </a:spcBef>
              <a:buClr>
                <a:srgbClr val="888888"/>
              </a:buClr>
              <a:buFont typeface="Arial"/>
              <a:buNone/>
              <a:defRPr sz="1800" b="0" i="0" u="none" strike="noStrike" cap="none">
                <a:solidFill>
                  <a:srgbClr val="888888"/>
                </a:solidFill>
                <a:latin typeface="Calibri"/>
                <a:ea typeface="Calibri"/>
                <a:cs typeface="Calibri"/>
                <a:sym typeface="Calibri"/>
              </a:defRPr>
            </a:lvl2pPr>
            <a:lvl3pPr marL="914400" marR="0" lvl="2" indent="0" algn="l" rtl="0">
              <a:spcBef>
                <a:spcPts val="320"/>
              </a:spcBef>
              <a:buClr>
                <a:srgbClr val="888888"/>
              </a:buClr>
              <a:buFont typeface="Arial"/>
              <a:buNone/>
              <a:defRPr sz="1600" b="0" i="0" u="none" strike="noStrike" cap="none">
                <a:solidFill>
                  <a:srgbClr val="888888"/>
                </a:solidFill>
                <a:latin typeface="Calibri"/>
                <a:ea typeface="Calibri"/>
                <a:cs typeface="Calibri"/>
                <a:sym typeface="Calibri"/>
              </a:defRPr>
            </a:lvl3pPr>
            <a:lvl4pPr marL="1371600" marR="0" lvl="3" indent="0" algn="l" rtl="0">
              <a:spcBef>
                <a:spcPts val="280"/>
              </a:spcBef>
              <a:buClr>
                <a:srgbClr val="888888"/>
              </a:buClr>
              <a:buFont typeface="Arial"/>
              <a:buNone/>
              <a:defRPr sz="1400" b="0" i="0" u="none" strike="noStrike" cap="none">
                <a:solidFill>
                  <a:srgbClr val="888888"/>
                </a:solidFill>
                <a:latin typeface="Calibri"/>
                <a:ea typeface="Calibri"/>
                <a:cs typeface="Calibri"/>
                <a:sym typeface="Calibri"/>
              </a:defRPr>
            </a:lvl4pPr>
            <a:lvl5pPr marL="1828800" marR="0" lvl="4" indent="0" algn="l" rtl="0">
              <a:spcBef>
                <a:spcPts val="280"/>
              </a:spcBef>
              <a:buClr>
                <a:srgbClr val="888888"/>
              </a:buClr>
              <a:buFont typeface="Arial"/>
              <a:buNone/>
              <a:defRPr sz="1400" b="0" i="0" u="none" strike="noStrike" cap="none">
                <a:solidFill>
                  <a:srgbClr val="888888"/>
                </a:solidFill>
                <a:latin typeface="Calibri"/>
                <a:ea typeface="Calibri"/>
                <a:cs typeface="Calibri"/>
                <a:sym typeface="Calibri"/>
              </a:defRPr>
            </a:lvl5pPr>
            <a:lvl6pPr marL="2286000" marR="0" lvl="5" indent="0" algn="l" rtl="0">
              <a:spcBef>
                <a:spcPts val="280"/>
              </a:spcBef>
              <a:buClr>
                <a:srgbClr val="888888"/>
              </a:buClr>
              <a:buFont typeface="Arial"/>
              <a:buNone/>
              <a:defRPr sz="1400" b="0" i="0" u="none" strike="noStrike" cap="none">
                <a:solidFill>
                  <a:srgbClr val="888888"/>
                </a:solidFill>
                <a:latin typeface="Calibri"/>
                <a:ea typeface="Calibri"/>
                <a:cs typeface="Calibri"/>
                <a:sym typeface="Calibri"/>
              </a:defRPr>
            </a:lvl6pPr>
            <a:lvl7pPr marL="2743200" marR="0" lvl="6" indent="0" algn="l" rtl="0">
              <a:spcBef>
                <a:spcPts val="280"/>
              </a:spcBef>
              <a:buClr>
                <a:srgbClr val="888888"/>
              </a:buClr>
              <a:buFont typeface="Arial"/>
              <a:buNone/>
              <a:defRPr sz="1400" b="0" i="0" u="none" strike="noStrike" cap="none">
                <a:solidFill>
                  <a:srgbClr val="888888"/>
                </a:solidFill>
                <a:latin typeface="Calibri"/>
                <a:ea typeface="Calibri"/>
                <a:cs typeface="Calibri"/>
                <a:sym typeface="Calibri"/>
              </a:defRPr>
            </a:lvl7pPr>
            <a:lvl8pPr marL="3200400" marR="0" lvl="7" indent="0" algn="l" rtl="0">
              <a:spcBef>
                <a:spcPts val="280"/>
              </a:spcBef>
              <a:buClr>
                <a:srgbClr val="888888"/>
              </a:buClr>
              <a:buFont typeface="Arial"/>
              <a:buNone/>
              <a:defRPr sz="1400" b="0" i="0" u="none" strike="noStrike" cap="none">
                <a:solidFill>
                  <a:srgbClr val="888888"/>
                </a:solidFill>
                <a:latin typeface="Calibri"/>
                <a:ea typeface="Calibri"/>
                <a:cs typeface="Calibri"/>
                <a:sym typeface="Calibri"/>
              </a:defRPr>
            </a:lvl8pPr>
            <a:lvl9pPr marL="3657600" marR="0" lvl="8" indent="0" algn="l" rtl="0">
              <a:spcBef>
                <a:spcPts val="280"/>
              </a:spcBef>
              <a:buClr>
                <a:srgbClr val="888888"/>
              </a:buClr>
              <a:buFont typeface="Arial"/>
              <a:buNone/>
              <a:defRPr sz="1400" b="0" i="0" u="none" strike="noStrike" cap="none">
                <a:solidFill>
                  <a:srgbClr val="888888"/>
                </a:solidFill>
                <a:latin typeface="Calibri"/>
                <a:ea typeface="Calibri"/>
                <a:cs typeface="Calibri"/>
                <a:sym typeface="Calibri"/>
              </a:defRPr>
            </a:lvl9pPr>
          </a:lstStyle>
          <a:p>
            <a:endParaRPr/>
          </a:p>
        </p:txBody>
      </p:sp>
      <p:sp>
        <p:nvSpPr>
          <p:cNvPr id="30" name="Shape 30"/>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31" name="Shape 31"/>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32" name="Shape 32"/>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cSld name="Two Content">
    <p:spTree>
      <p:nvGrpSpPr>
        <p:cNvPr id="1" name="Shape 33"/>
        <p:cNvGrpSpPr/>
        <p:nvPr/>
      </p:nvGrpSpPr>
      <p:grpSpPr>
        <a:xfrm>
          <a:off x="0" y="0"/>
          <a:ext cx="0" cy="0"/>
          <a:chOff x="0" y="0"/>
          <a:chExt cx="0" cy="0"/>
        </a:xfrm>
      </p:grpSpPr>
      <p:sp>
        <p:nvSpPr>
          <p:cNvPr id="34" name="Shape 34"/>
          <p:cNvSpPr txBox="1">
            <a:spLocks noGrp="1"/>
          </p:cNvSpPr>
          <p:nvPr>
            <p:ph type="title"/>
          </p:nvPr>
        </p:nvSpPr>
        <p:spPr>
          <a:xfrm>
            <a:off x="457200" y="274637"/>
            <a:ext cx="8229600" cy="641202"/>
          </a:xfrm>
          <a:prstGeom prst="rect">
            <a:avLst/>
          </a:prstGeom>
          <a:noFill/>
          <a:ln>
            <a:noFill/>
          </a:ln>
        </p:spPr>
        <p:txBody>
          <a:bodyPr lIns="91425" tIns="91425" rIns="91425" bIns="91425" anchor="ctr" anchorCtr="0"/>
          <a:lstStyle>
            <a:lvl1pPr marL="0" marR="0" lvl="0" indent="0" algn="ctr" rtl="0">
              <a:spcBef>
                <a:spcPts val="0"/>
              </a:spcBef>
              <a:buClr>
                <a:schemeClr val="dk1"/>
              </a:buClr>
              <a:buFont typeface="Calibri"/>
              <a:buNone/>
              <a:defRPr sz="3600" b="0"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35" name="Shape 35"/>
          <p:cNvSpPr txBox="1">
            <a:spLocks noGrp="1"/>
          </p:cNvSpPr>
          <p:nvPr>
            <p:ph type="body" idx="1"/>
          </p:nvPr>
        </p:nvSpPr>
        <p:spPr>
          <a:xfrm>
            <a:off x="457200" y="1600200"/>
            <a:ext cx="4038599" cy="4525963"/>
          </a:xfrm>
          <a:prstGeom prst="rect">
            <a:avLst/>
          </a:prstGeom>
          <a:noFill/>
          <a:ln>
            <a:noFill/>
          </a:ln>
        </p:spPr>
        <p:txBody>
          <a:bodyPr lIns="91425" tIns="91425" rIns="91425" bIns="91425" anchor="t" anchorCtr="0"/>
          <a:lstStyle>
            <a:lvl1pPr marL="223838" marR="0" lvl="0" indent="-46038" algn="l" rtl="0">
              <a:spcBef>
                <a:spcPts val="560"/>
              </a:spcBef>
              <a:buClr>
                <a:schemeClr val="dk1"/>
              </a:buClr>
              <a:buSzPct val="100000"/>
              <a:buFont typeface="Arial"/>
              <a:buChar char="•"/>
              <a:defRPr sz="2800" b="0" i="0" u="none" strike="noStrike" cap="none">
                <a:solidFill>
                  <a:schemeClr val="dk1"/>
                </a:solidFill>
                <a:latin typeface="Calibri"/>
                <a:ea typeface="Calibri"/>
                <a:cs typeface="Calibri"/>
                <a:sym typeface="Calibri"/>
              </a:defRPr>
            </a:lvl1pPr>
            <a:lvl2pPr marL="742950" marR="0" lvl="1" indent="-133350" algn="l" rtl="0">
              <a:spcBef>
                <a:spcPts val="480"/>
              </a:spcBef>
              <a:buClr>
                <a:schemeClr val="dk1"/>
              </a:buClr>
              <a:buSzPct val="100000"/>
              <a:buFont typeface="Arial"/>
              <a:buChar char="–"/>
              <a:defRPr sz="2400" b="0" i="0" u="none" strike="noStrike" cap="none">
                <a:solidFill>
                  <a:schemeClr val="dk1"/>
                </a:solidFill>
                <a:latin typeface="Calibri"/>
                <a:ea typeface="Calibri"/>
                <a:cs typeface="Calibri"/>
                <a:sym typeface="Calibri"/>
              </a:defRPr>
            </a:lvl2pPr>
            <a:lvl3pPr marL="1143000" marR="0" lvl="2"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3pPr>
            <a:lvl4pPr marL="1600200" marR="0" lvl="3"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4pPr>
            <a:lvl5pPr marL="2057400" marR="0" lvl="4"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5pPr>
            <a:lvl6pPr marL="2514600" marR="0" lvl="5"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6pPr>
            <a:lvl7pPr marL="2971800" marR="0" lvl="6"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7pPr>
            <a:lvl8pPr marL="3429000" marR="0" lvl="7"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8pPr>
            <a:lvl9pPr marL="3886200" marR="0" lvl="8"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9pPr>
          </a:lstStyle>
          <a:p>
            <a:endParaRPr/>
          </a:p>
        </p:txBody>
      </p:sp>
      <p:sp>
        <p:nvSpPr>
          <p:cNvPr id="36" name="Shape 36"/>
          <p:cNvSpPr txBox="1">
            <a:spLocks noGrp="1"/>
          </p:cNvSpPr>
          <p:nvPr>
            <p:ph type="body" idx="2"/>
          </p:nvPr>
        </p:nvSpPr>
        <p:spPr>
          <a:xfrm>
            <a:off x="4648200" y="1600200"/>
            <a:ext cx="4038599" cy="4525963"/>
          </a:xfrm>
          <a:prstGeom prst="rect">
            <a:avLst/>
          </a:prstGeom>
          <a:noFill/>
          <a:ln>
            <a:noFill/>
          </a:ln>
        </p:spPr>
        <p:txBody>
          <a:bodyPr lIns="91425" tIns="91425" rIns="91425" bIns="91425" anchor="t" anchorCtr="0"/>
          <a:lstStyle>
            <a:lvl1pPr marL="223838" marR="0" lvl="0" indent="-46038" algn="l" rtl="0">
              <a:spcBef>
                <a:spcPts val="560"/>
              </a:spcBef>
              <a:buClr>
                <a:schemeClr val="dk1"/>
              </a:buClr>
              <a:buSzPct val="100000"/>
              <a:buFont typeface="Arial"/>
              <a:buChar char="•"/>
              <a:defRPr sz="2800" b="0" i="0" u="none" strike="noStrike" cap="none">
                <a:solidFill>
                  <a:schemeClr val="dk1"/>
                </a:solidFill>
                <a:latin typeface="Calibri"/>
                <a:ea typeface="Calibri"/>
                <a:cs typeface="Calibri"/>
                <a:sym typeface="Calibri"/>
              </a:defRPr>
            </a:lvl1pPr>
            <a:lvl2pPr marL="742950" marR="0" lvl="1" indent="-133350" algn="l" rtl="0">
              <a:spcBef>
                <a:spcPts val="480"/>
              </a:spcBef>
              <a:buClr>
                <a:schemeClr val="dk1"/>
              </a:buClr>
              <a:buSzPct val="100000"/>
              <a:buFont typeface="Arial"/>
              <a:buChar char="–"/>
              <a:defRPr sz="2400" b="0" i="0" u="none" strike="noStrike" cap="none">
                <a:solidFill>
                  <a:schemeClr val="dk1"/>
                </a:solidFill>
                <a:latin typeface="Calibri"/>
                <a:ea typeface="Calibri"/>
                <a:cs typeface="Calibri"/>
                <a:sym typeface="Calibri"/>
              </a:defRPr>
            </a:lvl2pPr>
            <a:lvl3pPr marL="1143000" marR="0" lvl="2"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3pPr>
            <a:lvl4pPr marL="1600200" marR="0" lvl="3"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4pPr>
            <a:lvl5pPr marL="2057400" marR="0" lvl="4"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5pPr>
            <a:lvl6pPr marL="2514600" marR="0" lvl="5"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6pPr>
            <a:lvl7pPr marL="2971800" marR="0" lvl="6"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7pPr>
            <a:lvl8pPr marL="3429000" marR="0" lvl="7"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8pPr>
            <a:lvl9pPr marL="3886200" marR="0" lvl="8"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9pPr>
          </a:lstStyle>
          <a:p>
            <a:endParaRPr/>
          </a:p>
        </p:txBody>
      </p:sp>
      <p:sp>
        <p:nvSpPr>
          <p:cNvPr id="37" name="Shape 37"/>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38" name="Shape 38"/>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39" name="Shape 39"/>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cSld name="Comparison">
    <p:spTree>
      <p:nvGrpSpPr>
        <p:cNvPr id="1" name="Shape 40"/>
        <p:cNvGrpSpPr/>
        <p:nvPr/>
      </p:nvGrpSpPr>
      <p:grpSpPr>
        <a:xfrm>
          <a:off x="0" y="0"/>
          <a:ext cx="0" cy="0"/>
          <a:chOff x="0" y="0"/>
          <a:chExt cx="0" cy="0"/>
        </a:xfrm>
      </p:grpSpPr>
      <p:sp>
        <p:nvSpPr>
          <p:cNvPr id="41" name="Shape 41"/>
          <p:cNvSpPr txBox="1">
            <a:spLocks noGrp="1"/>
          </p:cNvSpPr>
          <p:nvPr>
            <p:ph type="title"/>
          </p:nvPr>
        </p:nvSpPr>
        <p:spPr>
          <a:xfrm>
            <a:off x="457200" y="274637"/>
            <a:ext cx="8229600" cy="641202"/>
          </a:xfrm>
          <a:prstGeom prst="rect">
            <a:avLst/>
          </a:prstGeom>
          <a:noFill/>
          <a:ln>
            <a:noFill/>
          </a:ln>
        </p:spPr>
        <p:txBody>
          <a:bodyPr lIns="91425" tIns="91425" rIns="91425" bIns="91425" anchor="ctr" anchorCtr="0"/>
          <a:lstStyle>
            <a:lvl1pPr marL="0" marR="0" lvl="0" indent="0" algn="ctr" rtl="0">
              <a:spcBef>
                <a:spcPts val="0"/>
              </a:spcBef>
              <a:buClr>
                <a:schemeClr val="dk1"/>
              </a:buClr>
              <a:buFont typeface="Calibri"/>
              <a:buNone/>
              <a:defRPr sz="3600" b="0"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42" name="Shape 42"/>
          <p:cNvSpPr txBox="1">
            <a:spLocks noGrp="1"/>
          </p:cNvSpPr>
          <p:nvPr>
            <p:ph type="body" idx="1"/>
          </p:nvPr>
        </p:nvSpPr>
        <p:spPr>
          <a:xfrm>
            <a:off x="457200" y="1535112"/>
            <a:ext cx="4040187" cy="639762"/>
          </a:xfrm>
          <a:prstGeom prst="rect">
            <a:avLst/>
          </a:prstGeom>
          <a:noFill/>
          <a:ln>
            <a:noFill/>
          </a:ln>
        </p:spPr>
        <p:txBody>
          <a:bodyPr lIns="91425" tIns="91425" rIns="91425" bIns="91425" anchor="b" anchorCtr="0"/>
          <a:lstStyle>
            <a:lvl1pPr marL="0" marR="0" lvl="0" indent="0" algn="l" rtl="0">
              <a:spcBef>
                <a:spcPts val="480"/>
              </a:spcBef>
              <a:buClr>
                <a:schemeClr val="dk1"/>
              </a:buClr>
              <a:buFont typeface="Arial"/>
              <a:buNone/>
              <a:defRPr sz="2400" b="1" i="0" u="none" strike="noStrike" cap="none">
                <a:solidFill>
                  <a:schemeClr val="dk1"/>
                </a:solidFill>
                <a:latin typeface="Calibri"/>
                <a:ea typeface="Calibri"/>
                <a:cs typeface="Calibri"/>
                <a:sym typeface="Calibri"/>
              </a:defRPr>
            </a:lvl1pPr>
            <a:lvl2pPr marL="457200" marR="0" lvl="1" indent="0" algn="l" rtl="0">
              <a:spcBef>
                <a:spcPts val="400"/>
              </a:spcBef>
              <a:buClr>
                <a:schemeClr val="dk1"/>
              </a:buClr>
              <a:buFont typeface="Arial"/>
              <a:buNone/>
              <a:defRPr sz="2000" b="1" i="0" u="none" strike="noStrike" cap="none">
                <a:solidFill>
                  <a:schemeClr val="dk1"/>
                </a:solidFill>
                <a:latin typeface="Calibri"/>
                <a:ea typeface="Calibri"/>
                <a:cs typeface="Calibri"/>
                <a:sym typeface="Calibri"/>
              </a:defRPr>
            </a:lvl2pPr>
            <a:lvl3pPr marL="914400" marR="0" lvl="2" indent="0" algn="l" rtl="0">
              <a:spcBef>
                <a:spcPts val="360"/>
              </a:spcBef>
              <a:buClr>
                <a:schemeClr val="dk1"/>
              </a:buClr>
              <a:buFont typeface="Arial"/>
              <a:buNone/>
              <a:defRPr sz="1800" b="1" i="0" u="none" strike="noStrike" cap="none">
                <a:solidFill>
                  <a:schemeClr val="dk1"/>
                </a:solidFill>
                <a:latin typeface="Calibri"/>
                <a:ea typeface="Calibri"/>
                <a:cs typeface="Calibri"/>
                <a:sym typeface="Calibri"/>
              </a:defRPr>
            </a:lvl3pPr>
            <a:lvl4pPr marL="1371600" marR="0" lvl="3"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4pPr>
            <a:lvl5pPr marL="1828800" marR="0" lvl="4"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5pPr>
            <a:lvl6pPr marL="2286000" marR="0" lvl="5"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6pPr>
            <a:lvl7pPr marL="2743200" marR="0" lvl="6"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7pPr>
            <a:lvl8pPr marL="3200400" marR="0" lvl="7"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8pPr>
            <a:lvl9pPr marL="3657600" marR="0" lvl="8"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9pPr>
          </a:lstStyle>
          <a:p>
            <a:endParaRPr/>
          </a:p>
        </p:txBody>
      </p:sp>
      <p:sp>
        <p:nvSpPr>
          <p:cNvPr id="43" name="Shape 43"/>
          <p:cNvSpPr txBox="1">
            <a:spLocks noGrp="1"/>
          </p:cNvSpPr>
          <p:nvPr>
            <p:ph type="body" idx="2"/>
          </p:nvPr>
        </p:nvSpPr>
        <p:spPr>
          <a:xfrm>
            <a:off x="457200" y="2174875"/>
            <a:ext cx="4040187" cy="3951287"/>
          </a:xfrm>
          <a:prstGeom prst="rect">
            <a:avLst/>
          </a:prstGeom>
          <a:noFill/>
          <a:ln>
            <a:noFill/>
          </a:ln>
        </p:spPr>
        <p:txBody>
          <a:bodyPr lIns="91425" tIns="91425" rIns="91425" bIns="91425" anchor="t" anchorCtr="0"/>
          <a:lstStyle>
            <a:lvl1pPr marL="223838" marR="0" lvl="0" indent="-71438" algn="l" rtl="0">
              <a:spcBef>
                <a:spcPts val="480"/>
              </a:spcBef>
              <a:buClr>
                <a:schemeClr val="dk1"/>
              </a:buClr>
              <a:buSzPct val="100000"/>
              <a:buFont typeface="Arial"/>
              <a:buChar char="•"/>
              <a:defRPr sz="2400" b="0" i="0" u="none" strike="noStrike" cap="none">
                <a:solidFill>
                  <a:schemeClr val="dk1"/>
                </a:solidFill>
                <a:latin typeface="Calibri"/>
                <a:ea typeface="Calibri"/>
                <a:cs typeface="Calibri"/>
                <a:sym typeface="Calibri"/>
              </a:defRPr>
            </a:lvl1pPr>
            <a:lvl2pPr marL="742950" marR="0" lvl="1" indent="-15875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2pPr>
            <a:lvl3pPr marL="1143000" marR="0" lvl="2"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3pPr>
            <a:lvl4pPr marL="1600200" marR="0" lvl="3"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4pPr>
            <a:lvl5pPr marL="2057400" marR="0" lvl="4"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5pPr>
            <a:lvl6pPr marL="2514600" marR="0" lvl="5"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6pPr>
            <a:lvl7pPr marL="2971800" marR="0" lvl="6"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7pPr>
            <a:lvl8pPr marL="3429000" marR="0" lvl="7"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8pPr>
            <a:lvl9pPr marL="3886200" marR="0" lvl="8"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9pPr>
          </a:lstStyle>
          <a:p>
            <a:endParaRPr/>
          </a:p>
        </p:txBody>
      </p:sp>
      <p:sp>
        <p:nvSpPr>
          <p:cNvPr id="44" name="Shape 44"/>
          <p:cNvSpPr txBox="1">
            <a:spLocks noGrp="1"/>
          </p:cNvSpPr>
          <p:nvPr>
            <p:ph type="body" idx="3"/>
          </p:nvPr>
        </p:nvSpPr>
        <p:spPr>
          <a:xfrm>
            <a:off x="4645025" y="1535112"/>
            <a:ext cx="4041774" cy="639762"/>
          </a:xfrm>
          <a:prstGeom prst="rect">
            <a:avLst/>
          </a:prstGeom>
          <a:noFill/>
          <a:ln>
            <a:noFill/>
          </a:ln>
        </p:spPr>
        <p:txBody>
          <a:bodyPr lIns="91425" tIns="91425" rIns="91425" bIns="91425" anchor="b" anchorCtr="0"/>
          <a:lstStyle>
            <a:lvl1pPr marL="0" marR="0" lvl="0" indent="0" algn="l" rtl="0">
              <a:spcBef>
                <a:spcPts val="480"/>
              </a:spcBef>
              <a:buClr>
                <a:schemeClr val="dk1"/>
              </a:buClr>
              <a:buFont typeface="Arial"/>
              <a:buNone/>
              <a:defRPr sz="2400" b="1" i="0" u="none" strike="noStrike" cap="none">
                <a:solidFill>
                  <a:schemeClr val="dk1"/>
                </a:solidFill>
                <a:latin typeface="Calibri"/>
                <a:ea typeface="Calibri"/>
                <a:cs typeface="Calibri"/>
                <a:sym typeface="Calibri"/>
              </a:defRPr>
            </a:lvl1pPr>
            <a:lvl2pPr marL="457200" marR="0" lvl="1" indent="0" algn="l" rtl="0">
              <a:spcBef>
                <a:spcPts val="400"/>
              </a:spcBef>
              <a:buClr>
                <a:schemeClr val="dk1"/>
              </a:buClr>
              <a:buFont typeface="Arial"/>
              <a:buNone/>
              <a:defRPr sz="2000" b="1" i="0" u="none" strike="noStrike" cap="none">
                <a:solidFill>
                  <a:schemeClr val="dk1"/>
                </a:solidFill>
                <a:latin typeface="Calibri"/>
                <a:ea typeface="Calibri"/>
                <a:cs typeface="Calibri"/>
                <a:sym typeface="Calibri"/>
              </a:defRPr>
            </a:lvl2pPr>
            <a:lvl3pPr marL="914400" marR="0" lvl="2" indent="0" algn="l" rtl="0">
              <a:spcBef>
                <a:spcPts val="360"/>
              </a:spcBef>
              <a:buClr>
                <a:schemeClr val="dk1"/>
              </a:buClr>
              <a:buFont typeface="Arial"/>
              <a:buNone/>
              <a:defRPr sz="1800" b="1" i="0" u="none" strike="noStrike" cap="none">
                <a:solidFill>
                  <a:schemeClr val="dk1"/>
                </a:solidFill>
                <a:latin typeface="Calibri"/>
                <a:ea typeface="Calibri"/>
                <a:cs typeface="Calibri"/>
                <a:sym typeface="Calibri"/>
              </a:defRPr>
            </a:lvl3pPr>
            <a:lvl4pPr marL="1371600" marR="0" lvl="3"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4pPr>
            <a:lvl5pPr marL="1828800" marR="0" lvl="4"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5pPr>
            <a:lvl6pPr marL="2286000" marR="0" lvl="5"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6pPr>
            <a:lvl7pPr marL="2743200" marR="0" lvl="6"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7pPr>
            <a:lvl8pPr marL="3200400" marR="0" lvl="7"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8pPr>
            <a:lvl9pPr marL="3657600" marR="0" lvl="8" indent="0" algn="l" rtl="0">
              <a:spcBef>
                <a:spcPts val="320"/>
              </a:spcBef>
              <a:buClr>
                <a:schemeClr val="dk1"/>
              </a:buClr>
              <a:buFont typeface="Arial"/>
              <a:buNone/>
              <a:defRPr sz="1600" b="1" i="0" u="none" strike="noStrike" cap="none">
                <a:solidFill>
                  <a:schemeClr val="dk1"/>
                </a:solidFill>
                <a:latin typeface="Calibri"/>
                <a:ea typeface="Calibri"/>
                <a:cs typeface="Calibri"/>
                <a:sym typeface="Calibri"/>
              </a:defRPr>
            </a:lvl9pPr>
          </a:lstStyle>
          <a:p>
            <a:endParaRPr/>
          </a:p>
        </p:txBody>
      </p:sp>
      <p:sp>
        <p:nvSpPr>
          <p:cNvPr id="45" name="Shape 45"/>
          <p:cNvSpPr txBox="1">
            <a:spLocks noGrp="1"/>
          </p:cNvSpPr>
          <p:nvPr>
            <p:ph type="body" idx="4"/>
          </p:nvPr>
        </p:nvSpPr>
        <p:spPr>
          <a:xfrm>
            <a:off x="4645025" y="2174875"/>
            <a:ext cx="4041774" cy="3951287"/>
          </a:xfrm>
          <a:prstGeom prst="rect">
            <a:avLst/>
          </a:prstGeom>
          <a:noFill/>
          <a:ln>
            <a:noFill/>
          </a:ln>
        </p:spPr>
        <p:txBody>
          <a:bodyPr lIns="91425" tIns="91425" rIns="91425" bIns="91425" anchor="t" anchorCtr="0"/>
          <a:lstStyle>
            <a:lvl1pPr marL="223838" marR="0" lvl="0" indent="-71438" algn="l" rtl="0">
              <a:spcBef>
                <a:spcPts val="480"/>
              </a:spcBef>
              <a:buClr>
                <a:schemeClr val="dk1"/>
              </a:buClr>
              <a:buSzPct val="100000"/>
              <a:buFont typeface="Arial"/>
              <a:buChar char="•"/>
              <a:defRPr sz="2400" b="0" i="0" u="none" strike="noStrike" cap="none">
                <a:solidFill>
                  <a:schemeClr val="dk1"/>
                </a:solidFill>
                <a:latin typeface="Calibri"/>
                <a:ea typeface="Calibri"/>
                <a:cs typeface="Calibri"/>
                <a:sym typeface="Calibri"/>
              </a:defRPr>
            </a:lvl1pPr>
            <a:lvl2pPr marL="742950" marR="0" lvl="1" indent="-15875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2pPr>
            <a:lvl3pPr marL="1143000" marR="0" lvl="2" indent="-11430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3pPr>
            <a:lvl4pPr marL="1600200" marR="0" lvl="3"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4pPr>
            <a:lvl5pPr marL="2057400" marR="0" lvl="4"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5pPr>
            <a:lvl6pPr marL="2514600" marR="0" lvl="5"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6pPr>
            <a:lvl7pPr marL="2971800" marR="0" lvl="6"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7pPr>
            <a:lvl8pPr marL="3429000" marR="0" lvl="7"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8pPr>
            <a:lvl9pPr marL="3886200" marR="0" lvl="8"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9pPr>
          </a:lstStyle>
          <a:p>
            <a:endParaRPr/>
          </a:p>
        </p:txBody>
      </p:sp>
      <p:sp>
        <p:nvSpPr>
          <p:cNvPr id="46" name="Shape 46"/>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47" name="Shape 47"/>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48" name="Shape 48"/>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49"/>
        <p:cNvGrpSpPr/>
        <p:nvPr/>
      </p:nvGrpSpPr>
      <p:grpSpPr>
        <a:xfrm>
          <a:off x="0" y="0"/>
          <a:ext cx="0" cy="0"/>
          <a:chOff x="0" y="0"/>
          <a:chExt cx="0" cy="0"/>
        </a:xfrm>
      </p:grpSpPr>
      <p:sp>
        <p:nvSpPr>
          <p:cNvPr id="50" name="Shape 50"/>
          <p:cNvSpPr txBox="1">
            <a:spLocks noGrp="1"/>
          </p:cNvSpPr>
          <p:nvPr>
            <p:ph type="title"/>
          </p:nvPr>
        </p:nvSpPr>
        <p:spPr>
          <a:xfrm>
            <a:off x="457200" y="274637"/>
            <a:ext cx="8229600" cy="641202"/>
          </a:xfrm>
          <a:prstGeom prst="rect">
            <a:avLst/>
          </a:prstGeom>
          <a:noFill/>
          <a:ln>
            <a:noFill/>
          </a:ln>
        </p:spPr>
        <p:txBody>
          <a:bodyPr lIns="91425" tIns="91425" rIns="91425" bIns="91425" anchor="ctr" anchorCtr="0"/>
          <a:lstStyle>
            <a:lvl1pPr marL="0" marR="0" lvl="0" indent="0" algn="ctr" rtl="0">
              <a:spcBef>
                <a:spcPts val="0"/>
              </a:spcBef>
              <a:buClr>
                <a:schemeClr val="dk1"/>
              </a:buClr>
              <a:buFont typeface="Calibri"/>
              <a:buNone/>
              <a:defRPr sz="3600" b="0"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51" name="Shape 51"/>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52" name="Shape 52"/>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53" name="Shape 53"/>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4"/>
        <p:cNvGrpSpPr/>
        <p:nvPr/>
      </p:nvGrpSpPr>
      <p:grpSpPr>
        <a:xfrm>
          <a:off x="0" y="0"/>
          <a:ext cx="0" cy="0"/>
          <a:chOff x="0" y="0"/>
          <a:chExt cx="0" cy="0"/>
        </a:xfrm>
      </p:grpSpPr>
      <p:sp>
        <p:nvSpPr>
          <p:cNvPr id="55" name="Shape 55"/>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56" name="Shape 56"/>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57" name="Shape 57"/>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cSld name="Content with Caption">
    <p:spTree>
      <p:nvGrpSpPr>
        <p:cNvPr id="1" name="Shape 58"/>
        <p:cNvGrpSpPr/>
        <p:nvPr/>
      </p:nvGrpSpPr>
      <p:grpSpPr>
        <a:xfrm>
          <a:off x="0" y="0"/>
          <a:ext cx="0" cy="0"/>
          <a:chOff x="0" y="0"/>
          <a:chExt cx="0" cy="0"/>
        </a:xfrm>
      </p:grpSpPr>
      <p:sp>
        <p:nvSpPr>
          <p:cNvPr id="59" name="Shape 59"/>
          <p:cNvSpPr txBox="1">
            <a:spLocks noGrp="1"/>
          </p:cNvSpPr>
          <p:nvPr>
            <p:ph type="title"/>
          </p:nvPr>
        </p:nvSpPr>
        <p:spPr>
          <a:xfrm>
            <a:off x="457200" y="273050"/>
            <a:ext cx="3008313" cy="1162049"/>
          </a:xfrm>
          <a:prstGeom prst="rect">
            <a:avLst/>
          </a:prstGeom>
          <a:noFill/>
          <a:ln>
            <a:noFill/>
          </a:ln>
        </p:spPr>
        <p:txBody>
          <a:bodyPr lIns="91425" tIns="91425" rIns="91425" bIns="91425" anchor="b" anchorCtr="0"/>
          <a:lstStyle>
            <a:lvl1pPr marL="0" marR="0" lvl="0" indent="0" algn="l" rtl="0">
              <a:spcBef>
                <a:spcPts val="0"/>
              </a:spcBef>
              <a:buClr>
                <a:schemeClr val="dk1"/>
              </a:buClr>
              <a:buFont typeface="Calibri"/>
              <a:buNone/>
              <a:defRPr sz="2000" b="1"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60" name="Shape 60"/>
          <p:cNvSpPr txBox="1">
            <a:spLocks noGrp="1"/>
          </p:cNvSpPr>
          <p:nvPr>
            <p:ph type="body" idx="1"/>
          </p:nvPr>
        </p:nvSpPr>
        <p:spPr>
          <a:xfrm>
            <a:off x="3575050" y="273050"/>
            <a:ext cx="5111750" cy="5853112"/>
          </a:xfrm>
          <a:prstGeom prst="rect">
            <a:avLst/>
          </a:prstGeom>
          <a:noFill/>
          <a:ln>
            <a:noFill/>
          </a:ln>
        </p:spPr>
        <p:txBody>
          <a:bodyPr lIns="91425" tIns="91425" rIns="91425" bIns="91425" anchor="t" anchorCtr="0"/>
          <a:lstStyle>
            <a:lvl1pPr marL="223838" marR="0" lvl="0" indent="-20638" algn="l" rtl="0">
              <a:spcBef>
                <a:spcPts val="640"/>
              </a:spcBef>
              <a:buClr>
                <a:schemeClr val="dk1"/>
              </a:buClr>
              <a:buSzPct val="100000"/>
              <a:buFont typeface="Arial"/>
              <a:buChar char="•"/>
              <a:defRPr sz="3200" b="0" i="0" u="none" strike="noStrike" cap="none">
                <a:solidFill>
                  <a:schemeClr val="dk1"/>
                </a:solidFill>
                <a:latin typeface="Calibri"/>
                <a:ea typeface="Calibri"/>
                <a:cs typeface="Calibri"/>
                <a:sym typeface="Calibri"/>
              </a:defRPr>
            </a:lvl1pPr>
            <a:lvl2pPr marL="742950" marR="0" lvl="1" indent="-107950" algn="l" rtl="0">
              <a:spcBef>
                <a:spcPts val="560"/>
              </a:spcBef>
              <a:buClr>
                <a:schemeClr val="dk1"/>
              </a:buClr>
              <a:buSzPct val="100000"/>
              <a:buFont typeface="Arial"/>
              <a:buChar char="–"/>
              <a:defRPr sz="2800" b="0" i="0" u="none" strike="noStrike" cap="none">
                <a:solidFill>
                  <a:schemeClr val="dk1"/>
                </a:solidFill>
                <a:latin typeface="Calibri"/>
                <a:ea typeface="Calibri"/>
                <a:cs typeface="Calibri"/>
                <a:sym typeface="Calibri"/>
              </a:defRPr>
            </a:lvl2pPr>
            <a:lvl3pPr marL="1143000" marR="0" lvl="2" indent="-76200" algn="l" rtl="0">
              <a:spcBef>
                <a:spcPts val="480"/>
              </a:spcBef>
              <a:buClr>
                <a:schemeClr val="dk1"/>
              </a:buClr>
              <a:buSzPct val="100000"/>
              <a:buFont typeface="Arial"/>
              <a:buChar char="•"/>
              <a:defRPr sz="2400" b="0" i="0" u="none" strike="noStrike" cap="none">
                <a:solidFill>
                  <a:schemeClr val="dk1"/>
                </a:solidFill>
                <a:latin typeface="Calibri"/>
                <a:ea typeface="Calibri"/>
                <a:cs typeface="Calibri"/>
                <a:sym typeface="Calibri"/>
              </a:defRPr>
            </a:lvl3pPr>
            <a:lvl4pPr marL="1600200" marR="0" lvl="3"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4pPr>
            <a:lvl5pPr marL="2057400" marR="0" lvl="4"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5pPr>
            <a:lvl6pPr marL="2514600" marR="0" lvl="5"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6pPr>
            <a:lvl7pPr marL="2971800" marR="0" lvl="6"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7pPr>
            <a:lvl8pPr marL="3429000" marR="0" lvl="7"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8pPr>
            <a:lvl9pPr marL="3886200" marR="0" lvl="8"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9pPr>
          </a:lstStyle>
          <a:p>
            <a:endParaRPr/>
          </a:p>
        </p:txBody>
      </p:sp>
      <p:sp>
        <p:nvSpPr>
          <p:cNvPr id="61" name="Shape 61"/>
          <p:cNvSpPr txBox="1">
            <a:spLocks noGrp="1"/>
          </p:cNvSpPr>
          <p:nvPr>
            <p:ph type="body" idx="2"/>
          </p:nvPr>
        </p:nvSpPr>
        <p:spPr>
          <a:xfrm>
            <a:off x="457200" y="1435100"/>
            <a:ext cx="3008313" cy="4691063"/>
          </a:xfrm>
          <a:prstGeom prst="rect">
            <a:avLst/>
          </a:prstGeom>
          <a:noFill/>
          <a:ln>
            <a:noFill/>
          </a:ln>
        </p:spPr>
        <p:txBody>
          <a:bodyPr lIns="91425" tIns="91425" rIns="91425" bIns="91425" anchor="t" anchorCtr="0"/>
          <a:lstStyle>
            <a:lvl1pPr marL="0" marR="0" lvl="0" indent="0" algn="l" rtl="0">
              <a:spcBef>
                <a:spcPts val="280"/>
              </a:spcBef>
              <a:buClr>
                <a:schemeClr val="dk1"/>
              </a:buClr>
              <a:buFont typeface="Arial"/>
              <a:buNone/>
              <a:defRPr sz="1400" b="0" i="0" u="none" strike="noStrike" cap="none">
                <a:solidFill>
                  <a:schemeClr val="dk1"/>
                </a:solidFill>
                <a:latin typeface="Calibri"/>
                <a:ea typeface="Calibri"/>
                <a:cs typeface="Calibri"/>
                <a:sym typeface="Calibri"/>
              </a:defRPr>
            </a:lvl1pPr>
            <a:lvl2pPr marL="457200" marR="0" lvl="1" indent="0" algn="l" rtl="0">
              <a:spcBef>
                <a:spcPts val="240"/>
              </a:spcBef>
              <a:buClr>
                <a:schemeClr val="dk1"/>
              </a:buClr>
              <a:buFont typeface="Arial"/>
              <a:buNone/>
              <a:defRPr sz="1200" b="0" i="0" u="none" strike="noStrike" cap="none">
                <a:solidFill>
                  <a:schemeClr val="dk1"/>
                </a:solidFill>
                <a:latin typeface="Calibri"/>
                <a:ea typeface="Calibri"/>
                <a:cs typeface="Calibri"/>
                <a:sym typeface="Calibri"/>
              </a:defRPr>
            </a:lvl2pPr>
            <a:lvl3pPr marL="914400" marR="0" lvl="2" indent="0" algn="l" rtl="0">
              <a:spcBef>
                <a:spcPts val="200"/>
              </a:spcBef>
              <a:buClr>
                <a:schemeClr val="dk1"/>
              </a:buClr>
              <a:buFont typeface="Arial"/>
              <a:buNone/>
              <a:defRPr sz="1000" b="0" i="0" u="none" strike="noStrike" cap="none">
                <a:solidFill>
                  <a:schemeClr val="dk1"/>
                </a:solidFill>
                <a:latin typeface="Calibri"/>
                <a:ea typeface="Calibri"/>
                <a:cs typeface="Calibri"/>
                <a:sym typeface="Calibri"/>
              </a:defRPr>
            </a:lvl3pPr>
            <a:lvl4pPr marL="1371600" marR="0" lvl="3"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4pPr>
            <a:lvl5pPr marL="1828800" marR="0" lvl="4"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5pPr>
            <a:lvl6pPr marL="2286000" marR="0" lvl="5"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6pPr>
            <a:lvl7pPr marL="2743200" marR="0" lvl="6"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7pPr>
            <a:lvl8pPr marL="3200400" marR="0" lvl="7"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8pPr>
            <a:lvl9pPr marL="3657600" marR="0" lvl="8"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9pPr>
          </a:lstStyle>
          <a:p>
            <a:endParaRPr/>
          </a:p>
        </p:txBody>
      </p:sp>
      <p:sp>
        <p:nvSpPr>
          <p:cNvPr id="62" name="Shape 62"/>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63" name="Shape 63"/>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64" name="Shape 64"/>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cSld name="Picture with Caption">
    <p:spTree>
      <p:nvGrpSpPr>
        <p:cNvPr id="1" name="Shape 65"/>
        <p:cNvGrpSpPr/>
        <p:nvPr/>
      </p:nvGrpSpPr>
      <p:grpSpPr>
        <a:xfrm>
          <a:off x="0" y="0"/>
          <a:ext cx="0" cy="0"/>
          <a:chOff x="0" y="0"/>
          <a:chExt cx="0" cy="0"/>
        </a:xfrm>
      </p:grpSpPr>
      <p:sp>
        <p:nvSpPr>
          <p:cNvPr id="66" name="Shape 66"/>
          <p:cNvSpPr txBox="1">
            <a:spLocks noGrp="1"/>
          </p:cNvSpPr>
          <p:nvPr>
            <p:ph type="title"/>
          </p:nvPr>
        </p:nvSpPr>
        <p:spPr>
          <a:xfrm>
            <a:off x="1792288" y="4800600"/>
            <a:ext cx="5486399" cy="566737"/>
          </a:xfrm>
          <a:prstGeom prst="rect">
            <a:avLst/>
          </a:prstGeom>
          <a:noFill/>
          <a:ln>
            <a:noFill/>
          </a:ln>
        </p:spPr>
        <p:txBody>
          <a:bodyPr lIns="91425" tIns="91425" rIns="91425" bIns="91425" anchor="b" anchorCtr="0"/>
          <a:lstStyle>
            <a:lvl1pPr marL="0" marR="0" lvl="0" indent="0" algn="l" rtl="0">
              <a:spcBef>
                <a:spcPts val="0"/>
              </a:spcBef>
              <a:buClr>
                <a:schemeClr val="dk1"/>
              </a:buClr>
              <a:buFont typeface="Calibri"/>
              <a:buNone/>
              <a:defRPr sz="2000" b="1"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67" name="Shape 67"/>
          <p:cNvSpPr>
            <a:spLocks noGrp="1"/>
          </p:cNvSpPr>
          <p:nvPr>
            <p:ph type="pic" idx="2"/>
          </p:nvPr>
        </p:nvSpPr>
        <p:spPr>
          <a:xfrm>
            <a:off x="1792288" y="612775"/>
            <a:ext cx="5486399" cy="4114800"/>
          </a:xfrm>
          <a:prstGeom prst="rect">
            <a:avLst/>
          </a:prstGeom>
          <a:noFill/>
          <a:ln>
            <a:noFill/>
          </a:ln>
        </p:spPr>
        <p:txBody>
          <a:bodyPr lIns="91425" tIns="91425" rIns="91425" bIns="91425" anchor="t" anchorCtr="0"/>
          <a:lstStyle>
            <a:lvl1pPr marL="0" marR="0" lvl="0" indent="0" algn="l" rtl="0">
              <a:spcBef>
                <a:spcPts val="640"/>
              </a:spcBef>
              <a:buClr>
                <a:schemeClr val="dk1"/>
              </a:buClr>
              <a:buFont typeface="Arial"/>
              <a:buNone/>
              <a:defRPr sz="3200" b="0" i="0" u="none" strike="noStrike" cap="none">
                <a:solidFill>
                  <a:schemeClr val="dk1"/>
                </a:solidFill>
                <a:latin typeface="Calibri"/>
                <a:ea typeface="Calibri"/>
                <a:cs typeface="Calibri"/>
                <a:sym typeface="Calibri"/>
              </a:defRPr>
            </a:lvl1pPr>
            <a:lvl2pPr marL="457200" marR="0" lvl="1" indent="0" algn="l" rtl="0">
              <a:spcBef>
                <a:spcPts val="560"/>
              </a:spcBef>
              <a:buClr>
                <a:schemeClr val="dk1"/>
              </a:buClr>
              <a:buFont typeface="Arial"/>
              <a:buNone/>
              <a:defRPr sz="2800" b="0" i="0" u="none" strike="noStrike" cap="none">
                <a:solidFill>
                  <a:schemeClr val="dk1"/>
                </a:solidFill>
                <a:latin typeface="Calibri"/>
                <a:ea typeface="Calibri"/>
                <a:cs typeface="Calibri"/>
                <a:sym typeface="Calibri"/>
              </a:defRPr>
            </a:lvl2pPr>
            <a:lvl3pPr marL="914400" marR="0" lvl="2" indent="0" algn="l" rtl="0">
              <a:spcBef>
                <a:spcPts val="480"/>
              </a:spcBef>
              <a:buClr>
                <a:schemeClr val="dk1"/>
              </a:buClr>
              <a:buFont typeface="Arial"/>
              <a:buNone/>
              <a:defRPr sz="2400" b="0" i="0" u="none" strike="noStrike" cap="none">
                <a:solidFill>
                  <a:schemeClr val="dk1"/>
                </a:solidFill>
                <a:latin typeface="Calibri"/>
                <a:ea typeface="Calibri"/>
                <a:cs typeface="Calibri"/>
                <a:sym typeface="Calibri"/>
              </a:defRPr>
            </a:lvl3pPr>
            <a:lvl4pPr marL="1371600" marR="0" lvl="3" indent="0" algn="l" rtl="0">
              <a:spcBef>
                <a:spcPts val="400"/>
              </a:spcBef>
              <a:buClr>
                <a:schemeClr val="dk1"/>
              </a:buClr>
              <a:buFont typeface="Arial"/>
              <a:buNone/>
              <a:defRPr sz="2000" b="0" i="0" u="none" strike="noStrike" cap="none">
                <a:solidFill>
                  <a:schemeClr val="dk1"/>
                </a:solidFill>
                <a:latin typeface="Calibri"/>
                <a:ea typeface="Calibri"/>
                <a:cs typeface="Calibri"/>
                <a:sym typeface="Calibri"/>
              </a:defRPr>
            </a:lvl4pPr>
            <a:lvl5pPr marL="1828800" marR="0" lvl="4" indent="0" algn="l" rtl="0">
              <a:spcBef>
                <a:spcPts val="400"/>
              </a:spcBef>
              <a:buClr>
                <a:schemeClr val="dk1"/>
              </a:buClr>
              <a:buFont typeface="Arial"/>
              <a:buNone/>
              <a:defRPr sz="2000" b="0" i="0" u="none" strike="noStrike" cap="none">
                <a:solidFill>
                  <a:schemeClr val="dk1"/>
                </a:solidFill>
                <a:latin typeface="Calibri"/>
                <a:ea typeface="Calibri"/>
                <a:cs typeface="Calibri"/>
                <a:sym typeface="Calibri"/>
              </a:defRPr>
            </a:lvl5pPr>
            <a:lvl6pPr marL="2286000" marR="0" lvl="5" indent="0" algn="l" rtl="0">
              <a:spcBef>
                <a:spcPts val="400"/>
              </a:spcBef>
              <a:buClr>
                <a:schemeClr val="dk1"/>
              </a:buClr>
              <a:buFont typeface="Arial"/>
              <a:buNone/>
              <a:defRPr sz="2000" b="0" i="0" u="none" strike="noStrike" cap="none">
                <a:solidFill>
                  <a:schemeClr val="dk1"/>
                </a:solidFill>
                <a:latin typeface="Calibri"/>
                <a:ea typeface="Calibri"/>
                <a:cs typeface="Calibri"/>
                <a:sym typeface="Calibri"/>
              </a:defRPr>
            </a:lvl6pPr>
            <a:lvl7pPr marL="2743200" marR="0" lvl="6" indent="0" algn="l" rtl="0">
              <a:spcBef>
                <a:spcPts val="400"/>
              </a:spcBef>
              <a:buClr>
                <a:schemeClr val="dk1"/>
              </a:buClr>
              <a:buFont typeface="Arial"/>
              <a:buNone/>
              <a:defRPr sz="2000" b="0" i="0" u="none" strike="noStrike" cap="none">
                <a:solidFill>
                  <a:schemeClr val="dk1"/>
                </a:solidFill>
                <a:latin typeface="Calibri"/>
                <a:ea typeface="Calibri"/>
                <a:cs typeface="Calibri"/>
                <a:sym typeface="Calibri"/>
              </a:defRPr>
            </a:lvl7pPr>
            <a:lvl8pPr marL="3200400" marR="0" lvl="7" indent="0" algn="l" rtl="0">
              <a:spcBef>
                <a:spcPts val="400"/>
              </a:spcBef>
              <a:buClr>
                <a:schemeClr val="dk1"/>
              </a:buClr>
              <a:buFont typeface="Arial"/>
              <a:buNone/>
              <a:defRPr sz="2000" b="0" i="0" u="none" strike="noStrike" cap="none">
                <a:solidFill>
                  <a:schemeClr val="dk1"/>
                </a:solidFill>
                <a:latin typeface="Calibri"/>
                <a:ea typeface="Calibri"/>
                <a:cs typeface="Calibri"/>
                <a:sym typeface="Calibri"/>
              </a:defRPr>
            </a:lvl8pPr>
            <a:lvl9pPr marL="3657600" marR="0" lvl="8" indent="0" algn="l" rtl="0">
              <a:spcBef>
                <a:spcPts val="400"/>
              </a:spcBef>
              <a:buClr>
                <a:schemeClr val="dk1"/>
              </a:buClr>
              <a:buFont typeface="Arial"/>
              <a:buNone/>
              <a:defRPr sz="2000" b="0" i="0" u="none" strike="noStrike" cap="none">
                <a:solidFill>
                  <a:schemeClr val="dk1"/>
                </a:solidFill>
                <a:latin typeface="Calibri"/>
                <a:ea typeface="Calibri"/>
                <a:cs typeface="Calibri"/>
                <a:sym typeface="Calibri"/>
              </a:defRPr>
            </a:lvl9pPr>
          </a:lstStyle>
          <a:p>
            <a:endParaRPr/>
          </a:p>
        </p:txBody>
      </p:sp>
      <p:sp>
        <p:nvSpPr>
          <p:cNvPr id="68" name="Shape 68"/>
          <p:cNvSpPr txBox="1">
            <a:spLocks noGrp="1"/>
          </p:cNvSpPr>
          <p:nvPr>
            <p:ph type="body" idx="1"/>
          </p:nvPr>
        </p:nvSpPr>
        <p:spPr>
          <a:xfrm>
            <a:off x="1792288" y="5367337"/>
            <a:ext cx="5486399" cy="804861"/>
          </a:xfrm>
          <a:prstGeom prst="rect">
            <a:avLst/>
          </a:prstGeom>
          <a:noFill/>
          <a:ln>
            <a:noFill/>
          </a:ln>
        </p:spPr>
        <p:txBody>
          <a:bodyPr lIns="91425" tIns="91425" rIns="91425" bIns="91425" anchor="t" anchorCtr="0"/>
          <a:lstStyle>
            <a:lvl1pPr marL="0" marR="0" lvl="0" indent="0" algn="l" rtl="0">
              <a:spcBef>
                <a:spcPts val="280"/>
              </a:spcBef>
              <a:buClr>
                <a:schemeClr val="dk1"/>
              </a:buClr>
              <a:buFont typeface="Arial"/>
              <a:buNone/>
              <a:defRPr sz="1400" b="0" i="0" u="none" strike="noStrike" cap="none">
                <a:solidFill>
                  <a:schemeClr val="dk1"/>
                </a:solidFill>
                <a:latin typeface="Calibri"/>
                <a:ea typeface="Calibri"/>
                <a:cs typeface="Calibri"/>
                <a:sym typeface="Calibri"/>
              </a:defRPr>
            </a:lvl1pPr>
            <a:lvl2pPr marL="457200" marR="0" lvl="1" indent="0" algn="l" rtl="0">
              <a:spcBef>
                <a:spcPts val="240"/>
              </a:spcBef>
              <a:buClr>
                <a:schemeClr val="dk1"/>
              </a:buClr>
              <a:buFont typeface="Arial"/>
              <a:buNone/>
              <a:defRPr sz="1200" b="0" i="0" u="none" strike="noStrike" cap="none">
                <a:solidFill>
                  <a:schemeClr val="dk1"/>
                </a:solidFill>
                <a:latin typeface="Calibri"/>
                <a:ea typeface="Calibri"/>
                <a:cs typeface="Calibri"/>
                <a:sym typeface="Calibri"/>
              </a:defRPr>
            </a:lvl2pPr>
            <a:lvl3pPr marL="914400" marR="0" lvl="2" indent="0" algn="l" rtl="0">
              <a:spcBef>
                <a:spcPts val="200"/>
              </a:spcBef>
              <a:buClr>
                <a:schemeClr val="dk1"/>
              </a:buClr>
              <a:buFont typeface="Arial"/>
              <a:buNone/>
              <a:defRPr sz="1000" b="0" i="0" u="none" strike="noStrike" cap="none">
                <a:solidFill>
                  <a:schemeClr val="dk1"/>
                </a:solidFill>
                <a:latin typeface="Calibri"/>
                <a:ea typeface="Calibri"/>
                <a:cs typeface="Calibri"/>
                <a:sym typeface="Calibri"/>
              </a:defRPr>
            </a:lvl3pPr>
            <a:lvl4pPr marL="1371600" marR="0" lvl="3"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4pPr>
            <a:lvl5pPr marL="1828800" marR="0" lvl="4"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5pPr>
            <a:lvl6pPr marL="2286000" marR="0" lvl="5"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6pPr>
            <a:lvl7pPr marL="2743200" marR="0" lvl="6"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7pPr>
            <a:lvl8pPr marL="3200400" marR="0" lvl="7"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8pPr>
            <a:lvl9pPr marL="3657600" marR="0" lvl="8" indent="0" algn="l" rtl="0">
              <a:spcBef>
                <a:spcPts val="180"/>
              </a:spcBef>
              <a:buClr>
                <a:schemeClr val="dk1"/>
              </a:buClr>
              <a:buFont typeface="Arial"/>
              <a:buNone/>
              <a:defRPr sz="900" b="0" i="0" u="none" strike="noStrike" cap="none">
                <a:solidFill>
                  <a:schemeClr val="dk1"/>
                </a:solidFill>
                <a:latin typeface="Calibri"/>
                <a:ea typeface="Calibri"/>
                <a:cs typeface="Calibri"/>
                <a:sym typeface="Calibri"/>
              </a:defRPr>
            </a:lvl9pPr>
          </a:lstStyle>
          <a:p>
            <a:endParaRPr/>
          </a:p>
        </p:txBody>
      </p:sp>
      <p:sp>
        <p:nvSpPr>
          <p:cNvPr id="69" name="Shape 69"/>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70" name="Shape 70"/>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71" name="Shape 71"/>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a:solidFill>
                  <a:srgbClr val="888888"/>
                </a:solidFill>
                <a:latin typeface="Calibri"/>
                <a:ea typeface="Calibri"/>
                <a:cs typeface="Calibri"/>
                <a:sym typeface="Calibri"/>
              </a:rPr>
              <a:pPr marL="0" marR="0" lvl="0" indent="0" algn="r" rtl="0">
                <a:spcBef>
                  <a:spcPts val="0"/>
                </a:spcBef>
                <a:buSzPct val="25000"/>
                <a:buNone/>
              </a:pPr>
              <a:t>‹#›</a:t>
            </a:fld>
            <a:endParaRPr lang="en-US" sz="1200">
              <a:solidFill>
                <a:srgbClr val="888888"/>
              </a:solidFill>
              <a:latin typeface="Calibri"/>
              <a:ea typeface="Calibri"/>
              <a:cs typeface="Calibri"/>
              <a:sym typeface="Calibri"/>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9"/>
        <p:cNvGrpSpPr/>
        <p:nvPr/>
      </p:nvGrpSpPr>
      <p:grpSpPr>
        <a:xfrm>
          <a:off x="0" y="0"/>
          <a:ext cx="0" cy="0"/>
          <a:chOff x="0" y="0"/>
          <a:chExt cx="0" cy="0"/>
        </a:xfrm>
      </p:grpSpPr>
      <p:sp>
        <p:nvSpPr>
          <p:cNvPr id="10" name="Shape 10"/>
          <p:cNvSpPr txBox="1">
            <a:spLocks noGrp="1"/>
          </p:cNvSpPr>
          <p:nvPr>
            <p:ph type="title"/>
          </p:nvPr>
        </p:nvSpPr>
        <p:spPr>
          <a:xfrm>
            <a:off x="457200" y="274637"/>
            <a:ext cx="8229600" cy="641202"/>
          </a:xfrm>
          <a:prstGeom prst="rect">
            <a:avLst/>
          </a:prstGeom>
          <a:noFill/>
          <a:ln>
            <a:noFill/>
          </a:ln>
        </p:spPr>
        <p:txBody>
          <a:bodyPr lIns="91425" tIns="91425" rIns="91425" bIns="91425" anchor="ctr" anchorCtr="0"/>
          <a:lstStyle>
            <a:lvl1pPr marL="0" marR="0" lvl="0" indent="0" algn="ctr" rtl="0">
              <a:spcBef>
                <a:spcPts val="0"/>
              </a:spcBef>
              <a:buClr>
                <a:schemeClr val="dk1"/>
              </a:buClr>
              <a:buFont typeface="Calibri"/>
              <a:buNone/>
              <a:defRPr sz="3600" b="0" i="0" u="none" strike="noStrike" cap="none">
                <a:solidFill>
                  <a:schemeClr val="dk1"/>
                </a:solidFill>
                <a:latin typeface="Calibri"/>
                <a:ea typeface="Calibri"/>
                <a:cs typeface="Calibri"/>
                <a:sym typeface="Calibri"/>
              </a:defRPr>
            </a:lvl1pPr>
            <a:lvl2pPr lvl="1" indent="0">
              <a:spcBef>
                <a:spcPts val="0"/>
              </a:spcBef>
              <a:buNone/>
              <a:defRPr sz="1800"/>
            </a:lvl2pPr>
            <a:lvl3pPr lvl="2" indent="0">
              <a:spcBef>
                <a:spcPts val="0"/>
              </a:spcBef>
              <a:buNone/>
              <a:defRPr sz="1800"/>
            </a:lvl3pPr>
            <a:lvl4pPr lvl="3" indent="0">
              <a:spcBef>
                <a:spcPts val="0"/>
              </a:spcBef>
              <a:buNone/>
              <a:defRPr sz="1800"/>
            </a:lvl4pPr>
            <a:lvl5pPr lvl="4" indent="0">
              <a:spcBef>
                <a:spcPts val="0"/>
              </a:spcBef>
              <a:buNone/>
              <a:defRPr sz="1800"/>
            </a:lvl5pPr>
            <a:lvl6pPr lvl="5" indent="0">
              <a:spcBef>
                <a:spcPts val="0"/>
              </a:spcBef>
              <a:buNone/>
              <a:defRPr sz="1800"/>
            </a:lvl6pPr>
            <a:lvl7pPr lvl="6" indent="0">
              <a:spcBef>
                <a:spcPts val="0"/>
              </a:spcBef>
              <a:buNone/>
              <a:defRPr sz="1800"/>
            </a:lvl7pPr>
            <a:lvl8pPr lvl="7" indent="0">
              <a:spcBef>
                <a:spcPts val="0"/>
              </a:spcBef>
              <a:buNone/>
              <a:defRPr sz="1800"/>
            </a:lvl8pPr>
            <a:lvl9pPr lvl="8" indent="0">
              <a:spcBef>
                <a:spcPts val="0"/>
              </a:spcBef>
              <a:buNone/>
              <a:defRPr sz="1800"/>
            </a:lvl9pPr>
          </a:lstStyle>
          <a:p>
            <a:endParaRPr/>
          </a:p>
        </p:txBody>
      </p:sp>
      <p:sp>
        <p:nvSpPr>
          <p:cNvPr id="11" name="Shape 11"/>
          <p:cNvSpPr txBox="1">
            <a:spLocks noGrp="1"/>
          </p:cNvSpPr>
          <p:nvPr>
            <p:ph type="body" idx="1"/>
          </p:nvPr>
        </p:nvSpPr>
        <p:spPr>
          <a:xfrm>
            <a:off x="457200" y="1166400"/>
            <a:ext cx="8229600" cy="4959763"/>
          </a:xfrm>
          <a:prstGeom prst="rect">
            <a:avLst/>
          </a:prstGeom>
          <a:noFill/>
          <a:ln>
            <a:noFill/>
          </a:ln>
        </p:spPr>
        <p:txBody>
          <a:bodyPr lIns="91425" tIns="91425" rIns="91425" bIns="91425" anchor="t" anchorCtr="0"/>
          <a:lstStyle>
            <a:lvl1pPr marL="223838" marR="0" lvl="0" indent="-96838"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1pPr>
            <a:lvl2pPr marL="742950" marR="0" lvl="1" indent="-171450" algn="l" rtl="0">
              <a:spcBef>
                <a:spcPts val="360"/>
              </a:spcBef>
              <a:buClr>
                <a:schemeClr val="dk1"/>
              </a:buClr>
              <a:buSzPct val="100000"/>
              <a:buFont typeface="Arial"/>
              <a:buChar char="–"/>
              <a:defRPr sz="1800" b="0" i="0" u="none" strike="noStrike" cap="none">
                <a:solidFill>
                  <a:schemeClr val="dk1"/>
                </a:solidFill>
                <a:latin typeface="Calibri"/>
                <a:ea typeface="Calibri"/>
                <a:cs typeface="Calibri"/>
                <a:sym typeface="Calibri"/>
              </a:defRPr>
            </a:lvl2pPr>
            <a:lvl3pPr marL="1143000" marR="0" lvl="2" indent="-127000" algn="l" rtl="0">
              <a:spcBef>
                <a:spcPts val="320"/>
              </a:spcBef>
              <a:buClr>
                <a:schemeClr val="dk1"/>
              </a:buClr>
              <a:buSzPct val="100000"/>
              <a:buFont typeface="Arial"/>
              <a:buChar char="•"/>
              <a:defRPr sz="1600" b="0" i="0" u="none" strike="noStrike" cap="none">
                <a:solidFill>
                  <a:schemeClr val="dk1"/>
                </a:solidFill>
                <a:latin typeface="Calibri"/>
                <a:ea typeface="Calibri"/>
                <a:cs typeface="Calibri"/>
                <a:sym typeface="Calibri"/>
              </a:defRPr>
            </a:lvl3pPr>
            <a:lvl4pPr marL="1600200" marR="0" lvl="3" indent="-139700" algn="l" rtl="0">
              <a:spcBef>
                <a:spcPts val="280"/>
              </a:spcBef>
              <a:buClr>
                <a:schemeClr val="dk1"/>
              </a:buClr>
              <a:buSzPct val="100000"/>
              <a:buFont typeface="Arial"/>
              <a:buChar char="–"/>
              <a:defRPr sz="1400" b="0" i="0" u="none" strike="noStrike" cap="none">
                <a:solidFill>
                  <a:schemeClr val="dk1"/>
                </a:solidFill>
                <a:latin typeface="Calibri"/>
                <a:ea typeface="Calibri"/>
                <a:cs typeface="Calibri"/>
                <a:sym typeface="Calibri"/>
              </a:defRPr>
            </a:lvl4pPr>
            <a:lvl5pPr marL="2057400" marR="0" lvl="4" indent="-139700" algn="l" rtl="0">
              <a:spcBef>
                <a:spcPts val="280"/>
              </a:spcBef>
              <a:buClr>
                <a:schemeClr val="dk1"/>
              </a:buClr>
              <a:buSzPct val="100000"/>
              <a:buFont typeface="Arial"/>
              <a:buChar char="»"/>
              <a:defRPr sz="1400" b="0" i="0" u="none" strike="noStrike" cap="none">
                <a:solidFill>
                  <a:schemeClr val="dk1"/>
                </a:solidFill>
                <a:latin typeface="Calibri"/>
                <a:ea typeface="Calibri"/>
                <a:cs typeface="Calibri"/>
                <a:sym typeface="Calibri"/>
              </a:defRPr>
            </a:lvl5pPr>
            <a:lvl6pPr marL="2514600" marR="0" lvl="5"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6pPr>
            <a:lvl7pPr marL="2971800" marR="0" lvl="6"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7pPr>
            <a:lvl8pPr marL="3429000" marR="0" lvl="7"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8pPr>
            <a:lvl9pPr marL="3886200" marR="0" lvl="8" indent="-101600" algn="l" rtl="0">
              <a:spcBef>
                <a:spcPts val="400"/>
              </a:spcBef>
              <a:buClr>
                <a:schemeClr val="dk1"/>
              </a:buClr>
              <a:buSzPct val="100000"/>
              <a:buFont typeface="Arial"/>
              <a:buChar char="•"/>
              <a:defRPr sz="2000" b="0" i="0" u="none" strike="noStrike" cap="none">
                <a:solidFill>
                  <a:schemeClr val="dk1"/>
                </a:solidFill>
                <a:latin typeface="Calibri"/>
                <a:ea typeface="Calibri"/>
                <a:cs typeface="Calibri"/>
                <a:sym typeface="Calibri"/>
              </a:defRPr>
            </a:lvl9pPr>
          </a:lstStyle>
          <a:p>
            <a:endParaRPr/>
          </a:p>
        </p:txBody>
      </p:sp>
      <p:sp>
        <p:nvSpPr>
          <p:cNvPr id="12" name="Shape 12"/>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lvl="0" indent="0" algn="l" rtl="0">
              <a:spcBef>
                <a:spcPts val="0"/>
              </a:spcBef>
              <a:buNone/>
              <a:defRPr sz="1200" b="0" i="0" u="none" strike="noStrike" cap="none">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13" name="Shape 13"/>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lvl="0" indent="0" algn="ctr" rtl="0">
              <a:spcBef>
                <a:spcPts val="0"/>
              </a:spcBef>
              <a:buNone/>
              <a:defRPr sz="1200" b="0" i="0" u="none" strike="noStrike" cap="none">
                <a:solidFill>
                  <a:srgbClr val="888888"/>
                </a:solidFill>
                <a:latin typeface="Calibri"/>
                <a:ea typeface="Calibri"/>
                <a:cs typeface="Calibri"/>
                <a:sym typeface="Calibri"/>
              </a:defRPr>
            </a:lvl1pPr>
            <a:lvl2pPr marL="457200" marR="0" lvl="1" indent="0" algn="l" rtl="0">
              <a:spcBef>
                <a:spcPts val="0"/>
              </a:spcBef>
              <a:buNone/>
              <a:defRPr sz="1800" b="0" i="0" u="none" strike="noStrike" cap="none">
                <a:solidFill>
                  <a:schemeClr val="dk1"/>
                </a:solidFill>
                <a:latin typeface="Calibri"/>
                <a:ea typeface="Calibri"/>
                <a:cs typeface="Calibri"/>
                <a:sym typeface="Calibri"/>
              </a:defRPr>
            </a:lvl2pPr>
            <a:lvl3pPr marL="914400" marR="0" lvl="2" indent="0" algn="l" rtl="0">
              <a:spcBef>
                <a:spcPts val="0"/>
              </a:spcBef>
              <a:buNone/>
              <a:defRPr sz="1800" b="0" i="0" u="none" strike="noStrike" cap="none">
                <a:solidFill>
                  <a:schemeClr val="dk1"/>
                </a:solidFill>
                <a:latin typeface="Calibri"/>
                <a:ea typeface="Calibri"/>
                <a:cs typeface="Calibri"/>
                <a:sym typeface="Calibri"/>
              </a:defRPr>
            </a:lvl3pPr>
            <a:lvl4pPr marL="1371600" marR="0" lvl="3" indent="0" algn="l" rtl="0">
              <a:spcBef>
                <a:spcPts val="0"/>
              </a:spcBef>
              <a:buNone/>
              <a:defRPr sz="1800" b="0" i="0" u="none" strike="noStrike" cap="none">
                <a:solidFill>
                  <a:schemeClr val="dk1"/>
                </a:solidFill>
                <a:latin typeface="Calibri"/>
                <a:ea typeface="Calibri"/>
                <a:cs typeface="Calibri"/>
                <a:sym typeface="Calibri"/>
              </a:defRPr>
            </a:lvl4pPr>
            <a:lvl5pPr marL="1828800" marR="0" lvl="4" indent="0" algn="l" rtl="0">
              <a:spcBef>
                <a:spcPts val="0"/>
              </a:spcBef>
              <a:buNone/>
              <a:defRPr sz="1800" b="0" i="0" u="none" strike="noStrike" cap="none">
                <a:solidFill>
                  <a:schemeClr val="dk1"/>
                </a:solidFill>
                <a:latin typeface="Calibri"/>
                <a:ea typeface="Calibri"/>
                <a:cs typeface="Calibri"/>
                <a:sym typeface="Calibri"/>
              </a:defRPr>
            </a:lvl5pPr>
            <a:lvl6pPr marL="2286000" marR="0" lvl="5" indent="0" algn="l" rtl="0">
              <a:spcBef>
                <a:spcPts val="0"/>
              </a:spcBef>
              <a:buNone/>
              <a:defRPr sz="1800" b="0" i="0" u="none" strike="noStrike" cap="none">
                <a:solidFill>
                  <a:schemeClr val="dk1"/>
                </a:solidFill>
                <a:latin typeface="Calibri"/>
                <a:ea typeface="Calibri"/>
                <a:cs typeface="Calibri"/>
                <a:sym typeface="Calibri"/>
              </a:defRPr>
            </a:lvl6pPr>
            <a:lvl7pPr marL="2743200" marR="0" lvl="6" indent="0" algn="l" rtl="0">
              <a:spcBef>
                <a:spcPts val="0"/>
              </a:spcBef>
              <a:buNone/>
              <a:defRPr sz="1800" b="0" i="0" u="none" strike="noStrike" cap="none">
                <a:solidFill>
                  <a:schemeClr val="dk1"/>
                </a:solidFill>
                <a:latin typeface="Calibri"/>
                <a:ea typeface="Calibri"/>
                <a:cs typeface="Calibri"/>
                <a:sym typeface="Calibri"/>
              </a:defRPr>
            </a:lvl7pPr>
            <a:lvl8pPr marL="3200400" marR="0" lvl="7" indent="0" algn="l" rtl="0">
              <a:spcBef>
                <a:spcPts val="0"/>
              </a:spcBef>
              <a:buNone/>
              <a:defRPr sz="1800" b="0" i="0" u="none" strike="noStrike" cap="none">
                <a:solidFill>
                  <a:schemeClr val="dk1"/>
                </a:solidFill>
                <a:latin typeface="Calibri"/>
                <a:ea typeface="Calibri"/>
                <a:cs typeface="Calibri"/>
                <a:sym typeface="Calibri"/>
              </a:defRPr>
            </a:lvl8pPr>
            <a:lvl9pPr marL="3657600" marR="0" lvl="8" indent="0" algn="l" rtl="0">
              <a:spcBef>
                <a:spcPts val="0"/>
              </a:spcBef>
              <a:buNone/>
              <a:defRPr sz="1800" b="0" i="0" u="none" strike="noStrike" cap="none">
                <a:solidFill>
                  <a:schemeClr val="dk1"/>
                </a:solidFill>
                <a:latin typeface="Calibri"/>
                <a:ea typeface="Calibri"/>
                <a:cs typeface="Calibri"/>
                <a:sym typeface="Calibri"/>
              </a:defRPr>
            </a:lvl9pPr>
          </a:lstStyle>
          <a:p>
            <a:endParaRPr/>
          </a:p>
        </p:txBody>
      </p:sp>
      <p:sp>
        <p:nvSpPr>
          <p:cNvPr id="14" name="Shape 14"/>
          <p:cNvSpPr txBox="1">
            <a:spLocks noGrp="1"/>
          </p:cNvSpPr>
          <p:nvPr>
            <p:ph type="sldNum" idx="12"/>
          </p:nvPr>
        </p:nvSpPr>
        <p:spPr>
          <a:xfrm>
            <a:off x="6553200" y="6356350"/>
            <a:ext cx="2133599" cy="365125"/>
          </a:xfrm>
          <a:prstGeom prst="rect">
            <a:avLst/>
          </a:prstGeom>
          <a:noFill/>
          <a:ln>
            <a:noFill/>
          </a:ln>
        </p:spPr>
        <p:txBody>
          <a:bodyPr lIns="91425" tIns="45700" rIns="91425" bIns="45700" anchor="ctr" anchorCtr="0">
            <a:noAutofit/>
          </a:bodyPr>
          <a:lstStyle/>
          <a:p>
            <a:pPr marL="0" marR="0" lvl="0" indent="0" algn="r" rtl="0">
              <a:spcBef>
                <a:spcPts val="0"/>
              </a:spcBef>
              <a:buSzPct val="25000"/>
              <a:buNone/>
            </a:pPr>
            <a:fld id="{00000000-1234-1234-1234-123412341234}" type="slidenum">
              <a:rPr lang="en-US" sz="1200" b="0" i="0" u="none" strike="noStrike" cap="none">
                <a:solidFill>
                  <a:srgbClr val="888888"/>
                </a:solidFill>
                <a:latin typeface="Calibri"/>
                <a:ea typeface="Calibri"/>
                <a:cs typeface="Calibri"/>
                <a:sym typeface="Calibri"/>
              </a:rPr>
              <a:pPr marL="0" marR="0" lvl="0" indent="0" algn="r" rtl="0">
                <a:spcBef>
                  <a:spcPts val="0"/>
                </a:spcBef>
                <a:buSzPct val="25000"/>
                <a:buNone/>
              </a:pPr>
              <a:t>‹#›</a:t>
            </a:fld>
            <a:endParaRPr lang="en-US" sz="1200" b="0" i="0" u="none" strike="noStrike" cap="none">
              <a:solidFill>
                <a:srgbClr val="888888"/>
              </a:solidFill>
              <a:latin typeface="Calibri"/>
              <a:ea typeface="Calibri"/>
              <a:cs typeface="Calibri"/>
              <a:sym typeface="Calibri"/>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comments" Target="../comments/comment1.xml"/><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3" Type="http://schemas.openxmlformats.org/officeDocument/2006/relationships/comments" Target="../comments/comment2.xml"/><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Shape 89"/>
          <p:cNvSpPr txBox="1">
            <a:spLocks noGrp="1"/>
          </p:cNvSpPr>
          <p:nvPr>
            <p:ph type="title"/>
          </p:nvPr>
        </p:nvSpPr>
        <p:spPr>
          <a:xfrm>
            <a:off x="457200" y="274637"/>
            <a:ext cx="8229600" cy="641202"/>
          </a:xfrm>
          <a:prstGeom prst="rect">
            <a:avLst/>
          </a:prstGeom>
          <a:noFill/>
          <a:ln>
            <a:noFill/>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3600" b="0" i="0" u="none" strike="noStrike" cap="none">
                <a:solidFill>
                  <a:schemeClr val="dk1"/>
                </a:solidFill>
                <a:latin typeface="Calibri"/>
                <a:ea typeface="Calibri"/>
                <a:cs typeface="Calibri"/>
                <a:sym typeface="Calibri"/>
              </a:rPr>
              <a:t>Some Definitions</a:t>
            </a:r>
          </a:p>
        </p:txBody>
      </p:sp>
      <p:sp>
        <p:nvSpPr>
          <p:cNvPr id="90" name="Shape 90"/>
          <p:cNvSpPr txBox="1">
            <a:spLocks noGrp="1"/>
          </p:cNvSpPr>
          <p:nvPr>
            <p:ph type="body" idx="1"/>
          </p:nvPr>
        </p:nvSpPr>
        <p:spPr>
          <a:xfrm>
            <a:off x="457200" y="1600200"/>
            <a:ext cx="4038600" cy="4526100"/>
          </a:xfrm>
          <a:prstGeom prst="rect">
            <a:avLst/>
          </a:prstGeom>
          <a:noFill/>
          <a:ln>
            <a:noFill/>
          </a:ln>
        </p:spPr>
        <p:txBody>
          <a:bodyPr lIns="91425" tIns="45700" rIns="91425" bIns="45700" anchor="t" anchorCtr="0">
            <a:noAutofit/>
          </a:bodyPr>
          <a:lstStyle/>
          <a:p>
            <a:pPr marL="223838" marR="0" lvl="0" indent="-211138" algn="l" rtl="0">
              <a:lnSpc>
                <a:spcPct val="90000"/>
              </a:lnSpc>
              <a:spcBef>
                <a:spcPts val="0"/>
              </a:spcBef>
              <a:spcAft>
                <a:spcPts val="0"/>
              </a:spcAft>
              <a:buClr>
                <a:schemeClr val="dk1"/>
              </a:buClr>
              <a:buSzPct val="100000"/>
              <a:buFont typeface="Arial"/>
              <a:buChar char="•"/>
            </a:pPr>
            <a:r>
              <a:rPr lang="en-US" sz="1800" b="0" i="0" u="none" strike="noStrike" cap="none">
                <a:solidFill>
                  <a:schemeClr val="dk1"/>
                </a:solidFill>
                <a:latin typeface="Calibri"/>
                <a:ea typeface="Calibri"/>
                <a:cs typeface="Calibri"/>
                <a:sym typeface="Calibri"/>
              </a:rPr>
              <a:t>Entity</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defined somewhere?</a:t>
            </a:r>
          </a:p>
          <a:p>
            <a:pPr marL="742950" marR="0" lvl="1" indent="-285750" algn="l" rtl="0">
              <a:lnSpc>
                <a:spcPct val="90000"/>
              </a:lnSpc>
              <a:spcBef>
                <a:spcPts val="360"/>
              </a:spcBef>
              <a:spcAft>
                <a:spcPts val="0"/>
              </a:spcAft>
              <a:buClr>
                <a:schemeClr val="dk1"/>
              </a:buClr>
              <a:buSzPct val="112500"/>
              <a:buFont typeface="Arial"/>
              <a:buNone/>
            </a:pPr>
            <a:endParaRPr sz="1600" b="0" i="0" u="none" strike="noStrike" cap="none">
              <a:solidFill>
                <a:schemeClr val="dk1"/>
              </a:solidFill>
              <a:latin typeface="Calibri"/>
              <a:ea typeface="Calibri"/>
              <a:cs typeface="Calibri"/>
              <a:sym typeface="Calibri"/>
            </a:endParaRPr>
          </a:p>
          <a:p>
            <a:pPr marL="223838" marR="0" lvl="0" indent="-211138" algn="l" rtl="0">
              <a:lnSpc>
                <a:spcPct val="90000"/>
              </a:lnSpc>
              <a:spcBef>
                <a:spcPts val="400"/>
              </a:spcBef>
              <a:spcAft>
                <a:spcPts val="0"/>
              </a:spcAft>
              <a:buClr>
                <a:schemeClr val="dk1"/>
              </a:buClr>
              <a:buSzPct val="100000"/>
              <a:buFont typeface="Arial"/>
              <a:buChar char="•"/>
            </a:pPr>
            <a:r>
              <a:rPr lang="en-US" sz="1800" b="0" i="0" u="none" strike="noStrike" cap="none">
                <a:solidFill>
                  <a:schemeClr val="dk1"/>
                </a:solidFill>
                <a:latin typeface="Calibri"/>
                <a:ea typeface="Calibri"/>
                <a:cs typeface="Calibri"/>
                <a:sym typeface="Calibri"/>
              </a:rPr>
              <a:t>Working Group (WG)</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defined somewhere?</a:t>
            </a:r>
          </a:p>
          <a:p>
            <a:pPr marL="742950" marR="0" lvl="1" indent="-285750" algn="l" rtl="0">
              <a:lnSpc>
                <a:spcPct val="90000"/>
              </a:lnSpc>
              <a:spcBef>
                <a:spcPts val="360"/>
              </a:spcBef>
              <a:spcAft>
                <a:spcPts val="0"/>
              </a:spcAft>
              <a:buClr>
                <a:schemeClr val="dk1"/>
              </a:buClr>
              <a:buSzPct val="112500"/>
              <a:buFont typeface="Arial"/>
              <a:buNone/>
            </a:pPr>
            <a:endParaRPr sz="1600" b="0" i="0" u="none" strike="noStrike" cap="none">
              <a:solidFill>
                <a:schemeClr val="dk1"/>
              </a:solidFill>
              <a:latin typeface="Calibri"/>
              <a:ea typeface="Calibri"/>
              <a:cs typeface="Calibri"/>
              <a:sym typeface="Calibri"/>
            </a:endParaRPr>
          </a:p>
          <a:p>
            <a:pPr marL="223838" marR="0" lvl="0" indent="-211138" algn="l" rtl="0">
              <a:lnSpc>
                <a:spcPct val="90000"/>
              </a:lnSpc>
              <a:spcBef>
                <a:spcPts val="400"/>
              </a:spcBef>
              <a:spcAft>
                <a:spcPts val="0"/>
              </a:spcAft>
              <a:buClr>
                <a:schemeClr val="dk1"/>
              </a:buClr>
              <a:buSzPct val="100000"/>
              <a:buFont typeface="Arial"/>
              <a:buChar char="•"/>
            </a:pPr>
            <a:r>
              <a:rPr lang="en-US" sz="1800" b="0" i="0" u="none" strike="noStrike" cap="none">
                <a:solidFill>
                  <a:schemeClr val="dk1"/>
                </a:solidFill>
                <a:latin typeface="Calibri"/>
                <a:ea typeface="Calibri"/>
                <a:cs typeface="Calibri"/>
                <a:sym typeface="Calibri"/>
              </a:rPr>
              <a:t>Designated Representative (DR)</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an individual who participates in an entity-based WG as a representative of a WG Member</a:t>
            </a:r>
          </a:p>
          <a:p>
            <a:pPr marL="742950" marR="0" lvl="1" indent="-285750" algn="l" rtl="0">
              <a:lnSpc>
                <a:spcPct val="90000"/>
              </a:lnSpc>
              <a:spcBef>
                <a:spcPts val="360"/>
              </a:spcBef>
              <a:spcAft>
                <a:spcPts val="0"/>
              </a:spcAft>
              <a:buClr>
                <a:schemeClr val="dk1"/>
              </a:buClr>
              <a:buSzPct val="112500"/>
              <a:buFont typeface="Arial"/>
              <a:buNone/>
            </a:pPr>
            <a:endParaRPr sz="1600" b="0" i="0" u="none" strike="noStrike" cap="none">
              <a:solidFill>
                <a:schemeClr val="dk1"/>
              </a:solidFill>
              <a:latin typeface="Calibri"/>
              <a:ea typeface="Calibri"/>
              <a:cs typeface="Calibri"/>
              <a:sym typeface="Calibri"/>
            </a:endParaRPr>
          </a:p>
          <a:p>
            <a:pPr marL="223838" marR="0" lvl="0" indent="-211138" algn="l" rtl="0">
              <a:lnSpc>
                <a:spcPct val="90000"/>
              </a:lnSpc>
              <a:spcBef>
                <a:spcPts val="400"/>
              </a:spcBef>
              <a:spcAft>
                <a:spcPts val="0"/>
              </a:spcAft>
              <a:buClr>
                <a:schemeClr val="dk1"/>
              </a:buClr>
              <a:buSzPct val="100000"/>
              <a:buFont typeface="Arial"/>
              <a:buChar char="•"/>
            </a:pPr>
            <a:r>
              <a:rPr lang="en-US" sz="1800" b="0" i="0" u="none" strike="noStrike" cap="none">
                <a:solidFill>
                  <a:schemeClr val="dk1"/>
                </a:solidFill>
                <a:latin typeface="Calibri"/>
                <a:ea typeface="Calibri"/>
                <a:cs typeface="Calibri"/>
                <a:sym typeface="Calibri"/>
              </a:rPr>
              <a:t>Guest</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an individual who is allowed to attend one or more WG meetings but is not a representative of a WG Member</a:t>
            </a:r>
          </a:p>
          <a:p>
            <a:pPr marL="0" marR="0" lvl="2" indent="-101600" algn="l" rtl="0">
              <a:lnSpc>
                <a:spcPct val="90000"/>
              </a:lnSpc>
              <a:spcBef>
                <a:spcPts val="320"/>
              </a:spcBef>
              <a:buClr>
                <a:schemeClr val="dk1"/>
              </a:buClr>
              <a:buSzPct val="114285"/>
              <a:buFont typeface="Arial"/>
              <a:buNone/>
            </a:pPr>
            <a:endParaRPr sz="1400" b="0" i="0" u="none" strike="noStrike" cap="none">
              <a:solidFill>
                <a:schemeClr val="dk1"/>
              </a:solidFill>
              <a:latin typeface="Calibri"/>
              <a:ea typeface="Calibri"/>
              <a:cs typeface="Calibri"/>
              <a:sym typeface="Calibri"/>
            </a:endParaRPr>
          </a:p>
        </p:txBody>
      </p:sp>
      <p:sp>
        <p:nvSpPr>
          <p:cNvPr id="91" name="Shape 91"/>
          <p:cNvSpPr txBox="1">
            <a:spLocks noGrp="1"/>
          </p:cNvSpPr>
          <p:nvPr>
            <p:ph type="body" idx="2"/>
          </p:nvPr>
        </p:nvSpPr>
        <p:spPr>
          <a:xfrm>
            <a:off x="4648200" y="1600200"/>
            <a:ext cx="4038600" cy="4526100"/>
          </a:xfrm>
          <a:prstGeom prst="rect">
            <a:avLst/>
          </a:prstGeom>
        </p:spPr>
        <p:txBody>
          <a:bodyPr lIns="91425" tIns="91425" rIns="91425" bIns="91425" anchor="t" anchorCtr="0">
            <a:noAutofit/>
          </a:bodyPr>
          <a:lstStyle/>
          <a:p>
            <a:pPr lvl="0" indent="-223838" rtl="0">
              <a:lnSpc>
                <a:spcPct val="90000"/>
              </a:lnSpc>
              <a:spcBef>
                <a:spcPts val="400"/>
              </a:spcBef>
              <a:buSzPct val="100000"/>
            </a:pPr>
            <a:r>
              <a:rPr lang="en-US" sz="1800"/>
              <a:t>Formal WG Meetings</a:t>
            </a:r>
          </a:p>
          <a:p>
            <a:pPr lvl="1" indent="-288925" rtl="0">
              <a:lnSpc>
                <a:spcPct val="90000"/>
              </a:lnSpc>
              <a:spcBef>
                <a:spcPts val="360"/>
              </a:spcBef>
              <a:buSzPct val="100000"/>
            </a:pPr>
            <a:r>
              <a:rPr lang="en-US" sz="1600"/>
              <a:t>working group meetings in which official business of the working group is conducted</a:t>
            </a:r>
          </a:p>
          <a:p>
            <a:pPr lvl="1" indent="-288925" rtl="0">
              <a:lnSpc>
                <a:spcPct val="90000"/>
              </a:lnSpc>
              <a:spcBef>
                <a:spcPts val="360"/>
              </a:spcBef>
              <a:buClr>
                <a:schemeClr val="dk1"/>
              </a:buClr>
              <a:buSzPct val="112500"/>
              <a:buFont typeface="Arial"/>
              <a:buNone/>
            </a:pPr>
            <a:endParaRPr sz="1600"/>
          </a:p>
          <a:p>
            <a:pPr marL="234950" lvl="0" indent="-234950" rtl="0">
              <a:lnSpc>
                <a:spcPct val="90000"/>
              </a:lnSpc>
              <a:spcBef>
                <a:spcPts val="400"/>
              </a:spcBef>
              <a:buSzPct val="100000"/>
            </a:pPr>
            <a:r>
              <a:rPr lang="en-US" sz="1800"/>
              <a:t>WG Technical Meetings</a:t>
            </a:r>
          </a:p>
          <a:p>
            <a:pPr lvl="1" indent="-288925" rtl="0">
              <a:lnSpc>
                <a:spcPct val="90000"/>
              </a:lnSpc>
              <a:spcBef>
                <a:spcPts val="360"/>
              </a:spcBef>
              <a:buSzPct val="100000"/>
            </a:pPr>
            <a:r>
              <a:rPr lang="en-US" sz="1600"/>
              <a:t>working group meetings that are limited to technical discussions and do not involve official business</a:t>
            </a:r>
          </a:p>
          <a:p>
            <a:pPr lvl="1" indent="-288925" rtl="0">
              <a:lnSpc>
                <a:spcPct val="90000"/>
              </a:lnSpc>
              <a:spcBef>
                <a:spcPts val="360"/>
              </a:spcBef>
              <a:buClr>
                <a:schemeClr val="dk1"/>
              </a:buClr>
              <a:buSzPct val="112500"/>
              <a:buFont typeface="Arial"/>
              <a:buNone/>
            </a:pPr>
            <a:endParaRPr sz="1600"/>
          </a:p>
          <a:p>
            <a:pPr marL="225425" lvl="0" indent="-225425" rtl="0">
              <a:lnSpc>
                <a:spcPct val="90000"/>
              </a:lnSpc>
              <a:spcBef>
                <a:spcPts val="400"/>
              </a:spcBef>
              <a:buSzPct val="100000"/>
            </a:pPr>
            <a:r>
              <a:rPr lang="en-US" sz="1800"/>
              <a:t>Formal WG Activities</a:t>
            </a:r>
          </a:p>
          <a:p>
            <a:pPr lvl="1" indent="-288925" rtl="0">
              <a:lnSpc>
                <a:spcPct val="90000"/>
              </a:lnSpc>
              <a:spcBef>
                <a:spcPts val="360"/>
              </a:spcBef>
              <a:buSzPct val="100000"/>
            </a:pPr>
            <a:r>
              <a:rPr lang="en-US" sz="1600"/>
              <a:t>formal WG meetings and email ballots regarding motions made during formal WG meetings</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Shape 97"/>
          <p:cNvSpPr txBox="1">
            <a:spLocks noGrp="1"/>
          </p:cNvSpPr>
          <p:nvPr>
            <p:ph type="title"/>
          </p:nvPr>
        </p:nvSpPr>
        <p:spPr>
          <a:xfrm>
            <a:off x="457200" y="274637"/>
            <a:ext cx="8229600" cy="641202"/>
          </a:xfrm>
          <a:prstGeom prst="rect">
            <a:avLst/>
          </a:prstGeom>
          <a:noFill/>
          <a:ln>
            <a:noFill/>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3600" b="0" i="0" u="none" strike="noStrike" cap="none">
                <a:solidFill>
                  <a:schemeClr val="dk1"/>
                </a:solidFill>
                <a:latin typeface="Calibri"/>
                <a:ea typeface="Calibri"/>
                <a:cs typeface="Calibri"/>
                <a:sym typeface="Calibri"/>
              </a:rPr>
              <a:t>Membership Classes</a:t>
            </a:r>
          </a:p>
        </p:txBody>
      </p:sp>
      <p:sp>
        <p:nvSpPr>
          <p:cNvPr id="98" name="Shape 98"/>
          <p:cNvSpPr txBox="1">
            <a:spLocks noGrp="1"/>
          </p:cNvSpPr>
          <p:nvPr>
            <p:ph type="body" idx="1"/>
          </p:nvPr>
        </p:nvSpPr>
        <p:spPr>
          <a:xfrm>
            <a:off x="457200" y="1371600"/>
            <a:ext cx="4038600" cy="4526100"/>
          </a:xfrm>
          <a:prstGeom prst="rect">
            <a:avLst/>
          </a:prstGeom>
          <a:noFill/>
          <a:ln>
            <a:noFill/>
          </a:ln>
        </p:spPr>
        <p:txBody>
          <a:bodyPr lIns="91425" tIns="45700" rIns="91425" bIns="45700" anchor="t" anchorCtr="0">
            <a:noAutofit/>
          </a:bodyPr>
          <a:lstStyle/>
          <a:p>
            <a:pPr marL="223838" marR="0" lvl="0" indent="-211138" algn="l" rtl="0">
              <a:lnSpc>
                <a:spcPct val="90000"/>
              </a:lnSpc>
              <a:spcBef>
                <a:spcPts val="0"/>
              </a:spcBef>
              <a:spcAft>
                <a:spcPts val="0"/>
              </a:spcAft>
              <a:buClr>
                <a:schemeClr val="dk1"/>
              </a:buClr>
              <a:buSzPct val="100000"/>
              <a:buFont typeface="Arial"/>
              <a:buChar char="•"/>
            </a:pPr>
            <a:r>
              <a:rPr lang="en-US" sz="1800" b="0" i="0" u="none" strike="noStrike" cap="none">
                <a:solidFill>
                  <a:schemeClr val="dk1"/>
                </a:solidFill>
                <a:latin typeface="Calibri"/>
                <a:ea typeface="Calibri"/>
                <a:cs typeface="Calibri"/>
                <a:sym typeface="Calibri"/>
              </a:rPr>
              <a:t>Non-Member (of a given WG)</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an entity that has not yet become a WG Member (</a:t>
            </a:r>
            <a:r>
              <a:rPr lang="en-US" sz="1600"/>
              <a:t>of the</a:t>
            </a:r>
            <a:r>
              <a:rPr lang="en-US" sz="1600" b="0" i="0" u="none" strike="noStrike" cap="none">
                <a:solidFill>
                  <a:schemeClr val="dk1"/>
                </a:solidFill>
                <a:latin typeface="Calibri"/>
                <a:ea typeface="Calibri"/>
                <a:cs typeface="Calibri"/>
                <a:sym typeface="Calibri"/>
              </a:rPr>
              <a:t> given WG)</a:t>
            </a:r>
          </a:p>
          <a:p>
            <a:pPr marR="0" lvl="0" indent="-223838" algn="l" rtl="0">
              <a:lnSpc>
                <a:spcPct val="90000"/>
              </a:lnSpc>
              <a:spcBef>
                <a:spcPts val="360"/>
              </a:spcBef>
              <a:spcAft>
                <a:spcPts val="0"/>
              </a:spcAft>
              <a:buClr>
                <a:schemeClr val="dk1"/>
              </a:buClr>
              <a:buSzPct val="100000"/>
              <a:buFont typeface="Arial"/>
              <a:buChar char="•"/>
            </a:pPr>
            <a:r>
              <a:rPr lang="en-US" sz="1800"/>
              <a:t>Charter Member</a:t>
            </a:r>
          </a:p>
          <a:p>
            <a:pPr marR="0" lvl="1" indent="-288925" algn="l" rtl="0">
              <a:lnSpc>
                <a:spcPct val="90000"/>
              </a:lnSpc>
              <a:spcBef>
                <a:spcPts val="360"/>
              </a:spcBef>
              <a:spcAft>
                <a:spcPts val="0"/>
              </a:spcAft>
              <a:buClr>
                <a:schemeClr val="dk1"/>
              </a:buClr>
              <a:buSzPct val="100000"/>
              <a:buFont typeface="Arial"/>
              <a:buChar char="–"/>
            </a:pPr>
            <a:r>
              <a:rPr lang="en-US" sz="1600"/>
              <a:t>an entity that has attended the “initial” [1] meeting of a WG</a:t>
            </a:r>
          </a:p>
          <a:p>
            <a:pPr marL="223838" marR="0" lvl="0" indent="-211138" algn="l" rtl="0">
              <a:lnSpc>
                <a:spcPct val="90000"/>
              </a:lnSpc>
              <a:spcBef>
                <a:spcPts val="400"/>
              </a:spcBef>
              <a:spcAft>
                <a:spcPts val="0"/>
              </a:spcAft>
              <a:buClr>
                <a:schemeClr val="dk1"/>
              </a:buClr>
              <a:buSzPct val="100000"/>
              <a:buFont typeface="Arial"/>
              <a:buChar char="•"/>
            </a:pPr>
            <a:r>
              <a:rPr lang="en-US" sz="1800" b="0" i="0" u="none" strike="noStrike" cap="none">
                <a:solidFill>
                  <a:schemeClr val="dk1"/>
                </a:solidFill>
                <a:latin typeface="Calibri"/>
                <a:ea typeface="Calibri"/>
                <a:cs typeface="Calibri"/>
                <a:sym typeface="Calibri"/>
              </a:rPr>
              <a:t>Potential Member</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an entity that temporarily[2] attends WG meetings to determine whether to become a WG Member</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may observe; may not participate in discussions; may not vote</a:t>
            </a:r>
          </a:p>
          <a:p>
            <a:pPr marL="223838" marR="0" lvl="0" indent="-211138" algn="l" rtl="0">
              <a:lnSpc>
                <a:spcPct val="90000"/>
              </a:lnSpc>
              <a:spcBef>
                <a:spcPts val="400"/>
              </a:spcBef>
              <a:spcAft>
                <a:spcPts val="0"/>
              </a:spcAft>
              <a:buClr>
                <a:schemeClr val="dk1"/>
              </a:buClr>
              <a:buSzPct val="100000"/>
              <a:buFont typeface="Arial"/>
              <a:buChar char="•"/>
            </a:pPr>
            <a:r>
              <a:rPr lang="en-US" sz="1800" b="0" i="0" u="none" strike="noStrike" cap="none">
                <a:solidFill>
                  <a:schemeClr val="dk1"/>
                </a:solidFill>
                <a:latin typeface="Calibri"/>
                <a:ea typeface="Calibri"/>
                <a:cs typeface="Calibri"/>
                <a:sym typeface="Calibri"/>
              </a:rPr>
              <a:t>Observ</a:t>
            </a:r>
            <a:r>
              <a:rPr lang="en-US" sz="1800"/>
              <a:t>ing Member</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an entity that may attend WG meetings but not participate</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may observe; may not participate in discussions; may not vote</a:t>
            </a:r>
          </a:p>
        </p:txBody>
      </p:sp>
      <p:sp>
        <p:nvSpPr>
          <p:cNvPr id="99" name="Shape 99"/>
          <p:cNvSpPr txBox="1">
            <a:spLocks noGrp="1"/>
          </p:cNvSpPr>
          <p:nvPr>
            <p:ph type="body" idx="2"/>
          </p:nvPr>
        </p:nvSpPr>
        <p:spPr>
          <a:xfrm>
            <a:off x="4648200" y="1371600"/>
            <a:ext cx="4412700" cy="4526100"/>
          </a:xfrm>
          <a:prstGeom prst="rect">
            <a:avLst/>
          </a:prstGeom>
        </p:spPr>
        <p:txBody>
          <a:bodyPr lIns="91425" tIns="91425" rIns="91425" bIns="91425" anchor="t" anchorCtr="0">
            <a:noAutofit/>
          </a:bodyPr>
          <a:lstStyle/>
          <a:p>
            <a:pPr marL="227013" lvl="0" indent="-227013" rtl="0">
              <a:lnSpc>
                <a:spcPct val="90000"/>
              </a:lnSpc>
              <a:spcBef>
                <a:spcPts val="400"/>
              </a:spcBef>
              <a:buSzPct val="100000"/>
            </a:pPr>
            <a:r>
              <a:rPr lang="en-US" sz="1800"/>
              <a:t>Full Member</a:t>
            </a:r>
          </a:p>
          <a:p>
            <a:pPr lvl="1" indent="-288925" rtl="0">
              <a:lnSpc>
                <a:spcPct val="90000"/>
              </a:lnSpc>
              <a:spcBef>
                <a:spcPts val="360"/>
              </a:spcBef>
              <a:buSzPct val="100000"/>
            </a:pPr>
            <a:r>
              <a:rPr lang="en-US" sz="1600"/>
              <a:t>an entity that may participate in all WG activities</a:t>
            </a:r>
          </a:p>
          <a:p>
            <a:pPr lvl="1" indent="-288925" rtl="0">
              <a:lnSpc>
                <a:spcPct val="90000"/>
              </a:lnSpc>
              <a:spcBef>
                <a:spcPts val="360"/>
              </a:spcBef>
              <a:buSzPct val="100000"/>
            </a:pPr>
            <a:r>
              <a:rPr lang="en-US" sz="1600"/>
              <a:t>may participate in discussions; may obtain voting rights; may vote if voting rights have been obtained</a:t>
            </a:r>
          </a:p>
          <a:p>
            <a:pPr lvl="1" indent="457200" rtl="0">
              <a:lnSpc>
                <a:spcPct val="90000"/>
              </a:lnSpc>
              <a:spcBef>
                <a:spcPts val="360"/>
              </a:spcBef>
              <a:buClr>
                <a:schemeClr val="dk1"/>
              </a:buClr>
              <a:buSzPct val="112500"/>
              <a:buFont typeface="Arial"/>
              <a:buNone/>
            </a:pPr>
            <a:endParaRPr sz="1600"/>
          </a:p>
          <a:p>
            <a:pPr marL="227013" lvl="0" indent="-227013" rtl="0">
              <a:lnSpc>
                <a:spcPct val="90000"/>
              </a:lnSpc>
              <a:spcBef>
                <a:spcPts val="400"/>
              </a:spcBef>
              <a:buSzPct val="100000"/>
            </a:pPr>
            <a:r>
              <a:rPr lang="en-US" sz="1800"/>
              <a:t>WG Member</a:t>
            </a:r>
          </a:p>
          <a:p>
            <a:pPr lvl="1" indent="-288925" rtl="0">
              <a:lnSpc>
                <a:spcPct val="90000"/>
              </a:lnSpc>
              <a:spcBef>
                <a:spcPts val="360"/>
              </a:spcBef>
              <a:buSzPct val="100000"/>
            </a:pPr>
            <a:r>
              <a:rPr lang="en-US" sz="1600"/>
              <a:t>a Full Member or an Observing Member</a:t>
            </a:r>
          </a:p>
          <a:p>
            <a:pPr lvl="1" indent="457200" rtl="0">
              <a:lnSpc>
                <a:spcPct val="90000"/>
              </a:lnSpc>
              <a:spcBef>
                <a:spcPts val="360"/>
              </a:spcBef>
              <a:buClr>
                <a:schemeClr val="dk1"/>
              </a:buClr>
              <a:buSzPct val="112500"/>
              <a:buFont typeface="Arial"/>
              <a:buNone/>
            </a:pPr>
            <a:endParaRPr sz="1600"/>
          </a:p>
          <a:p>
            <a:pPr marL="227013" lvl="0" indent="-227013" rtl="0">
              <a:lnSpc>
                <a:spcPct val="90000"/>
              </a:lnSpc>
              <a:spcBef>
                <a:spcPts val="400"/>
              </a:spcBef>
              <a:buSzPct val="100000"/>
            </a:pPr>
            <a:r>
              <a:rPr lang="en-US" sz="1800"/>
              <a:t>Lapsed WG Member</a:t>
            </a:r>
          </a:p>
          <a:p>
            <a:pPr lvl="1" indent="-288925" rtl="0">
              <a:lnSpc>
                <a:spcPct val="90000"/>
              </a:lnSpc>
              <a:spcBef>
                <a:spcPts val="360"/>
              </a:spcBef>
              <a:buSzPct val="100000"/>
            </a:pPr>
            <a:r>
              <a:rPr lang="en-US" sz="1600"/>
              <a:t>an entity that was a WG member but failed to maintain membership due to</a:t>
            </a:r>
          </a:p>
          <a:p>
            <a:pPr marL="1025525" lvl="2" indent="-280988" rtl="0">
              <a:lnSpc>
                <a:spcPct val="90000"/>
              </a:lnSpc>
              <a:spcBef>
                <a:spcPts val="320"/>
              </a:spcBef>
              <a:buSzPct val="100000"/>
            </a:pPr>
            <a:r>
              <a:rPr lang="en-US" sz="1400"/>
              <a:t>loss of IEEE-SA corporate membership, or</a:t>
            </a:r>
          </a:p>
          <a:p>
            <a:pPr marL="1025525" lvl="2" indent="-280988" rtl="0">
              <a:lnSpc>
                <a:spcPct val="90000"/>
              </a:lnSpc>
              <a:spcBef>
                <a:spcPts val="320"/>
              </a:spcBef>
              <a:buSzPct val="100000"/>
            </a:pPr>
            <a:r>
              <a:rPr lang="en-US" sz="1400"/>
              <a:t>failure to pay a WG assessment by the specified deadline</a:t>
            </a:r>
          </a:p>
        </p:txBody>
      </p:sp>
      <p:sp>
        <p:nvSpPr>
          <p:cNvPr id="100" name="Shape 100"/>
          <p:cNvSpPr txBox="1"/>
          <p:nvPr/>
        </p:nvSpPr>
        <p:spPr>
          <a:xfrm>
            <a:off x="672900" y="6352875"/>
            <a:ext cx="8093100" cy="276600"/>
          </a:xfrm>
          <a:prstGeom prst="rect">
            <a:avLst/>
          </a:prstGeom>
          <a:noFill/>
          <a:ln>
            <a:noFill/>
          </a:ln>
        </p:spPr>
        <p:txBody>
          <a:bodyPr lIns="91425" tIns="91425" rIns="91425" bIns="91425" anchor="t" anchorCtr="0">
            <a:noAutofit/>
          </a:bodyPr>
          <a:lstStyle/>
          <a:p>
            <a:pPr lvl="0">
              <a:spcBef>
                <a:spcPts val="0"/>
              </a:spcBef>
              <a:buNone/>
            </a:pPr>
            <a:r>
              <a:rPr lang="en-US" sz="800"/>
              <a:t>[1] The “initial” meeting of a WG is held at the beginning of each new period of activity and is open to all entities that may want to participate in the working group</a:t>
            </a:r>
          </a:p>
          <a:p>
            <a:pPr lvl="0">
              <a:spcBef>
                <a:spcPts val="0"/>
              </a:spcBef>
              <a:buNone/>
            </a:pPr>
            <a:r>
              <a:rPr lang="en-US" sz="800"/>
              <a:t>[2] For how long?. Two meetings?  Per calendar year?  Seems like a good solution.</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457200" y="274637"/>
            <a:ext cx="8229600" cy="641202"/>
          </a:xfrm>
          <a:prstGeom prst="rect">
            <a:avLst/>
          </a:prstGeom>
          <a:noFill/>
          <a:ln>
            <a:noFill/>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3600" b="0" i="0" u="none" strike="noStrike" cap="none">
                <a:solidFill>
                  <a:schemeClr val="dk1"/>
                </a:solidFill>
                <a:latin typeface="Calibri"/>
                <a:ea typeface="Calibri"/>
                <a:cs typeface="Calibri"/>
                <a:sym typeface="Calibri"/>
              </a:rPr>
              <a:t>Membership State Transitions</a:t>
            </a:r>
          </a:p>
        </p:txBody>
      </p:sp>
      <p:sp>
        <p:nvSpPr>
          <p:cNvPr id="106" name="Shape 106"/>
          <p:cNvSpPr txBox="1">
            <a:spLocks noGrp="1"/>
          </p:cNvSpPr>
          <p:nvPr>
            <p:ph type="body" idx="1"/>
          </p:nvPr>
        </p:nvSpPr>
        <p:spPr>
          <a:xfrm>
            <a:off x="457200" y="1600200"/>
            <a:ext cx="4038600" cy="4526100"/>
          </a:xfrm>
          <a:prstGeom prst="rect">
            <a:avLst/>
          </a:prstGeom>
          <a:noFill/>
          <a:ln>
            <a:noFill/>
          </a:ln>
        </p:spPr>
        <p:txBody>
          <a:bodyPr lIns="91425" tIns="45700" rIns="91425" bIns="45700" anchor="t" anchorCtr="0">
            <a:noAutofit/>
          </a:bodyPr>
          <a:lstStyle/>
          <a:p>
            <a:pPr marL="223838" marR="0" lvl="0" indent="-211138" algn="l" rtl="0">
              <a:lnSpc>
                <a:spcPct val="90000"/>
              </a:lnSpc>
              <a:spcBef>
                <a:spcPts val="0"/>
              </a:spcBef>
              <a:spcAft>
                <a:spcPts val="0"/>
              </a:spcAft>
              <a:buClr>
                <a:schemeClr val="dk1"/>
              </a:buClr>
              <a:buSzPct val="97666"/>
              <a:buFont typeface="Arial"/>
              <a:buChar char="•"/>
            </a:pPr>
            <a:r>
              <a:rPr lang="en-US" sz="1465" b="0" i="0" u="none" strike="noStrike" cap="none">
                <a:solidFill>
                  <a:schemeClr val="dk1"/>
                </a:solidFill>
                <a:latin typeface="Calibri"/>
                <a:ea typeface="Calibri"/>
                <a:cs typeface="Calibri"/>
                <a:sym typeface="Calibri"/>
              </a:rPr>
              <a:t>Non-Member =&gt; </a:t>
            </a:r>
            <a:r>
              <a:rPr lang="en-US" sz="1465"/>
              <a:t>Charter</a:t>
            </a:r>
            <a:r>
              <a:rPr lang="en-US" sz="1465" b="0" i="0" u="none" strike="noStrike" cap="none">
                <a:solidFill>
                  <a:schemeClr val="dk1"/>
                </a:solidFill>
                <a:latin typeface="Calibri"/>
                <a:ea typeface="Calibri"/>
                <a:cs typeface="Calibri"/>
                <a:sym typeface="Calibri"/>
              </a:rPr>
              <a:t> Member</a:t>
            </a:r>
          </a:p>
          <a:p>
            <a:pPr marL="742950" marR="0" lvl="1" indent="-273050" algn="l" rtl="0">
              <a:lnSpc>
                <a:spcPct val="90000"/>
              </a:lnSpc>
              <a:spcBef>
                <a:spcPts val="296"/>
              </a:spcBef>
              <a:spcAft>
                <a:spcPts val="0"/>
              </a:spcAft>
              <a:buClr>
                <a:schemeClr val="dk1"/>
              </a:buClr>
              <a:buSzPct val="98461"/>
              <a:buFont typeface="Arial"/>
              <a:buChar char="–"/>
            </a:pPr>
            <a:r>
              <a:rPr lang="en-US" sz="1280" b="0" i="0" u="none" strike="noStrike" cap="none">
                <a:solidFill>
                  <a:schemeClr val="dk1"/>
                </a:solidFill>
                <a:latin typeface="Calibri"/>
                <a:ea typeface="Calibri"/>
                <a:cs typeface="Calibri"/>
                <a:sym typeface="Calibri"/>
              </a:rPr>
              <a:t>attend initial WG meeting </a:t>
            </a:r>
            <a:br>
              <a:rPr lang="en-US" sz="1280" b="0" i="0" u="none" strike="noStrike" cap="none">
                <a:solidFill>
                  <a:schemeClr val="dk1"/>
                </a:solidFill>
                <a:latin typeface="Calibri"/>
                <a:ea typeface="Calibri"/>
                <a:cs typeface="Calibri"/>
                <a:sym typeface="Calibri"/>
              </a:rPr>
            </a:br>
            <a:r>
              <a:rPr lang="en-US" sz="1280" b="0" i="0" u="none" strike="noStrike" cap="none">
                <a:solidFill>
                  <a:schemeClr val="dk1"/>
                </a:solidFill>
                <a:latin typeface="Calibri"/>
                <a:ea typeface="Calibri"/>
                <a:cs typeface="Calibri"/>
                <a:sym typeface="Calibri"/>
              </a:rPr>
              <a:t>(which is open to all)</a:t>
            </a:r>
          </a:p>
          <a:p>
            <a:pPr marL="742950" marR="0" lvl="1" indent="-273050" algn="l" rtl="0">
              <a:lnSpc>
                <a:spcPct val="90000"/>
              </a:lnSpc>
              <a:spcBef>
                <a:spcPts val="296"/>
              </a:spcBef>
              <a:spcAft>
                <a:spcPts val="0"/>
              </a:spcAft>
              <a:buClr>
                <a:schemeClr val="dk1"/>
              </a:buClr>
              <a:buSzPct val="98461"/>
              <a:buFont typeface="Arial"/>
              <a:buChar char="–"/>
            </a:pPr>
            <a:r>
              <a:rPr lang="en-US" sz="1280"/>
              <a:t>identify DR</a:t>
            </a:r>
          </a:p>
          <a:p>
            <a:pPr marL="742950" marR="0" lvl="1" indent="-285750" algn="l" rtl="0">
              <a:lnSpc>
                <a:spcPct val="90000"/>
              </a:lnSpc>
              <a:spcBef>
                <a:spcPts val="296"/>
              </a:spcBef>
              <a:spcAft>
                <a:spcPts val="0"/>
              </a:spcAft>
              <a:buClr>
                <a:schemeClr val="dk1"/>
              </a:buClr>
              <a:buSzPct val="113846"/>
              <a:buFont typeface="Arial"/>
              <a:buNone/>
            </a:pPr>
            <a:endParaRPr sz="1280" b="0" i="0" u="none" strike="noStrike" cap="none">
              <a:solidFill>
                <a:schemeClr val="dk1"/>
              </a:solidFill>
              <a:latin typeface="Calibri"/>
              <a:ea typeface="Calibri"/>
              <a:cs typeface="Calibri"/>
              <a:sym typeface="Calibri"/>
            </a:endParaRPr>
          </a:p>
          <a:p>
            <a:pPr marL="223838" marR="0" lvl="0" indent="-211138" algn="l" rtl="0">
              <a:lnSpc>
                <a:spcPct val="90000"/>
              </a:lnSpc>
              <a:spcBef>
                <a:spcPts val="333"/>
              </a:spcBef>
              <a:spcAft>
                <a:spcPts val="0"/>
              </a:spcAft>
              <a:buClr>
                <a:schemeClr val="dk1"/>
              </a:buClr>
              <a:buSzPct val="97666"/>
              <a:buFont typeface="Arial"/>
              <a:buChar char="•"/>
            </a:pPr>
            <a:r>
              <a:rPr lang="en-US" sz="1465" b="0" i="0" u="none" strike="noStrike" cap="none">
                <a:solidFill>
                  <a:schemeClr val="dk1"/>
                </a:solidFill>
                <a:latin typeface="Calibri"/>
                <a:ea typeface="Calibri"/>
                <a:cs typeface="Calibri"/>
                <a:sym typeface="Calibri"/>
              </a:rPr>
              <a:t>Non-Member =&gt; Potential Member</a:t>
            </a:r>
          </a:p>
          <a:p>
            <a:pPr marL="742950" marR="0" lvl="1" indent="-273050" algn="l" rtl="0">
              <a:lnSpc>
                <a:spcPct val="90000"/>
              </a:lnSpc>
              <a:spcBef>
                <a:spcPts val="296"/>
              </a:spcBef>
              <a:spcAft>
                <a:spcPts val="0"/>
              </a:spcAft>
              <a:buClr>
                <a:schemeClr val="dk1"/>
              </a:buClr>
              <a:buSzPct val="98461"/>
              <a:buFont typeface="Arial"/>
              <a:buChar char="–"/>
            </a:pPr>
            <a:r>
              <a:rPr lang="en-US" sz="1280" b="0" i="0" u="none" strike="noStrike" cap="none">
                <a:solidFill>
                  <a:schemeClr val="dk1"/>
                </a:solidFill>
                <a:latin typeface="Calibri"/>
                <a:ea typeface="Calibri"/>
                <a:cs typeface="Calibri"/>
                <a:sym typeface="Calibri"/>
              </a:rPr>
              <a:t>request permission to attend WG meeting(s) to determine whether to join the WG</a:t>
            </a:r>
          </a:p>
          <a:p>
            <a:pPr marL="742950" marR="0" lvl="1" indent="-285750" algn="l" rtl="0">
              <a:lnSpc>
                <a:spcPct val="90000"/>
              </a:lnSpc>
              <a:spcBef>
                <a:spcPts val="296"/>
              </a:spcBef>
              <a:spcAft>
                <a:spcPts val="0"/>
              </a:spcAft>
              <a:buClr>
                <a:schemeClr val="dk1"/>
              </a:buClr>
              <a:buSzPct val="113846"/>
              <a:buFont typeface="Arial"/>
              <a:buNone/>
            </a:pPr>
            <a:endParaRPr sz="1280" b="0" i="0" u="none" strike="noStrike" cap="none">
              <a:solidFill>
                <a:schemeClr val="dk1"/>
              </a:solidFill>
              <a:latin typeface="Calibri"/>
              <a:ea typeface="Calibri"/>
              <a:cs typeface="Calibri"/>
              <a:sym typeface="Calibri"/>
            </a:endParaRPr>
          </a:p>
          <a:p>
            <a:pPr marL="223838" marR="0" lvl="0" indent="-211138" algn="l" rtl="0">
              <a:lnSpc>
                <a:spcPct val="90000"/>
              </a:lnSpc>
              <a:spcBef>
                <a:spcPts val="333"/>
              </a:spcBef>
              <a:spcAft>
                <a:spcPts val="0"/>
              </a:spcAft>
              <a:buClr>
                <a:schemeClr val="dk1"/>
              </a:buClr>
              <a:buSzPct val="97666"/>
              <a:buFont typeface="Arial"/>
              <a:buChar char="•"/>
            </a:pPr>
            <a:r>
              <a:rPr lang="en-US" sz="1465" b="0" i="0" u="none" strike="noStrike" cap="none">
                <a:solidFill>
                  <a:schemeClr val="dk1"/>
                </a:solidFill>
                <a:latin typeface="Calibri"/>
                <a:ea typeface="Calibri"/>
                <a:cs typeface="Calibri"/>
                <a:sym typeface="Calibri"/>
              </a:rPr>
              <a:t>Potential Member =&gt; WG Member</a:t>
            </a:r>
          </a:p>
          <a:p>
            <a:pPr marL="742950" marR="0" lvl="1" indent="-273050" algn="l" rtl="0">
              <a:lnSpc>
                <a:spcPct val="90000"/>
              </a:lnSpc>
              <a:spcBef>
                <a:spcPts val="296"/>
              </a:spcBef>
              <a:spcAft>
                <a:spcPts val="0"/>
              </a:spcAft>
              <a:buClr>
                <a:schemeClr val="dk1"/>
              </a:buClr>
              <a:buSzPct val="98461"/>
              <a:buFont typeface="Arial"/>
              <a:buChar char="–"/>
            </a:pPr>
            <a:r>
              <a:rPr lang="en-US" sz="1280" b="0" i="0" u="none" strike="noStrike" cap="none">
                <a:solidFill>
                  <a:schemeClr val="dk1"/>
                </a:solidFill>
                <a:latin typeface="Calibri"/>
                <a:ea typeface="Calibri"/>
                <a:cs typeface="Calibri"/>
                <a:sym typeface="Calibri"/>
              </a:rPr>
              <a:t>meet WG Membership requirements</a:t>
            </a:r>
          </a:p>
          <a:p>
            <a:pPr marL="742950" marR="0" lvl="1" indent="-273050" algn="l" rtl="0">
              <a:lnSpc>
                <a:spcPct val="90000"/>
              </a:lnSpc>
              <a:spcBef>
                <a:spcPts val="296"/>
              </a:spcBef>
              <a:spcAft>
                <a:spcPts val="0"/>
              </a:spcAft>
              <a:buClr>
                <a:schemeClr val="dk1"/>
              </a:buClr>
              <a:buSzPct val="98461"/>
              <a:buFont typeface="Arial"/>
              <a:buChar char="–"/>
            </a:pPr>
            <a:r>
              <a:rPr lang="en-US" sz="1280" b="0" i="0" u="none" strike="noStrike" cap="none">
                <a:solidFill>
                  <a:schemeClr val="dk1"/>
                </a:solidFill>
                <a:latin typeface="Calibri"/>
                <a:ea typeface="Calibri"/>
                <a:cs typeface="Calibri"/>
                <a:sym typeface="Calibri"/>
              </a:rPr>
              <a:t>request to join WG and identify DR</a:t>
            </a:r>
          </a:p>
          <a:p>
            <a:pPr marL="742950" marR="0" lvl="1" indent="-285750" algn="l" rtl="0">
              <a:lnSpc>
                <a:spcPct val="90000"/>
              </a:lnSpc>
              <a:spcBef>
                <a:spcPts val="259"/>
              </a:spcBef>
              <a:spcAft>
                <a:spcPts val="0"/>
              </a:spcAft>
              <a:buClr>
                <a:schemeClr val="dk1"/>
              </a:buClr>
              <a:buSzPct val="117727"/>
              <a:buFont typeface="Arial"/>
              <a:buNone/>
            </a:pPr>
            <a:endParaRPr sz="1095" b="0" i="0" u="none" strike="noStrike" cap="none">
              <a:solidFill>
                <a:schemeClr val="dk1"/>
              </a:solidFill>
              <a:latin typeface="Calibri"/>
              <a:ea typeface="Calibri"/>
              <a:cs typeface="Calibri"/>
              <a:sym typeface="Calibri"/>
            </a:endParaRPr>
          </a:p>
          <a:p>
            <a:pPr marL="223838" marR="0" lvl="0" indent="-211138" algn="l" rtl="0">
              <a:lnSpc>
                <a:spcPct val="90000"/>
              </a:lnSpc>
              <a:spcBef>
                <a:spcPts val="333"/>
              </a:spcBef>
              <a:spcAft>
                <a:spcPts val="0"/>
              </a:spcAft>
              <a:buClr>
                <a:schemeClr val="dk1"/>
              </a:buClr>
              <a:buSzPct val="97666"/>
              <a:buFont typeface="Arial"/>
              <a:buChar char="•"/>
            </a:pPr>
            <a:r>
              <a:rPr lang="en-US" sz="1465" b="0" i="0" u="none" strike="noStrike" cap="none">
                <a:solidFill>
                  <a:schemeClr val="dk1"/>
                </a:solidFill>
                <a:latin typeface="Calibri"/>
                <a:ea typeface="Calibri"/>
                <a:cs typeface="Calibri"/>
                <a:sym typeface="Calibri"/>
              </a:rPr>
              <a:t>Observ</a:t>
            </a:r>
            <a:r>
              <a:rPr lang="en-US" sz="1465"/>
              <a:t>ing Member</a:t>
            </a:r>
            <a:r>
              <a:rPr lang="en-US" sz="1465" b="0" i="0" u="none" strike="noStrike" cap="none">
                <a:solidFill>
                  <a:schemeClr val="dk1"/>
                </a:solidFill>
                <a:latin typeface="Calibri"/>
                <a:ea typeface="Calibri"/>
                <a:cs typeface="Calibri"/>
                <a:sym typeface="Calibri"/>
              </a:rPr>
              <a:t> =&gt; Full Member</a:t>
            </a:r>
          </a:p>
          <a:p>
            <a:pPr marL="742950" marR="0" lvl="1" indent="-273050" algn="l" rtl="0">
              <a:lnSpc>
                <a:spcPct val="90000"/>
              </a:lnSpc>
              <a:spcBef>
                <a:spcPts val="296"/>
              </a:spcBef>
              <a:spcAft>
                <a:spcPts val="0"/>
              </a:spcAft>
              <a:buClr>
                <a:schemeClr val="dk1"/>
              </a:buClr>
              <a:buSzPct val="98461"/>
              <a:buFont typeface="Arial"/>
              <a:buChar char="–"/>
            </a:pPr>
            <a:r>
              <a:rPr lang="en-US" sz="1280" b="0" i="0" u="none" strike="noStrike" cap="none">
                <a:solidFill>
                  <a:schemeClr val="dk1"/>
                </a:solidFill>
                <a:latin typeface="Calibri"/>
                <a:ea typeface="Calibri"/>
                <a:cs typeface="Calibri"/>
                <a:sym typeface="Calibri"/>
              </a:rPr>
              <a:t>upgrade to IEEE-SA Advanced corporate membership </a:t>
            </a:r>
          </a:p>
          <a:p>
            <a:pPr marL="742950" marR="0" lvl="1" indent="-273050" algn="l" rtl="0">
              <a:lnSpc>
                <a:spcPct val="90000"/>
              </a:lnSpc>
              <a:spcBef>
                <a:spcPts val="296"/>
              </a:spcBef>
              <a:spcAft>
                <a:spcPts val="0"/>
              </a:spcAft>
              <a:buClr>
                <a:schemeClr val="dk1"/>
              </a:buClr>
              <a:buSzPct val="98461"/>
              <a:buFont typeface="Arial"/>
              <a:buChar char="–"/>
            </a:pPr>
            <a:r>
              <a:rPr lang="en-US" sz="1280" b="0" i="0" u="none" strike="noStrike" cap="none">
                <a:solidFill>
                  <a:schemeClr val="dk1"/>
                </a:solidFill>
                <a:latin typeface="Calibri"/>
                <a:ea typeface="Calibri"/>
                <a:cs typeface="Calibri"/>
                <a:sym typeface="Calibri"/>
              </a:rPr>
              <a:t>pay any required pro-rated difference between </a:t>
            </a:r>
            <a:r>
              <a:rPr lang="en-US" sz="1280"/>
              <a:t>Observing</a:t>
            </a:r>
            <a:r>
              <a:rPr lang="en-US" sz="1280" b="0" i="0" u="none" strike="noStrike" cap="none">
                <a:solidFill>
                  <a:schemeClr val="dk1"/>
                </a:solidFill>
                <a:latin typeface="Calibri"/>
                <a:ea typeface="Calibri"/>
                <a:cs typeface="Calibri"/>
                <a:sym typeface="Calibri"/>
              </a:rPr>
              <a:t> and Full Member assessment</a:t>
            </a:r>
          </a:p>
          <a:p>
            <a:pPr marL="742950" marR="0" lvl="1" indent="-273050" algn="l" rtl="0">
              <a:lnSpc>
                <a:spcPct val="90000"/>
              </a:lnSpc>
              <a:spcBef>
                <a:spcPts val="296"/>
              </a:spcBef>
              <a:spcAft>
                <a:spcPts val="0"/>
              </a:spcAft>
              <a:buClr>
                <a:schemeClr val="dk1"/>
              </a:buClr>
              <a:buSzPct val="98461"/>
              <a:buFont typeface="Arial"/>
              <a:buChar char="–"/>
            </a:pPr>
            <a:r>
              <a:rPr lang="en-US" sz="1280" b="0" i="0" u="none" strike="noStrike" cap="none">
                <a:solidFill>
                  <a:schemeClr val="dk1"/>
                </a:solidFill>
                <a:latin typeface="Calibri"/>
                <a:ea typeface="Calibri"/>
                <a:cs typeface="Calibri"/>
                <a:sym typeface="Calibri"/>
              </a:rPr>
              <a:t>or rescind a declaration to participate only as a </a:t>
            </a:r>
            <a:r>
              <a:rPr lang="en-US" sz="1280"/>
              <a:t>Observing Member</a:t>
            </a:r>
            <a:r>
              <a:rPr lang="en-US" sz="1280" b="0" i="0" u="none" strike="noStrike" cap="none">
                <a:solidFill>
                  <a:schemeClr val="dk1"/>
                </a:solidFill>
                <a:latin typeface="Calibri"/>
                <a:ea typeface="Calibri"/>
                <a:cs typeface="Calibri"/>
                <a:sym typeface="Calibri"/>
              </a:rPr>
              <a:t>, if such a declaration was made when previously a Full Member</a:t>
            </a:r>
          </a:p>
        </p:txBody>
      </p:sp>
      <p:sp>
        <p:nvSpPr>
          <p:cNvPr id="107" name="Shape 107"/>
          <p:cNvSpPr txBox="1">
            <a:spLocks noGrp="1"/>
          </p:cNvSpPr>
          <p:nvPr>
            <p:ph type="body" idx="2"/>
          </p:nvPr>
        </p:nvSpPr>
        <p:spPr>
          <a:xfrm>
            <a:off x="4648200" y="1600200"/>
            <a:ext cx="4038600" cy="4526100"/>
          </a:xfrm>
          <a:prstGeom prst="rect">
            <a:avLst/>
          </a:prstGeom>
        </p:spPr>
        <p:txBody>
          <a:bodyPr lIns="91425" tIns="91425" rIns="91425" bIns="91425" anchor="t" anchorCtr="0">
            <a:noAutofit/>
          </a:bodyPr>
          <a:lstStyle/>
          <a:p>
            <a:pPr lvl="0" indent="-223838" rtl="0">
              <a:lnSpc>
                <a:spcPct val="90000"/>
              </a:lnSpc>
              <a:spcBef>
                <a:spcPts val="333"/>
              </a:spcBef>
              <a:buSzPct val="97666"/>
            </a:pPr>
            <a:r>
              <a:rPr lang="en-US" sz="1465"/>
              <a:t>Full Member =&gt; Observing Member</a:t>
            </a:r>
          </a:p>
          <a:p>
            <a:pPr lvl="1" indent="-288925" rtl="0">
              <a:lnSpc>
                <a:spcPct val="90000"/>
              </a:lnSpc>
              <a:spcBef>
                <a:spcPts val="296"/>
              </a:spcBef>
              <a:buSzPct val="98461"/>
            </a:pPr>
            <a:r>
              <a:rPr lang="en-US" sz="1280"/>
              <a:t>downgrade to IEEE-SA Basic membership, or</a:t>
            </a:r>
          </a:p>
          <a:p>
            <a:pPr lvl="1" indent="-288925" rtl="0">
              <a:lnSpc>
                <a:spcPct val="90000"/>
              </a:lnSpc>
              <a:spcBef>
                <a:spcPts val="296"/>
              </a:spcBef>
              <a:buSzPct val="98461"/>
            </a:pPr>
            <a:r>
              <a:rPr lang="en-US" sz="1280"/>
              <a:t>declare intention to participate only as an Observing Member going forward</a:t>
            </a:r>
          </a:p>
          <a:p>
            <a:pPr lvl="1" indent="457200" rtl="0">
              <a:lnSpc>
                <a:spcPct val="90000"/>
              </a:lnSpc>
              <a:spcBef>
                <a:spcPts val="296"/>
              </a:spcBef>
              <a:buClr>
                <a:schemeClr val="dk1"/>
              </a:buClr>
              <a:buSzPct val="113846"/>
              <a:buFont typeface="Arial"/>
              <a:buNone/>
            </a:pPr>
            <a:endParaRPr sz="1280"/>
          </a:p>
          <a:p>
            <a:pPr lvl="0" indent="-223838" rtl="0">
              <a:lnSpc>
                <a:spcPct val="90000"/>
              </a:lnSpc>
              <a:spcBef>
                <a:spcPts val="333"/>
              </a:spcBef>
              <a:buSzPct val="97666"/>
            </a:pPr>
            <a:r>
              <a:rPr lang="en-US" sz="1465"/>
              <a:t>WG Member =&gt; Lapsed Member</a:t>
            </a:r>
          </a:p>
          <a:p>
            <a:pPr lvl="1" indent="-288925" rtl="0">
              <a:lnSpc>
                <a:spcPct val="90000"/>
              </a:lnSpc>
              <a:spcBef>
                <a:spcPts val="296"/>
              </a:spcBef>
              <a:buSzPct val="98461"/>
            </a:pPr>
            <a:r>
              <a:rPr lang="en-US" sz="1280"/>
              <a:t>fail to meet WG Membership requirements*</a:t>
            </a:r>
          </a:p>
          <a:p>
            <a:pPr lvl="1" indent="457200" rtl="0">
              <a:lnSpc>
                <a:spcPct val="90000"/>
              </a:lnSpc>
              <a:spcBef>
                <a:spcPts val="296"/>
              </a:spcBef>
              <a:buClr>
                <a:schemeClr val="dk1"/>
              </a:buClr>
              <a:buSzPct val="113846"/>
              <a:buFont typeface="Arial"/>
              <a:buNone/>
            </a:pPr>
            <a:endParaRPr sz="1280"/>
          </a:p>
          <a:p>
            <a:pPr lvl="0" indent="-223838" rtl="0">
              <a:lnSpc>
                <a:spcPct val="90000"/>
              </a:lnSpc>
              <a:spcBef>
                <a:spcPts val="333"/>
              </a:spcBef>
              <a:buSzPct val="97666"/>
            </a:pPr>
            <a:r>
              <a:rPr lang="en-US" sz="1465"/>
              <a:t>Lapsed Member =&gt; WG Member</a:t>
            </a:r>
          </a:p>
          <a:p>
            <a:pPr lvl="1" indent="-288925" rtl="0">
              <a:lnSpc>
                <a:spcPct val="90000"/>
              </a:lnSpc>
              <a:spcBef>
                <a:spcPts val="296"/>
              </a:spcBef>
              <a:buSzPct val="98461"/>
            </a:pPr>
            <a:r>
              <a:rPr lang="en-US" sz="1280"/>
              <a:t>correct failure to meet WG Membership requirements*</a:t>
            </a:r>
          </a:p>
          <a:p>
            <a:pPr lvl="1" indent="457200" rtl="0">
              <a:lnSpc>
                <a:spcPct val="90000"/>
              </a:lnSpc>
              <a:spcBef>
                <a:spcPts val="296"/>
              </a:spcBef>
              <a:buClr>
                <a:schemeClr val="dk1"/>
              </a:buClr>
              <a:buSzPct val="113846"/>
              <a:buFont typeface="Arial"/>
              <a:buNone/>
            </a:pPr>
            <a:endParaRPr sz="1280"/>
          </a:p>
          <a:p>
            <a:pPr lvl="0" indent="-223838" rtl="0">
              <a:lnSpc>
                <a:spcPct val="90000"/>
              </a:lnSpc>
              <a:spcBef>
                <a:spcPts val="333"/>
              </a:spcBef>
              <a:buSzPct val="97666"/>
            </a:pPr>
            <a:r>
              <a:rPr lang="en-US" sz="1465"/>
              <a:t>*WG Membership Requirements</a:t>
            </a:r>
          </a:p>
          <a:p>
            <a:pPr lvl="1" indent="-288925" rtl="0">
              <a:lnSpc>
                <a:spcPct val="90000"/>
              </a:lnSpc>
              <a:spcBef>
                <a:spcPts val="296"/>
              </a:spcBef>
              <a:buSzPct val="98461"/>
            </a:pPr>
            <a:r>
              <a:rPr lang="en-US" sz="1280"/>
              <a:t>be an IEEE-SA corporate member (either Basic or Advanced)</a:t>
            </a:r>
          </a:p>
          <a:p>
            <a:pPr lvl="1" indent="-288925" rtl="0">
              <a:lnSpc>
                <a:spcPct val="90000"/>
              </a:lnSpc>
              <a:spcBef>
                <a:spcPts val="296"/>
              </a:spcBef>
              <a:buSzPct val="98461"/>
            </a:pPr>
            <a:r>
              <a:rPr lang="en-US" sz="1280"/>
              <a:t>pay any assessments for WG operating costs (as appropriate for the level of WG membership)</a:t>
            </a:r>
          </a:p>
          <a:p>
            <a:pPr lvl="0">
              <a:spcBef>
                <a:spcPts val="0"/>
              </a:spcBef>
              <a:buNone/>
            </a:pPr>
            <a:endParaRPr sz="260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11"/>
        <p:cNvGrpSpPr/>
        <p:nvPr/>
      </p:nvGrpSpPr>
      <p:grpSpPr>
        <a:xfrm>
          <a:off x="0" y="0"/>
          <a:ext cx="0" cy="0"/>
          <a:chOff x="0" y="0"/>
          <a:chExt cx="0" cy="0"/>
        </a:xfrm>
      </p:grpSpPr>
      <p:sp>
        <p:nvSpPr>
          <p:cNvPr id="112" name="Shape 112"/>
          <p:cNvSpPr/>
          <p:nvPr/>
        </p:nvSpPr>
        <p:spPr>
          <a:xfrm>
            <a:off x="3210852" y="2246233"/>
            <a:ext cx="2504287" cy="1528237"/>
          </a:xfrm>
          <a:prstGeom prst="rect">
            <a:avLst/>
          </a:prstGeom>
          <a:noFill/>
          <a:ln w="9525" cap="flat" cmpd="sng">
            <a:solidFill>
              <a:schemeClr val="dk1"/>
            </a:solidFill>
            <a:prstDash val="dash"/>
            <a:round/>
            <a:headEnd type="none" w="med" len="med"/>
            <a:tailEnd type="none" w="med" len="med"/>
          </a:ln>
          <a:effectLst>
            <a:outerShdw blurRad="39999" dist="23000" dir="5400000" rotWithShape="0">
              <a:srgbClr val="000000">
                <a:alpha val="34901"/>
              </a:srgbClr>
            </a:outerShdw>
          </a:effectLst>
        </p:spPr>
        <p:txBody>
          <a:bodyPr lIns="91425" tIns="45700" rIns="91425" bIns="45700" anchor="ctr" anchorCtr="0">
            <a:noAutofit/>
          </a:bodyPr>
          <a:lstStyle/>
          <a:p>
            <a:pPr marL="0" marR="0" lvl="0" indent="0" algn="ctr" rtl="0">
              <a:spcBef>
                <a:spcPts val="0"/>
              </a:spcBef>
              <a:buNone/>
            </a:pPr>
            <a:endParaRPr sz="1800" b="0" i="0" u="none" strike="noStrike" cap="none">
              <a:solidFill>
                <a:schemeClr val="lt1"/>
              </a:solidFill>
              <a:latin typeface="Calibri"/>
              <a:ea typeface="Calibri"/>
              <a:cs typeface="Calibri"/>
              <a:sym typeface="Calibri"/>
            </a:endParaRPr>
          </a:p>
        </p:txBody>
      </p:sp>
      <p:sp>
        <p:nvSpPr>
          <p:cNvPr id="113" name="Shape 113"/>
          <p:cNvSpPr txBox="1">
            <a:spLocks noGrp="1"/>
          </p:cNvSpPr>
          <p:nvPr>
            <p:ph type="title"/>
          </p:nvPr>
        </p:nvSpPr>
        <p:spPr>
          <a:xfrm>
            <a:off x="457200" y="274638"/>
            <a:ext cx="8229600" cy="680244"/>
          </a:xfrm>
          <a:prstGeom prst="rect">
            <a:avLst/>
          </a:prstGeom>
          <a:noFill/>
          <a:ln>
            <a:noFill/>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3600" b="0" i="0" u="none" strike="noStrike" cap="none">
                <a:solidFill>
                  <a:schemeClr val="dk1"/>
                </a:solidFill>
                <a:latin typeface="Calibri"/>
                <a:ea typeface="Calibri"/>
                <a:cs typeface="Calibri"/>
                <a:sym typeface="Calibri"/>
              </a:rPr>
              <a:t>Entity WG Membership State Transitions</a:t>
            </a:r>
          </a:p>
        </p:txBody>
      </p:sp>
      <p:sp>
        <p:nvSpPr>
          <p:cNvPr id="114" name="Shape 114"/>
          <p:cNvSpPr txBox="1"/>
          <p:nvPr/>
        </p:nvSpPr>
        <p:spPr>
          <a:xfrm>
            <a:off x="639868" y="2632539"/>
            <a:ext cx="1767355" cy="369332"/>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b="0" i="0" u="none" strike="noStrike" cap="none">
                <a:solidFill>
                  <a:schemeClr val="dk1"/>
                </a:solidFill>
                <a:latin typeface="Calibri"/>
                <a:ea typeface="Calibri"/>
                <a:cs typeface="Calibri"/>
                <a:sym typeface="Calibri"/>
              </a:rPr>
              <a:t>Charter Member</a:t>
            </a:r>
          </a:p>
        </p:txBody>
      </p:sp>
      <p:sp>
        <p:nvSpPr>
          <p:cNvPr id="115" name="Shape 115"/>
          <p:cNvSpPr txBox="1"/>
          <p:nvPr/>
        </p:nvSpPr>
        <p:spPr>
          <a:xfrm>
            <a:off x="6557750" y="2749998"/>
            <a:ext cx="1704238" cy="369332"/>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a:solidFill>
                  <a:schemeClr val="dk1"/>
                </a:solidFill>
                <a:latin typeface="Calibri"/>
                <a:ea typeface="Calibri"/>
                <a:cs typeface="Calibri"/>
                <a:sym typeface="Calibri"/>
              </a:rPr>
              <a:t>Lapsed Member</a:t>
            </a:r>
          </a:p>
        </p:txBody>
      </p:sp>
      <p:sp>
        <p:nvSpPr>
          <p:cNvPr id="116" name="Shape 116"/>
          <p:cNvSpPr txBox="1"/>
          <p:nvPr/>
        </p:nvSpPr>
        <p:spPr>
          <a:xfrm>
            <a:off x="5212012" y="1292590"/>
            <a:ext cx="1649338" cy="900245"/>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Fails to maintain IEEE-SA </a:t>
            </a:r>
            <a:br>
              <a:rPr lang="en-US" sz="1050">
                <a:solidFill>
                  <a:schemeClr val="dk1"/>
                </a:solidFill>
                <a:latin typeface="Calibri"/>
                <a:ea typeface="Calibri"/>
                <a:cs typeface="Calibri"/>
                <a:sym typeface="Calibri"/>
              </a:rPr>
            </a:br>
            <a:r>
              <a:rPr lang="en-US" sz="1050">
                <a:solidFill>
                  <a:schemeClr val="dk1"/>
                </a:solidFill>
                <a:latin typeface="Calibri"/>
                <a:ea typeface="Calibri"/>
                <a:cs typeface="Calibri"/>
                <a:sym typeface="Calibri"/>
              </a:rPr>
              <a:t>corporate membership,</a:t>
            </a:r>
          </a:p>
          <a:p>
            <a:pPr marL="0" marR="0" lvl="0" indent="0" algn="ctr" rtl="0">
              <a:spcBef>
                <a:spcPts val="0"/>
              </a:spcBef>
              <a:buSzPct val="25000"/>
              <a:buNone/>
            </a:pPr>
            <a:r>
              <a:rPr lang="en-US" sz="1050">
                <a:solidFill>
                  <a:schemeClr val="dk1"/>
                </a:solidFill>
                <a:latin typeface="Calibri"/>
                <a:ea typeface="Calibri"/>
                <a:cs typeface="Calibri"/>
                <a:sym typeface="Calibri"/>
              </a:rPr>
              <a:t>or</a:t>
            </a:r>
          </a:p>
          <a:p>
            <a:pPr marL="0" marR="0" lvl="0" indent="0" algn="ctr" rtl="0">
              <a:spcBef>
                <a:spcPts val="0"/>
              </a:spcBef>
              <a:buSzPct val="25000"/>
              <a:buNone/>
            </a:pPr>
            <a:r>
              <a:rPr lang="en-US" sz="1050">
                <a:solidFill>
                  <a:schemeClr val="dk1"/>
                </a:solidFill>
                <a:latin typeface="Calibri"/>
                <a:ea typeface="Calibri"/>
                <a:cs typeface="Calibri"/>
                <a:sym typeface="Calibri"/>
              </a:rPr>
              <a:t>Fails to pay assessment for </a:t>
            </a:r>
            <a:br>
              <a:rPr lang="en-US" sz="1050">
                <a:solidFill>
                  <a:schemeClr val="dk1"/>
                </a:solidFill>
                <a:latin typeface="Calibri"/>
                <a:ea typeface="Calibri"/>
                <a:cs typeface="Calibri"/>
                <a:sym typeface="Calibri"/>
              </a:rPr>
            </a:br>
            <a:r>
              <a:rPr lang="en-US" sz="1050">
                <a:solidFill>
                  <a:schemeClr val="dk1"/>
                </a:solidFill>
                <a:latin typeface="Calibri"/>
                <a:ea typeface="Calibri"/>
                <a:cs typeface="Calibri"/>
                <a:sym typeface="Calibri"/>
              </a:rPr>
              <a:t>current period by due date</a:t>
            </a:r>
          </a:p>
        </p:txBody>
      </p:sp>
      <p:sp>
        <p:nvSpPr>
          <p:cNvPr id="117" name="Shape 117"/>
          <p:cNvSpPr txBox="1"/>
          <p:nvPr/>
        </p:nvSpPr>
        <p:spPr>
          <a:xfrm>
            <a:off x="5169933" y="3810255"/>
            <a:ext cx="1733495" cy="738664"/>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Is or becomes an </a:t>
            </a:r>
          </a:p>
          <a:p>
            <a:pPr marL="0" marR="0" lvl="0" indent="0" algn="ctr" rtl="0">
              <a:spcBef>
                <a:spcPts val="0"/>
              </a:spcBef>
              <a:buSzPct val="25000"/>
              <a:buNone/>
            </a:pPr>
            <a:r>
              <a:rPr lang="en-US" sz="1050">
                <a:solidFill>
                  <a:schemeClr val="dk1"/>
                </a:solidFill>
                <a:latin typeface="Calibri"/>
                <a:ea typeface="Calibri"/>
                <a:cs typeface="Calibri"/>
                <a:sym typeface="Calibri"/>
              </a:rPr>
              <a:t>IEEE-SA corporate member </a:t>
            </a:r>
          </a:p>
          <a:p>
            <a:pPr marL="0" marR="0" lvl="0" indent="0" algn="ctr" rtl="0">
              <a:spcBef>
                <a:spcPts val="0"/>
              </a:spcBef>
              <a:buSzPct val="25000"/>
              <a:buNone/>
            </a:pPr>
            <a:r>
              <a:rPr lang="en-US" sz="1050">
                <a:solidFill>
                  <a:schemeClr val="dk1"/>
                </a:solidFill>
                <a:latin typeface="Calibri"/>
                <a:ea typeface="Calibri"/>
                <a:cs typeface="Calibri"/>
                <a:sym typeface="Calibri"/>
              </a:rPr>
              <a:t>and </a:t>
            </a:r>
          </a:p>
          <a:p>
            <a:pPr marL="0" marR="0" lvl="0" indent="0" algn="ctr" rtl="0">
              <a:spcBef>
                <a:spcPts val="0"/>
              </a:spcBef>
              <a:buSzPct val="25000"/>
              <a:buNone/>
            </a:pPr>
            <a:r>
              <a:rPr lang="en-US" sz="1050">
                <a:solidFill>
                  <a:schemeClr val="dk1"/>
                </a:solidFill>
                <a:latin typeface="Calibri"/>
                <a:ea typeface="Calibri"/>
                <a:cs typeface="Calibri"/>
                <a:sym typeface="Calibri"/>
              </a:rPr>
              <a:t>has paid current assessment</a:t>
            </a:r>
          </a:p>
        </p:txBody>
      </p:sp>
      <p:sp>
        <p:nvSpPr>
          <p:cNvPr id="118" name="Shape 118"/>
          <p:cNvSpPr txBox="1"/>
          <p:nvPr/>
        </p:nvSpPr>
        <p:spPr>
          <a:xfrm>
            <a:off x="2589597" y="5145169"/>
            <a:ext cx="1944217" cy="1223412"/>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A </a:t>
            </a:r>
            <a:r>
              <a:rPr lang="en-US" sz="1050" b="1">
                <a:solidFill>
                  <a:schemeClr val="dk1"/>
                </a:solidFill>
                <a:latin typeface="Calibri"/>
                <a:ea typeface="Calibri"/>
                <a:cs typeface="Calibri"/>
                <a:sym typeface="Calibri"/>
              </a:rPr>
              <a:t>Potential Member</a:t>
            </a:r>
            <a:r>
              <a:rPr lang="en-US" sz="1050">
                <a:solidFill>
                  <a:schemeClr val="dk1"/>
                </a:solidFill>
                <a:latin typeface="Calibri"/>
                <a:ea typeface="Calibri"/>
                <a:cs typeface="Calibri"/>
                <a:sym typeface="Calibri"/>
              </a:rPr>
              <a:t>:</a:t>
            </a:r>
          </a:p>
          <a:p>
            <a:pPr marL="0" marR="0" lvl="0" indent="0" algn="ctr" rtl="0">
              <a:spcBef>
                <a:spcPts val="0"/>
              </a:spcBef>
              <a:buSzPct val="25000"/>
              <a:buNone/>
            </a:pPr>
            <a:r>
              <a:rPr lang="en-US" sz="1050">
                <a:solidFill>
                  <a:schemeClr val="dk1"/>
                </a:solidFill>
                <a:latin typeface="Calibri"/>
                <a:ea typeface="Calibri"/>
                <a:cs typeface="Calibri"/>
                <a:sym typeface="Calibri"/>
              </a:rPr>
              <a:t>May attend up to K meetings [1] </a:t>
            </a:r>
          </a:p>
          <a:p>
            <a:pPr marL="0" marR="0" lvl="0" indent="0" algn="ctr" rtl="0">
              <a:spcBef>
                <a:spcPts val="0"/>
              </a:spcBef>
              <a:buSzPct val="25000"/>
              <a:buNone/>
            </a:pPr>
            <a:r>
              <a:rPr lang="en-US" sz="1050">
                <a:solidFill>
                  <a:schemeClr val="dk1"/>
                </a:solidFill>
                <a:latin typeface="Calibri"/>
                <a:ea typeface="Calibri"/>
                <a:cs typeface="Calibri"/>
                <a:sym typeface="Calibri"/>
              </a:rPr>
              <a:t>but may only observe </a:t>
            </a:r>
          </a:p>
          <a:p>
            <a:pPr marL="0" marR="0" lvl="0" indent="0" algn="ctr" rtl="0">
              <a:spcBef>
                <a:spcPts val="0"/>
              </a:spcBef>
              <a:buSzPct val="25000"/>
              <a:buNone/>
            </a:pPr>
            <a:r>
              <a:rPr lang="en-US" sz="1050">
                <a:solidFill>
                  <a:schemeClr val="dk1"/>
                </a:solidFill>
                <a:latin typeface="Calibri"/>
                <a:ea typeface="Calibri"/>
                <a:cs typeface="Calibri"/>
                <a:sym typeface="Calibri"/>
              </a:rPr>
              <a:t>(i.e., may listen but not </a:t>
            </a:r>
          </a:p>
          <a:p>
            <a:pPr marL="0" marR="0" lvl="0" indent="0" algn="ctr" rtl="0">
              <a:spcBef>
                <a:spcPts val="0"/>
              </a:spcBef>
              <a:buSzPct val="25000"/>
              <a:buNone/>
            </a:pPr>
            <a:r>
              <a:rPr lang="en-US" sz="1050">
                <a:solidFill>
                  <a:schemeClr val="dk1"/>
                </a:solidFill>
                <a:latin typeface="Calibri"/>
                <a:ea typeface="Calibri"/>
                <a:cs typeface="Calibri"/>
                <a:sym typeface="Calibri"/>
              </a:rPr>
              <a:t>participate in discussions</a:t>
            </a:r>
          </a:p>
          <a:p>
            <a:pPr marL="0" marR="0" lvl="0" indent="0" algn="ctr" rtl="0">
              <a:spcBef>
                <a:spcPts val="0"/>
              </a:spcBef>
              <a:buSzPct val="25000"/>
              <a:buNone/>
            </a:pPr>
            <a:r>
              <a:rPr lang="en-US" sz="1050">
                <a:solidFill>
                  <a:schemeClr val="dk1"/>
                </a:solidFill>
                <a:latin typeface="Calibri"/>
                <a:ea typeface="Calibri"/>
                <a:cs typeface="Calibri"/>
                <a:sym typeface="Calibri"/>
              </a:rPr>
              <a:t>or decision-making)</a:t>
            </a:r>
          </a:p>
          <a:p>
            <a:pPr marL="0" marR="0" lvl="0" indent="0" algn="ctr" rtl="0">
              <a:spcBef>
                <a:spcPts val="0"/>
              </a:spcBef>
              <a:buNone/>
            </a:pPr>
            <a:endParaRPr sz="1050">
              <a:solidFill>
                <a:schemeClr val="dk1"/>
              </a:solidFill>
              <a:latin typeface="Calibri"/>
              <a:ea typeface="Calibri"/>
              <a:cs typeface="Calibri"/>
              <a:sym typeface="Calibri"/>
            </a:endParaRPr>
          </a:p>
        </p:txBody>
      </p:sp>
      <p:sp>
        <p:nvSpPr>
          <p:cNvPr id="119" name="Shape 119"/>
          <p:cNvSpPr txBox="1"/>
          <p:nvPr/>
        </p:nvSpPr>
        <p:spPr>
          <a:xfrm>
            <a:off x="6888174" y="5145175"/>
            <a:ext cx="2046900" cy="1223400"/>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A </a:t>
            </a:r>
            <a:r>
              <a:rPr lang="en-US" sz="1050" b="1">
                <a:solidFill>
                  <a:schemeClr val="dk1"/>
                </a:solidFill>
                <a:latin typeface="Calibri"/>
                <a:ea typeface="Calibri"/>
                <a:cs typeface="Calibri"/>
                <a:sym typeface="Calibri"/>
              </a:rPr>
              <a:t>Lapsed Member</a:t>
            </a:r>
            <a:r>
              <a:rPr lang="en-US" sz="1050">
                <a:solidFill>
                  <a:schemeClr val="dk1"/>
                </a:solidFill>
                <a:latin typeface="Calibri"/>
                <a:ea typeface="Calibri"/>
                <a:cs typeface="Calibri"/>
                <a:sym typeface="Calibri"/>
              </a:rPr>
              <a:t>:</a:t>
            </a:r>
          </a:p>
          <a:p>
            <a:pPr marL="0" marR="0" lvl="0" indent="0" algn="ctr" rtl="0">
              <a:spcBef>
                <a:spcPts val="0"/>
              </a:spcBef>
              <a:buSzPct val="25000"/>
              <a:buNone/>
            </a:pPr>
            <a:r>
              <a:rPr lang="en-US" sz="1050">
                <a:solidFill>
                  <a:schemeClr val="dk1"/>
                </a:solidFill>
                <a:latin typeface="Calibri"/>
                <a:ea typeface="Calibri"/>
                <a:cs typeface="Calibri"/>
                <a:sym typeface="Calibri"/>
              </a:rPr>
              <a:t>May attend up to M meetings [2] </a:t>
            </a:r>
          </a:p>
          <a:p>
            <a:pPr marL="0" marR="0" lvl="0" indent="0" algn="ctr" rtl="0">
              <a:spcBef>
                <a:spcPts val="0"/>
              </a:spcBef>
              <a:buSzPct val="25000"/>
              <a:buNone/>
            </a:pPr>
            <a:r>
              <a:rPr lang="en-US" sz="1050">
                <a:solidFill>
                  <a:schemeClr val="dk1"/>
                </a:solidFill>
                <a:latin typeface="Calibri"/>
                <a:ea typeface="Calibri"/>
                <a:cs typeface="Calibri"/>
                <a:sym typeface="Calibri"/>
              </a:rPr>
              <a:t>but may only observe </a:t>
            </a:r>
          </a:p>
          <a:p>
            <a:pPr marL="0" marR="0" lvl="0" indent="0" algn="ctr" rtl="0">
              <a:spcBef>
                <a:spcPts val="0"/>
              </a:spcBef>
              <a:buSzPct val="25000"/>
              <a:buNone/>
            </a:pPr>
            <a:r>
              <a:rPr lang="en-US" sz="1050">
                <a:solidFill>
                  <a:schemeClr val="dk1"/>
                </a:solidFill>
                <a:latin typeface="Calibri"/>
                <a:ea typeface="Calibri"/>
                <a:cs typeface="Calibri"/>
                <a:sym typeface="Calibri"/>
              </a:rPr>
              <a:t>(i.e., may listen but not </a:t>
            </a:r>
          </a:p>
          <a:p>
            <a:pPr marL="0" marR="0" lvl="0" indent="0" algn="ctr" rtl="0">
              <a:spcBef>
                <a:spcPts val="0"/>
              </a:spcBef>
              <a:buSzPct val="25000"/>
              <a:buNone/>
            </a:pPr>
            <a:r>
              <a:rPr lang="en-US" sz="1050">
                <a:solidFill>
                  <a:schemeClr val="dk1"/>
                </a:solidFill>
                <a:latin typeface="Calibri"/>
                <a:ea typeface="Calibri"/>
                <a:cs typeface="Calibri"/>
                <a:sym typeface="Calibri"/>
              </a:rPr>
              <a:t>participate in discussions</a:t>
            </a:r>
          </a:p>
          <a:p>
            <a:pPr marL="0" marR="0" lvl="0" indent="0" algn="ctr" rtl="0">
              <a:spcBef>
                <a:spcPts val="0"/>
              </a:spcBef>
              <a:buSzPct val="25000"/>
              <a:buNone/>
            </a:pPr>
            <a:r>
              <a:rPr lang="en-US" sz="1050">
                <a:solidFill>
                  <a:schemeClr val="dk1"/>
                </a:solidFill>
                <a:latin typeface="Calibri"/>
                <a:ea typeface="Calibri"/>
                <a:cs typeface="Calibri"/>
                <a:sym typeface="Calibri"/>
              </a:rPr>
              <a:t>or decision-making)</a:t>
            </a:r>
          </a:p>
          <a:p>
            <a:pPr marL="0" marR="0" lvl="0" indent="0" algn="ctr" rtl="0">
              <a:spcBef>
                <a:spcPts val="0"/>
              </a:spcBef>
              <a:buNone/>
            </a:pPr>
            <a:endParaRPr sz="1050">
              <a:solidFill>
                <a:schemeClr val="dk1"/>
              </a:solidFill>
              <a:latin typeface="Calibri"/>
              <a:ea typeface="Calibri"/>
              <a:cs typeface="Calibri"/>
              <a:sym typeface="Calibri"/>
            </a:endParaRPr>
          </a:p>
        </p:txBody>
      </p:sp>
      <p:sp>
        <p:nvSpPr>
          <p:cNvPr id="120" name="Shape 120"/>
          <p:cNvSpPr txBox="1"/>
          <p:nvPr/>
        </p:nvSpPr>
        <p:spPr>
          <a:xfrm>
            <a:off x="4817164" y="5145169"/>
            <a:ext cx="1787669" cy="1223412"/>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A </a:t>
            </a:r>
            <a:r>
              <a:rPr lang="en-US" sz="1050" b="1">
                <a:solidFill>
                  <a:schemeClr val="dk1"/>
                </a:solidFill>
                <a:latin typeface="Calibri"/>
                <a:ea typeface="Calibri"/>
                <a:cs typeface="Calibri"/>
                <a:sym typeface="Calibri"/>
              </a:rPr>
              <a:t>WG Member</a:t>
            </a:r>
            <a:r>
              <a:rPr lang="en-US" sz="1050">
                <a:solidFill>
                  <a:schemeClr val="dk1"/>
                </a:solidFill>
                <a:latin typeface="Calibri"/>
                <a:ea typeface="Calibri"/>
                <a:cs typeface="Calibri"/>
                <a:sym typeface="Calibri"/>
              </a:rPr>
              <a:t>:</a:t>
            </a:r>
          </a:p>
          <a:p>
            <a:pPr marL="0" marR="0" lvl="0" indent="0" algn="ctr" rtl="0">
              <a:spcBef>
                <a:spcPts val="0"/>
              </a:spcBef>
              <a:buSzPct val="25000"/>
              <a:buNone/>
            </a:pPr>
            <a:r>
              <a:rPr lang="en-US" sz="1050">
                <a:solidFill>
                  <a:schemeClr val="dk1"/>
                </a:solidFill>
                <a:latin typeface="Calibri"/>
                <a:ea typeface="Calibri"/>
                <a:cs typeface="Calibri"/>
                <a:sym typeface="Calibri"/>
              </a:rPr>
              <a:t>May attend any meeting</a:t>
            </a:r>
          </a:p>
          <a:p>
            <a:pPr marL="0" marR="0" lvl="0" indent="0" algn="ctr" rtl="0">
              <a:spcBef>
                <a:spcPts val="0"/>
              </a:spcBef>
              <a:buSzPct val="25000"/>
              <a:buNone/>
            </a:pPr>
            <a:r>
              <a:rPr lang="en-US" sz="1050">
                <a:solidFill>
                  <a:schemeClr val="dk1"/>
                </a:solidFill>
                <a:latin typeface="Calibri"/>
                <a:ea typeface="Calibri"/>
                <a:cs typeface="Calibri"/>
                <a:sym typeface="Calibri"/>
              </a:rPr>
              <a:t>and may participate as either </a:t>
            </a:r>
          </a:p>
          <a:p>
            <a:pPr marL="0" marR="0" lvl="0" indent="0" algn="ctr" rtl="0">
              <a:spcBef>
                <a:spcPts val="0"/>
              </a:spcBef>
              <a:buSzPct val="25000"/>
              <a:buNone/>
            </a:pPr>
            <a:r>
              <a:rPr lang="en-US" sz="1050">
                <a:solidFill>
                  <a:schemeClr val="dk1"/>
                </a:solidFill>
                <a:latin typeface="Calibri"/>
                <a:ea typeface="Calibri"/>
                <a:cs typeface="Calibri"/>
                <a:sym typeface="Calibri"/>
              </a:rPr>
              <a:t>a </a:t>
            </a:r>
            <a:r>
              <a:rPr lang="en-US" sz="1050" b="1">
                <a:solidFill>
                  <a:schemeClr val="dk1"/>
                </a:solidFill>
                <a:latin typeface="Calibri"/>
                <a:ea typeface="Calibri"/>
                <a:cs typeface="Calibri"/>
                <a:sym typeface="Calibri"/>
              </a:rPr>
              <a:t>Full Member </a:t>
            </a:r>
          </a:p>
          <a:p>
            <a:pPr marL="0" marR="0" lvl="0" indent="0" algn="ctr" rtl="0">
              <a:spcBef>
                <a:spcPts val="0"/>
              </a:spcBef>
              <a:buSzPct val="25000"/>
              <a:buNone/>
            </a:pPr>
            <a:r>
              <a:rPr lang="en-US" sz="1050">
                <a:solidFill>
                  <a:schemeClr val="dk1"/>
                </a:solidFill>
                <a:latin typeface="Calibri"/>
                <a:ea typeface="Calibri"/>
                <a:cs typeface="Calibri"/>
                <a:sym typeface="Calibri"/>
              </a:rPr>
              <a:t>or an </a:t>
            </a:r>
            <a:r>
              <a:rPr lang="en-US" sz="1050" b="1">
                <a:solidFill>
                  <a:schemeClr val="dk1"/>
                </a:solidFill>
                <a:latin typeface="Calibri"/>
                <a:ea typeface="Calibri"/>
                <a:cs typeface="Calibri"/>
                <a:sym typeface="Calibri"/>
              </a:rPr>
              <a:t>Observing Member</a:t>
            </a:r>
            <a:r>
              <a:rPr lang="en-US" sz="1050">
                <a:solidFill>
                  <a:schemeClr val="dk1"/>
                </a:solidFill>
                <a:latin typeface="Calibri"/>
                <a:ea typeface="Calibri"/>
                <a:cs typeface="Calibri"/>
                <a:sym typeface="Calibri"/>
              </a:rPr>
              <a:t> </a:t>
            </a:r>
          </a:p>
          <a:p>
            <a:pPr marL="0" marR="0" lvl="0" indent="0" algn="ctr" rtl="0">
              <a:spcBef>
                <a:spcPts val="0"/>
              </a:spcBef>
              <a:buSzPct val="25000"/>
              <a:buNone/>
            </a:pPr>
            <a:r>
              <a:rPr lang="en-US" sz="1050">
                <a:solidFill>
                  <a:schemeClr val="dk1"/>
                </a:solidFill>
                <a:latin typeface="Calibri"/>
                <a:ea typeface="Calibri"/>
                <a:cs typeface="Calibri"/>
                <a:sym typeface="Calibri"/>
              </a:rPr>
              <a:t>(defined later)</a:t>
            </a:r>
          </a:p>
          <a:p>
            <a:pPr marL="0" marR="0" lvl="0" indent="0" algn="ctr" rtl="0">
              <a:spcBef>
                <a:spcPts val="0"/>
              </a:spcBef>
              <a:buNone/>
            </a:pPr>
            <a:endParaRPr sz="1050">
              <a:solidFill>
                <a:schemeClr val="dk1"/>
              </a:solidFill>
              <a:latin typeface="Calibri"/>
              <a:ea typeface="Calibri"/>
              <a:cs typeface="Calibri"/>
              <a:sym typeface="Calibri"/>
            </a:endParaRPr>
          </a:p>
        </p:txBody>
      </p:sp>
      <p:sp>
        <p:nvSpPr>
          <p:cNvPr id="121" name="Shape 121"/>
          <p:cNvSpPr txBox="1"/>
          <p:nvPr/>
        </p:nvSpPr>
        <p:spPr>
          <a:xfrm>
            <a:off x="359815" y="6338000"/>
            <a:ext cx="8046600" cy="253800"/>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900">
                <a:solidFill>
                  <a:schemeClr val="dk1"/>
                </a:solidFill>
                <a:latin typeface="Calibri"/>
                <a:ea typeface="Calibri"/>
                <a:cs typeface="Calibri"/>
                <a:sym typeface="Calibri"/>
              </a:rPr>
              <a:t>[1] How many? Over what period? - both should be determined by each WG independently, but it should be specified in WG P&amp;Ps.   See previous slide.</a:t>
            </a:r>
          </a:p>
          <a:p>
            <a:pPr marL="0" marR="0" lvl="0" indent="0" algn="l" rtl="0">
              <a:spcBef>
                <a:spcPts val="0"/>
              </a:spcBef>
              <a:buSzPct val="25000"/>
              <a:buNone/>
            </a:pPr>
            <a:r>
              <a:rPr lang="en-US" sz="900">
                <a:solidFill>
                  <a:schemeClr val="dk1"/>
                </a:solidFill>
                <a:latin typeface="Calibri"/>
                <a:ea typeface="Calibri"/>
                <a:cs typeface="Calibri"/>
                <a:sym typeface="Calibri"/>
              </a:rPr>
              <a:t>[2] M to be defined in  the working group P&amp;Ps - default is 3 - but only with the permission  of the working group chair.</a:t>
            </a:r>
          </a:p>
        </p:txBody>
      </p:sp>
      <p:sp>
        <p:nvSpPr>
          <p:cNvPr id="122" name="Shape 122"/>
          <p:cNvSpPr txBox="1"/>
          <p:nvPr/>
        </p:nvSpPr>
        <p:spPr>
          <a:xfrm>
            <a:off x="1491541" y="3891048"/>
            <a:ext cx="2805322" cy="577080"/>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Is an IEEE-SA corporate member, </a:t>
            </a:r>
          </a:p>
          <a:p>
            <a:pPr marL="0" marR="0" lvl="0" indent="0" algn="ctr" rtl="0">
              <a:spcBef>
                <a:spcPts val="0"/>
              </a:spcBef>
              <a:buSzPct val="25000"/>
              <a:buNone/>
            </a:pPr>
            <a:r>
              <a:rPr lang="en-US" sz="1050">
                <a:solidFill>
                  <a:schemeClr val="dk1"/>
                </a:solidFill>
                <a:latin typeface="Calibri"/>
                <a:ea typeface="Calibri"/>
                <a:cs typeface="Calibri"/>
                <a:sym typeface="Calibri"/>
              </a:rPr>
              <a:t>Has attended N of M most recent WG meetings, </a:t>
            </a:r>
          </a:p>
          <a:p>
            <a:pPr marL="0" marR="0" lvl="0" indent="0" algn="ctr" rtl="0">
              <a:spcBef>
                <a:spcPts val="0"/>
              </a:spcBef>
              <a:buSzPct val="25000"/>
              <a:buNone/>
            </a:pPr>
            <a:r>
              <a:rPr lang="en-US" sz="1050">
                <a:solidFill>
                  <a:schemeClr val="dk1"/>
                </a:solidFill>
                <a:latin typeface="Calibri"/>
                <a:ea typeface="Calibri"/>
                <a:cs typeface="Calibri"/>
                <a:sym typeface="Calibri"/>
              </a:rPr>
              <a:t>and requests membership</a:t>
            </a:r>
          </a:p>
        </p:txBody>
      </p:sp>
      <p:sp>
        <p:nvSpPr>
          <p:cNvPr id="123" name="Shape 123"/>
          <p:cNvSpPr txBox="1"/>
          <p:nvPr/>
        </p:nvSpPr>
        <p:spPr>
          <a:xfrm>
            <a:off x="1870776" y="1454171"/>
            <a:ext cx="2046850" cy="577080"/>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Is an IEEE-SA corporate member, </a:t>
            </a:r>
          </a:p>
          <a:p>
            <a:pPr marL="0" marR="0" lvl="0" indent="0" algn="ctr" rtl="0">
              <a:spcBef>
                <a:spcPts val="0"/>
              </a:spcBef>
              <a:buSzPct val="25000"/>
              <a:buNone/>
            </a:pPr>
            <a:r>
              <a:rPr lang="en-US" sz="1050">
                <a:solidFill>
                  <a:schemeClr val="dk1"/>
                </a:solidFill>
                <a:latin typeface="Calibri"/>
                <a:ea typeface="Calibri"/>
                <a:cs typeface="Calibri"/>
                <a:sym typeface="Calibri"/>
              </a:rPr>
              <a:t>Attends initial meeting of the WG, </a:t>
            </a:r>
          </a:p>
          <a:p>
            <a:pPr marL="0" marR="0" lvl="0" indent="0" algn="ctr" rtl="0">
              <a:spcBef>
                <a:spcPts val="0"/>
              </a:spcBef>
              <a:buSzPct val="25000"/>
              <a:buNone/>
            </a:pPr>
            <a:r>
              <a:rPr lang="en-US" sz="1050">
                <a:solidFill>
                  <a:schemeClr val="dk1"/>
                </a:solidFill>
                <a:latin typeface="Calibri"/>
                <a:ea typeface="Calibri"/>
                <a:cs typeface="Calibri"/>
                <a:sym typeface="Calibri"/>
              </a:rPr>
              <a:t>and requests membership</a:t>
            </a:r>
          </a:p>
        </p:txBody>
      </p:sp>
      <p:sp>
        <p:nvSpPr>
          <p:cNvPr id="124" name="Shape 124"/>
          <p:cNvSpPr txBox="1"/>
          <p:nvPr/>
        </p:nvSpPr>
        <p:spPr>
          <a:xfrm>
            <a:off x="466831" y="5145169"/>
            <a:ext cx="1839416" cy="1061828"/>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A </a:t>
            </a:r>
            <a:r>
              <a:rPr lang="en-US" sz="1050" b="1">
                <a:solidFill>
                  <a:schemeClr val="dk1"/>
                </a:solidFill>
                <a:latin typeface="Calibri"/>
                <a:ea typeface="Calibri"/>
                <a:cs typeface="Calibri"/>
                <a:sym typeface="Calibri"/>
              </a:rPr>
              <a:t>Charter Member</a:t>
            </a:r>
            <a:r>
              <a:rPr lang="en-US" sz="1050">
                <a:solidFill>
                  <a:schemeClr val="dk1"/>
                </a:solidFill>
                <a:latin typeface="Calibri"/>
                <a:ea typeface="Calibri"/>
                <a:cs typeface="Calibri"/>
                <a:sym typeface="Calibri"/>
              </a:rPr>
              <a:t>:</a:t>
            </a:r>
          </a:p>
          <a:p>
            <a:pPr marL="0" marR="0" lvl="0" indent="0" algn="ctr" rtl="0">
              <a:spcBef>
                <a:spcPts val="0"/>
              </a:spcBef>
              <a:buSzPct val="25000"/>
              <a:buNone/>
            </a:pPr>
            <a:r>
              <a:rPr lang="en-US" sz="1050">
                <a:solidFill>
                  <a:schemeClr val="dk1"/>
                </a:solidFill>
                <a:latin typeface="Calibri"/>
                <a:ea typeface="Calibri"/>
                <a:cs typeface="Calibri"/>
                <a:sym typeface="Calibri"/>
              </a:rPr>
              <a:t>Attends the initial meeting </a:t>
            </a:r>
          </a:p>
          <a:p>
            <a:pPr marL="0" marR="0" lvl="0" indent="0" algn="ctr" rtl="0">
              <a:spcBef>
                <a:spcPts val="0"/>
              </a:spcBef>
              <a:buSzPct val="25000"/>
              <a:buNone/>
            </a:pPr>
            <a:r>
              <a:rPr lang="en-US" sz="1050">
                <a:solidFill>
                  <a:schemeClr val="dk1"/>
                </a:solidFill>
                <a:latin typeface="Calibri"/>
                <a:ea typeface="Calibri"/>
                <a:cs typeface="Calibri"/>
                <a:sym typeface="Calibri"/>
              </a:rPr>
              <a:t>of the working group and </a:t>
            </a:r>
          </a:p>
          <a:p>
            <a:pPr marL="0" marR="0" lvl="0" indent="0" algn="ctr" rtl="0">
              <a:spcBef>
                <a:spcPts val="0"/>
              </a:spcBef>
              <a:buSzPct val="25000"/>
              <a:buNone/>
            </a:pPr>
            <a:r>
              <a:rPr lang="en-US" sz="1050">
                <a:solidFill>
                  <a:schemeClr val="dk1"/>
                </a:solidFill>
                <a:latin typeface="Calibri"/>
                <a:ea typeface="Calibri"/>
                <a:cs typeface="Calibri"/>
                <a:sym typeface="Calibri"/>
              </a:rPr>
              <a:t>may participate in discussions</a:t>
            </a:r>
          </a:p>
          <a:p>
            <a:pPr marL="0" marR="0" lvl="0" indent="0" algn="ctr" rtl="0">
              <a:spcBef>
                <a:spcPts val="0"/>
              </a:spcBef>
              <a:buSzPct val="25000"/>
              <a:buNone/>
            </a:pPr>
            <a:r>
              <a:rPr lang="en-US" sz="1050">
                <a:solidFill>
                  <a:schemeClr val="dk1"/>
                </a:solidFill>
                <a:latin typeface="Calibri"/>
                <a:ea typeface="Calibri"/>
                <a:cs typeface="Calibri"/>
                <a:sym typeface="Calibri"/>
              </a:rPr>
              <a:t>in that initial meeting</a:t>
            </a:r>
          </a:p>
          <a:p>
            <a:pPr marL="0" marR="0" lvl="0" indent="0" algn="ctr" rtl="0">
              <a:spcBef>
                <a:spcPts val="0"/>
              </a:spcBef>
              <a:buNone/>
            </a:pPr>
            <a:endParaRPr sz="1050">
              <a:solidFill>
                <a:schemeClr val="dk1"/>
              </a:solidFill>
              <a:latin typeface="Calibri"/>
              <a:ea typeface="Calibri"/>
              <a:cs typeface="Calibri"/>
              <a:sym typeface="Calibri"/>
            </a:endParaRPr>
          </a:p>
        </p:txBody>
      </p:sp>
      <p:sp>
        <p:nvSpPr>
          <p:cNvPr id="125" name="Shape 125"/>
          <p:cNvSpPr txBox="1"/>
          <p:nvPr/>
        </p:nvSpPr>
        <p:spPr>
          <a:xfrm>
            <a:off x="578416" y="2966286"/>
            <a:ext cx="1890261" cy="369332"/>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a:solidFill>
                  <a:schemeClr val="dk1"/>
                </a:solidFill>
                <a:latin typeface="Calibri"/>
                <a:ea typeface="Calibri"/>
                <a:cs typeface="Calibri"/>
                <a:sym typeface="Calibri"/>
              </a:rPr>
              <a:t>Potential Member</a:t>
            </a:r>
          </a:p>
        </p:txBody>
      </p:sp>
      <p:sp>
        <p:nvSpPr>
          <p:cNvPr id="126" name="Shape 126"/>
          <p:cNvSpPr/>
          <p:nvPr/>
        </p:nvSpPr>
        <p:spPr>
          <a:xfrm>
            <a:off x="497808" y="2246233"/>
            <a:ext cx="2091790" cy="1528237"/>
          </a:xfrm>
          <a:prstGeom prst="rect">
            <a:avLst/>
          </a:prstGeom>
          <a:noFill/>
          <a:ln w="9525" cap="flat" cmpd="sng">
            <a:solidFill>
              <a:schemeClr val="dk1"/>
            </a:solidFill>
            <a:prstDash val="dash"/>
            <a:round/>
            <a:headEnd type="none" w="med" len="med"/>
            <a:tailEnd type="none" w="med" len="med"/>
          </a:ln>
          <a:effectLst>
            <a:outerShdw blurRad="39999" dist="23000" dir="5400000" rotWithShape="0">
              <a:srgbClr val="000000">
                <a:alpha val="34901"/>
              </a:srgbClr>
            </a:outerShdw>
          </a:effectLst>
        </p:spPr>
        <p:txBody>
          <a:bodyPr lIns="91425" tIns="45700" rIns="91425" bIns="45700" anchor="ctr" anchorCtr="0">
            <a:noAutofit/>
          </a:bodyPr>
          <a:lstStyle/>
          <a:p>
            <a:pPr marL="0" marR="0" lvl="0" indent="0" algn="ctr" rtl="0">
              <a:spcBef>
                <a:spcPts val="0"/>
              </a:spcBef>
              <a:buNone/>
            </a:pPr>
            <a:endParaRPr sz="1800">
              <a:solidFill>
                <a:schemeClr val="lt1"/>
              </a:solidFill>
              <a:latin typeface="Calibri"/>
              <a:ea typeface="Calibri"/>
              <a:cs typeface="Calibri"/>
              <a:sym typeface="Calibri"/>
            </a:endParaRPr>
          </a:p>
        </p:txBody>
      </p:sp>
      <p:sp>
        <p:nvSpPr>
          <p:cNvPr id="127" name="Shape 127"/>
          <p:cNvSpPr/>
          <p:nvPr/>
        </p:nvSpPr>
        <p:spPr>
          <a:xfrm>
            <a:off x="6315460" y="2246233"/>
            <a:ext cx="2225945" cy="1528237"/>
          </a:xfrm>
          <a:prstGeom prst="rect">
            <a:avLst/>
          </a:prstGeom>
          <a:noFill/>
          <a:ln w="9525" cap="flat" cmpd="sng">
            <a:solidFill>
              <a:schemeClr val="dk1"/>
            </a:solidFill>
            <a:prstDash val="dash"/>
            <a:round/>
            <a:headEnd type="none" w="med" len="med"/>
            <a:tailEnd type="none" w="med" len="med"/>
          </a:ln>
          <a:effectLst>
            <a:outerShdw blurRad="39999" dist="23000" dir="5400000" rotWithShape="0">
              <a:srgbClr val="000000">
                <a:alpha val="34901"/>
              </a:srgbClr>
            </a:outerShdw>
          </a:effectLst>
        </p:spPr>
        <p:txBody>
          <a:bodyPr lIns="91425" tIns="45700" rIns="91425" bIns="45700" anchor="ctr" anchorCtr="0">
            <a:noAutofit/>
          </a:bodyPr>
          <a:lstStyle/>
          <a:p>
            <a:pPr marL="0" marR="0" lvl="0" indent="0" algn="ctr" rtl="0">
              <a:spcBef>
                <a:spcPts val="0"/>
              </a:spcBef>
              <a:buNone/>
            </a:pPr>
            <a:endParaRPr sz="1800">
              <a:solidFill>
                <a:schemeClr val="lt1"/>
              </a:solidFill>
              <a:latin typeface="Calibri"/>
              <a:ea typeface="Calibri"/>
              <a:cs typeface="Calibri"/>
              <a:sym typeface="Calibri"/>
            </a:endParaRPr>
          </a:p>
        </p:txBody>
      </p:sp>
      <p:sp>
        <p:nvSpPr>
          <p:cNvPr id="128" name="Shape 128"/>
          <p:cNvSpPr txBox="1"/>
          <p:nvPr/>
        </p:nvSpPr>
        <p:spPr>
          <a:xfrm>
            <a:off x="3917628" y="2246234"/>
            <a:ext cx="1056699" cy="276998"/>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200">
                <a:solidFill>
                  <a:schemeClr val="dk1"/>
                </a:solidFill>
                <a:latin typeface="Calibri"/>
                <a:ea typeface="Calibri"/>
                <a:cs typeface="Calibri"/>
                <a:sym typeface="Calibri"/>
              </a:rPr>
              <a:t>WG Members</a:t>
            </a:r>
          </a:p>
        </p:txBody>
      </p:sp>
      <p:sp>
        <p:nvSpPr>
          <p:cNvPr id="129" name="Shape 129"/>
          <p:cNvSpPr txBox="1"/>
          <p:nvPr/>
        </p:nvSpPr>
        <p:spPr>
          <a:xfrm>
            <a:off x="3557100" y="2632539"/>
            <a:ext cx="1784036" cy="369332"/>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800">
                <a:solidFill>
                  <a:schemeClr val="dk1"/>
                </a:solidFill>
                <a:latin typeface="Calibri"/>
                <a:ea typeface="Calibri"/>
                <a:cs typeface="Calibri"/>
                <a:sym typeface="Calibri"/>
              </a:rPr>
              <a:t>Full Member</a:t>
            </a:r>
          </a:p>
        </p:txBody>
      </p:sp>
      <p:sp>
        <p:nvSpPr>
          <p:cNvPr id="130" name="Shape 130"/>
          <p:cNvSpPr txBox="1"/>
          <p:nvPr/>
        </p:nvSpPr>
        <p:spPr>
          <a:xfrm>
            <a:off x="3312150" y="2966275"/>
            <a:ext cx="2300700" cy="369300"/>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800">
                <a:solidFill>
                  <a:schemeClr val="dk1"/>
                </a:solidFill>
                <a:latin typeface="Calibri"/>
                <a:ea typeface="Calibri"/>
                <a:cs typeface="Calibri"/>
                <a:sym typeface="Calibri"/>
              </a:rPr>
              <a:t>Observing Member</a:t>
            </a:r>
          </a:p>
        </p:txBody>
      </p:sp>
      <p:cxnSp>
        <p:nvCxnSpPr>
          <p:cNvPr id="131" name="Shape 131"/>
          <p:cNvCxnSpPr/>
          <p:nvPr/>
        </p:nvCxnSpPr>
        <p:spPr>
          <a:xfrm>
            <a:off x="2306250" y="2830575"/>
            <a:ext cx="902400" cy="0"/>
          </a:xfrm>
          <a:prstGeom prst="straightConnector1">
            <a:avLst/>
          </a:prstGeom>
          <a:noFill/>
          <a:ln w="19050" cap="flat" cmpd="sng">
            <a:solidFill>
              <a:schemeClr val="dk2"/>
            </a:solidFill>
            <a:prstDash val="solid"/>
            <a:round/>
            <a:headEnd type="none" w="lg" len="lg"/>
            <a:tailEnd type="triangle" w="lg" len="lg"/>
          </a:ln>
        </p:spPr>
      </p:cxnSp>
      <p:cxnSp>
        <p:nvCxnSpPr>
          <p:cNvPr id="132" name="Shape 132"/>
          <p:cNvCxnSpPr/>
          <p:nvPr/>
        </p:nvCxnSpPr>
        <p:spPr>
          <a:xfrm>
            <a:off x="2412650" y="3150950"/>
            <a:ext cx="777300" cy="0"/>
          </a:xfrm>
          <a:prstGeom prst="straightConnector1">
            <a:avLst/>
          </a:prstGeom>
          <a:noFill/>
          <a:ln w="19050" cap="flat" cmpd="sng">
            <a:solidFill>
              <a:schemeClr val="dk2"/>
            </a:solidFill>
            <a:prstDash val="solid"/>
            <a:round/>
            <a:headEnd type="none" w="lg" len="lg"/>
            <a:tailEnd type="triangle" w="lg" len="lg"/>
          </a:ln>
        </p:spPr>
      </p:cxnSp>
      <p:cxnSp>
        <p:nvCxnSpPr>
          <p:cNvPr id="133" name="Shape 133"/>
          <p:cNvCxnSpPr/>
          <p:nvPr/>
        </p:nvCxnSpPr>
        <p:spPr>
          <a:xfrm>
            <a:off x="5717350" y="2830575"/>
            <a:ext cx="902400" cy="0"/>
          </a:xfrm>
          <a:prstGeom prst="straightConnector1">
            <a:avLst/>
          </a:prstGeom>
          <a:noFill/>
          <a:ln w="19050" cap="flat" cmpd="sng">
            <a:solidFill>
              <a:schemeClr val="dk2"/>
            </a:solidFill>
            <a:prstDash val="solid"/>
            <a:round/>
            <a:headEnd type="none" w="lg" len="lg"/>
            <a:tailEnd type="triangle" w="lg" len="lg"/>
          </a:ln>
        </p:spPr>
      </p:cxnSp>
      <p:cxnSp>
        <p:nvCxnSpPr>
          <p:cNvPr id="134" name="Shape 134"/>
          <p:cNvCxnSpPr/>
          <p:nvPr/>
        </p:nvCxnSpPr>
        <p:spPr>
          <a:xfrm rot="10800000">
            <a:off x="5703700" y="3150950"/>
            <a:ext cx="869100" cy="0"/>
          </a:xfrm>
          <a:prstGeom prst="straightConnector1">
            <a:avLst/>
          </a:prstGeom>
          <a:noFill/>
          <a:ln w="19050" cap="flat" cmpd="sng">
            <a:solidFill>
              <a:schemeClr val="dk2"/>
            </a:solidFill>
            <a:prstDash val="solid"/>
            <a:round/>
            <a:headEnd type="none" w="lg" len="lg"/>
            <a:tailEnd type="triangle" w="lg" len="lg"/>
          </a:ln>
        </p:spPr>
      </p:cxnSp>
      <p:cxnSp>
        <p:nvCxnSpPr>
          <p:cNvPr id="135" name="Shape 135"/>
          <p:cNvCxnSpPr>
            <a:stCxn id="122" idx="0"/>
          </p:cNvCxnSpPr>
          <p:nvPr/>
        </p:nvCxnSpPr>
        <p:spPr>
          <a:xfrm rot="10800000">
            <a:off x="2894202" y="3153648"/>
            <a:ext cx="0" cy="737400"/>
          </a:xfrm>
          <a:prstGeom prst="straightConnector1">
            <a:avLst/>
          </a:prstGeom>
          <a:noFill/>
          <a:ln w="9525" cap="flat" cmpd="sng">
            <a:solidFill>
              <a:schemeClr val="dk2"/>
            </a:solidFill>
            <a:prstDash val="dot"/>
            <a:round/>
            <a:headEnd type="none" w="lg" len="lg"/>
            <a:tailEnd type="none" w="lg" len="lg"/>
          </a:ln>
        </p:spPr>
      </p:cxnSp>
      <p:cxnSp>
        <p:nvCxnSpPr>
          <p:cNvPr id="136" name="Shape 136"/>
          <p:cNvCxnSpPr>
            <a:stCxn id="123" idx="2"/>
          </p:cNvCxnSpPr>
          <p:nvPr/>
        </p:nvCxnSpPr>
        <p:spPr>
          <a:xfrm>
            <a:off x="2894202" y="2031252"/>
            <a:ext cx="0" cy="789900"/>
          </a:xfrm>
          <a:prstGeom prst="straightConnector1">
            <a:avLst/>
          </a:prstGeom>
          <a:noFill/>
          <a:ln w="9525" cap="flat" cmpd="sng">
            <a:solidFill>
              <a:schemeClr val="dk2"/>
            </a:solidFill>
            <a:prstDash val="dot"/>
            <a:round/>
            <a:headEnd type="none" w="lg" len="lg"/>
            <a:tailEnd type="none" w="lg" len="lg"/>
          </a:ln>
        </p:spPr>
      </p:cxnSp>
      <p:cxnSp>
        <p:nvCxnSpPr>
          <p:cNvPr id="137" name="Shape 137"/>
          <p:cNvCxnSpPr>
            <a:stCxn id="116" idx="2"/>
          </p:cNvCxnSpPr>
          <p:nvPr/>
        </p:nvCxnSpPr>
        <p:spPr>
          <a:xfrm>
            <a:off x="6036681" y="2192836"/>
            <a:ext cx="0" cy="628200"/>
          </a:xfrm>
          <a:prstGeom prst="straightConnector1">
            <a:avLst/>
          </a:prstGeom>
          <a:noFill/>
          <a:ln w="9525" cap="flat" cmpd="sng">
            <a:solidFill>
              <a:schemeClr val="dk2"/>
            </a:solidFill>
            <a:prstDash val="dot"/>
            <a:round/>
            <a:headEnd type="none" w="lg" len="lg"/>
            <a:tailEnd type="none" w="lg" len="lg"/>
          </a:ln>
        </p:spPr>
      </p:cxnSp>
      <p:cxnSp>
        <p:nvCxnSpPr>
          <p:cNvPr id="138" name="Shape 138"/>
          <p:cNvCxnSpPr>
            <a:stCxn id="117" idx="0"/>
          </p:cNvCxnSpPr>
          <p:nvPr/>
        </p:nvCxnSpPr>
        <p:spPr>
          <a:xfrm rot="10800000">
            <a:off x="6036681" y="3153555"/>
            <a:ext cx="0" cy="656700"/>
          </a:xfrm>
          <a:prstGeom prst="straightConnector1">
            <a:avLst/>
          </a:prstGeom>
          <a:noFill/>
          <a:ln w="9525" cap="flat" cmpd="sng">
            <a:solidFill>
              <a:schemeClr val="dk2"/>
            </a:solidFill>
            <a:prstDash val="dot"/>
            <a:round/>
            <a:headEnd type="none" w="lg" len="lg"/>
            <a:tailEnd type="none" w="lg" len="lg"/>
          </a:ln>
        </p:spPr>
      </p:cxn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43"/>
        <p:cNvGrpSpPr/>
        <p:nvPr/>
      </p:nvGrpSpPr>
      <p:grpSpPr>
        <a:xfrm>
          <a:off x="0" y="0"/>
          <a:ext cx="0" cy="0"/>
          <a:chOff x="0" y="0"/>
          <a:chExt cx="0" cy="0"/>
        </a:xfrm>
      </p:grpSpPr>
      <p:sp>
        <p:nvSpPr>
          <p:cNvPr id="144" name="Shape 144"/>
          <p:cNvSpPr txBox="1">
            <a:spLocks noGrp="1"/>
          </p:cNvSpPr>
          <p:nvPr>
            <p:ph type="title"/>
          </p:nvPr>
        </p:nvSpPr>
        <p:spPr>
          <a:xfrm>
            <a:off x="457200" y="274637"/>
            <a:ext cx="8229600" cy="641202"/>
          </a:xfrm>
          <a:prstGeom prst="rect">
            <a:avLst/>
          </a:prstGeom>
          <a:noFill/>
          <a:ln>
            <a:noFill/>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3600" b="0" i="0" u="none" strike="noStrike" cap="none">
                <a:solidFill>
                  <a:schemeClr val="dk1"/>
                </a:solidFill>
                <a:latin typeface="Calibri"/>
                <a:ea typeface="Calibri"/>
                <a:cs typeface="Calibri"/>
                <a:sym typeface="Calibri"/>
              </a:rPr>
              <a:t>Membership Classes, Voting, and Quorum</a:t>
            </a:r>
          </a:p>
        </p:txBody>
      </p:sp>
      <p:sp>
        <p:nvSpPr>
          <p:cNvPr id="145" name="Shape 145"/>
          <p:cNvSpPr txBox="1">
            <a:spLocks noGrp="1"/>
          </p:cNvSpPr>
          <p:nvPr>
            <p:ph type="body" idx="1"/>
          </p:nvPr>
        </p:nvSpPr>
        <p:spPr>
          <a:xfrm>
            <a:off x="457200" y="1600200"/>
            <a:ext cx="4038600" cy="4526100"/>
          </a:xfrm>
          <a:prstGeom prst="rect">
            <a:avLst/>
          </a:prstGeom>
          <a:noFill/>
          <a:ln>
            <a:noFill/>
          </a:ln>
        </p:spPr>
        <p:txBody>
          <a:bodyPr lIns="91425" tIns="45700" rIns="91425" bIns="45700" anchor="t" anchorCtr="0">
            <a:noAutofit/>
          </a:bodyPr>
          <a:lstStyle/>
          <a:p>
            <a:pPr marL="223838" marR="0" lvl="0" indent="-211138" algn="l" rtl="0">
              <a:lnSpc>
                <a:spcPct val="90000"/>
              </a:lnSpc>
              <a:spcBef>
                <a:spcPts val="0"/>
              </a:spcBef>
              <a:spcAft>
                <a:spcPts val="0"/>
              </a:spcAft>
              <a:buClr>
                <a:schemeClr val="dk1"/>
              </a:buClr>
              <a:buSzPct val="100000"/>
              <a:buFont typeface="Arial"/>
              <a:buChar char="•"/>
            </a:pPr>
            <a:r>
              <a:rPr lang="en-US" sz="1800" b="0" i="0" u="none" strike="noStrike" cap="none">
                <a:solidFill>
                  <a:schemeClr val="dk1"/>
                </a:solidFill>
                <a:latin typeface="Calibri"/>
                <a:ea typeface="Calibri"/>
                <a:cs typeface="Calibri"/>
                <a:sym typeface="Calibri"/>
              </a:rPr>
              <a:t>Observ</a:t>
            </a:r>
            <a:r>
              <a:rPr lang="en-US" sz="1800"/>
              <a:t>ing Member</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a WG Member that is an IEEE-SA Basic member or is an IEEE-SA Advanced member that has chosen to participate only as a</a:t>
            </a:r>
            <a:r>
              <a:rPr lang="en-US" sz="1600"/>
              <a:t>n </a:t>
            </a:r>
            <a:r>
              <a:rPr lang="en-US" sz="1600" b="0" i="0" u="none" strike="noStrike" cap="none">
                <a:solidFill>
                  <a:schemeClr val="dk1"/>
                </a:solidFill>
                <a:latin typeface="Calibri"/>
                <a:ea typeface="Calibri"/>
                <a:cs typeface="Calibri"/>
                <a:sym typeface="Calibri"/>
              </a:rPr>
              <a:t>Observ</a:t>
            </a:r>
            <a:r>
              <a:rPr lang="en-US" sz="1600"/>
              <a:t>ing Member</a:t>
            </a:r>
          </a:p>
          <a:p>
            <a:pPr marL="223838" marR="0" lvl="0" indent="-223838" algn="l" rtl="0">
              <a:lnSpc>
                <a:spcPct val="90000"/>
              </a:lnSpc>
              <a:spcBef>
                <a:spcPts val="400"/>
              </a:spcBef>
              <a:spcAft>
                <a:spcPts val="0"/>
              </a:spcAft>
              <a:buClr>
                <a:schemeClr val="dk1"/>
              </a:buClr>
              <a:buSzPct val="111111"/>
              <a:buFont typeface="Arial"/>
              <a:buNone/>
            </a:pPr>
            <a:endParaRPr sz="1800" b="0" i="0" u="none" strike="noStrike" cap="none">
              <a:solidFill>
                <a:schemeClr val="dk1"/>
              </a:solidFill>
              <a:latin typeface="Calibri"/>
              <a:ea typeface="Calibri"/>
              <a:cs typeface="Calibri"/>
              <a:sym typeface="Calibri"/>
            </a:endParaRPr>
          </a:p>
          <a:p>
            <a:pPr marL="223838" marR="0" lvl="0" indent="-211138" algn="l" rtl="0">
              <a:lnSpc>
                <a:spcPct val="90000"/>
              </a:lnSpc>
              <a:spcBef>
                <a:spcPts val="400"/>
              </a:spcBef>
              <a:spcAft>
                <a:spcPts val="0"/>
              </a:spcAft>
              <a:buClr>
                <a:schemeClr val="dk1"/>
              </a:buClr>
              <a:buSzPct val="100000"/>
              <a:buFont typeface="Arial"/>
              <a:buChar char="•"/>
            </a:pPr>
            <a:r>
              <a:rPr lang="en-US" sz="1800" b="0" i="0" u="none" strike="noStrike" cap="none">
                <a:solidFill>
                  <a:schemeClr val="dk1"/>
                </a:solidFill>
                <a:latin typeface="Calibri"/>
                <a:ea typeface="Calibri"/>
                <a:cs typeface="Calibri"/>
                <a:sym typeface="Calibri"/>
              </a:rPr>
              <a:t>Full Member</a:t>
            </a:r>
          </a:p>
          <a:p>
            <a:pPr marL="742950" marR="0" lvl="1" indent="-273050" algn="l" rtl="0">
              <a:lnSpc>
                <a:spcPct val="90000"/>
              </a:lnSpc>
              <a:spcBef>
                <a:spcPts val="360"/>
              </a:spcBef>
              <a:spcAft>
                <a:spcPts val="0"/>
              </a:spcAft>
              <a:buClr>
                <a:schemeClr val="dk1"/>
              </a:buClr>
              <a:buSzPct val="100000"/>
              <a:buFont typeface="Arial"/>
              <a:buChar char="–"/>
            </a:pPr>
            <a:r>
              <a:rPr lang="en-US" sz="1600" b="0" i="0" u="none" strike="noStrike" cap="none">
                <a:solidFill>
                  <a:schemeClr val="dk1"/>
                </a:solidFill>
                <a:latin typeface="Calibri"/>
                <a:ea typeface="Calibri"/>
                <a:cs typeface="Calibri"/>
                <a:sym typeface="Calibri"/>
              </a:rPr>
              <a:t>a WG Member that is an IEEE-SA Advanced member and has not chosen to participate only as an Observ</a:t>
            </a:r>
            <a:r>
              <a:rPr lang="en-US" sz="1600"/>
              <a:t>ing Member</a:t>
            </a:r>
          </a:p>
          <a:p>
            <a:pPr marL="223838" marR="0" lvl="0" indent="-223838" algn="l" rtl="0">
              <a:lnSpc>
                <a:spcPct val="90000"/>
              </a:lnSpc>
              <a:spcBef>
                <a:spcPts val="400"/>
              </a:spcBef>
              <a:spcAft>
                <a:spcPts val="0"/>
              </a:spcAft>
              <a:buClr>
                <a:schemeClr val="dk1"/>
              </a:buClr>
              <a:buSzPct val="111111"/>
              <a:buFont typeface="Arial"/>
              <a:buNone/>
            </a:pPr>
            <a:endParaRPr sz="1800" b="0" i="0" u="none" strike="noStrike" cap="none">
              <a:solidFill>
                <a:schemeClr val="dk1"/>
              </a:solidFill>
              <a:latin typeface="Calibri"/>
              <a:ea typeface="Calibri"/>
              <a:cs typeface="Calibri"/>
              <a:sym typeface="Calibri"/>
            </a:endParaRPr>
          </a:p>
          <a:p>
            <a:pPr marL="0" marR="0" lvl="0" indent="0" algn="l" rtl="0">
              <a:lnSpc>
                <a:spcPct val="90000"/>
              </a:lnSpc>
              <a:spcBef>
                <a:spcPts val="400"/>
              </a:spcBef>
              <a:spcAft>
                <a:spcPts val="0"/>
              </a:spcAft>
              <a:buNone/>
            </a:pPr>
            <a:endParaRPr sz="2600"/>
          </a:p>
        </p:txBody>
      </p:sp>
      <p:sp>
        <p:nvSpPr>
          <p:cNvPr id="146" name="Shape 146"/>
          <p:cNvSpPr txBox="1">
            <a:spLocks noGrp="1"/>
          </p:cNvSpPr>
          <p:nvPr>
            <p:ph type="body" idx="2"/>
          </p:nvPr>
        </p:nvSpPr>
        <p:spPr>
          <a:xfrm>
            <a:off x="4648200" y="1600200"/>
            <a:ext cx="4038600" cy="4526100"/>
          </a:xfrm>
          <a:prstGeom prst="rect">
            <a:avLst/>
          </a:prstGeom>
        </p:spPr>
        <p:txBody>
          <a:bodyPr lIns="91425" tIns="91425" rIns="91425" bIns="91425" anchor="t" anchorCtr="0">
            <a:noAutofit/>
          </a:bodyPr>
          <a:lstStyle/>
          <a:p>
            <a:pPr lvl="0" indent="-223838" rtl="0">
              <a:lnSpc>
                <a:spcPct val="90000"/>
              </a:lnSpc>
              <a:spcBef>
                <a:spcPts val="400"/>
              </a:spcBef>
              <a:buSzPct val="100000"/>
            </a:pPr>
            <a:r>
              <a:rPr lang="en-US" sz="1800"/>
              <a:t>Voting Member</a:t>
            </a:r>
          </a:p>
          <a:p>
            <a:pPr lvl="1" indent="-288925" rtl="0">
              <a:lnSpc>
                <a:spcPct val="90000"/>
              </a:lnSpc>
              <a:spcBef>
                <a:spcPts val="360"/>
              </a:spcBef>
              <a:buSzPct val="100000"/>
            </a:pPr>
            <a:r>
              <a:rPr lang="en-US" sz="1600"/>
              <a:t>a Full Member that currently has voting rights</a:t>
            </a:r>
          </a:p>
          <a:p>
            <a:pPr lvl="0" indent="0" rtl="0">
              <a:lnSpc>
                <a:spcPct val="90000"/>
              </a:lnSpc>
              <a:spcBef>
                <a:spcPts val="400"/>
              </a:spcBef>
              <a:buClr>
                <a:schemeClr val="dk1"/>
              </a:buClr>
              <a:buSzPct val="111111"/>
              <a:buFont typeface="Arial"/>
              <a:buNone/>
            </a:pPr>
            <a:endParaRPr sz="1800"/>
          </a:p>
          <a:p>
            <a:pPr lvl="0" indent="-223838" rtl="0">
              <a:lnSpc>
                <a:spcPct val="90000"/>
              </a:lnSpc>
              <a:spcBef>
                <a:spcPts val="400"/>
              </a:spcBef>
              <a:buSzPct val="100000"/>
            </a:pPr>
            <a:r>
              <a:rPr lang="en-US" sz="1800"/>
              <a:t>Non-Voting Member</a:t>
            </a:r>
          </a:p>
          <a:p>
            <a:pPr lvl="1" indent="-288925" rtl="0">
              <a:lnSpc>
                <a:spcPct val="90000"/>
              </a:lnSpc>
              <a:spcBef>
                <a:spcPts val="360"/>
              </a:spcBef>
              <a:buSzPct val="100000"/>
            </a:pPr>
            <a:r>
              <a:rPr lang="en-US" sz="1600"/>
              <a:t>an Observing Member, or </a:t>
            </a:r>
          </a:p>
          <a:p>
            <a:pPr lvl="1" indent="-288925" rtl="0">
              <a:lnSpc>
                <a:spcPct val="90000"/>
              </a:lnSpc>
              <a:spcBef>
                <a:spcPts val="360"/>
              </a:spcBef>
              <a:buSzPct val="100000"/>
            </a:pPr>
            <a:r>
              <a:rPr lang="en-US" sz="1600"/>
              <a:t>a Full Member that does not currently have voting rights</a:t>
            </a:r>
          </a:p>
          <a:p>
            <a:pPr lvl="1" indent="571500" rtl="0">
              <a:lnSpc>
                <a:spcPct val="90000"/>
              </a:lnSpc>
              <a:spcBef>
                <a:spcPts val="360"/>
              </a:spcBef>
              <a:buNone/>
            </a:pPr>
            <a:endParaRPr sz="1600"/>
          </a:p>
          <a:p>
            <a:pPr lvl="0" indent="-223838" rtl="0">
              <a:lnSpc>
                <a:spcPct val="90000"/>
              </a:lnSpc>
              <a:spcBef>
                <a:spcPts val="400"/>
              </a:spcBef>
              <a:buSzPct val="100000"/>
            </a:pPr>
            <a:r>
              <a:rPr lang="en-US" sz="1800"/>
              <a:t>Quorum</a:t>
            </a:r>
          </a:p>
          <a:p>
            <a:pPr lvl="1" indent="-288925" rtl="0">
              <a:lnSpc>
                <a:spcPct val="90000"/>
              </a:lnSpc>
              <a:spcBef>
                <a:spcPts val="360"/>
              </a:spcBef>
              <a:buSzPct val="100000"/>
            </a:pPr>
            <a:r>
              <a:rPr lang="en-US" sz="1600"/>
              <a:t>participation* of at least N% of the Designated Representatives of the current Voting Members of the WG</a:t>
            </a:r>
          </a:p>
          <a:p>
            <a:pPr lvl="1" indent="-288925" rtl="0">
              <a:lnSpc>
                <a:spcPct val="90000"/>
              </a:lnSpc>
              <a:spcBef>
                <a:spcPts val="360"/>
              </a:spcBef>
              <a:buSzPct val="100000"/>
            </a:pPr>
            <a:r>
              <a:rPr lang="en-US" sz="1600"/>
              <a:t>*need to define this more precisely for various cases: meetings, ballots, etc.</a:t>
            </a:r>
          </a:p>
          <a:p>
            <a:pPr lvl="0">
              <a:spcBef>
                <a:spcPts val="0"/>
              </a:spcBef>
              <a:buNone/>
            </a:pPr>
            <a:endParaRPr sz="260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51"/>
        <p:cNvGrpSpPr/>
        <p:nvPr/>
      </p:nvGrpSpPr>
      <p:grpSpPr>
        <a:xfrm>
          <a:off x="0" y="0"/>
          <a:ext cx="0" cy="0"/>
          <a:chOff x="0" y="0"/>
          <a:chExt cx="0" cy="0"/>
        </a:xfrm>
      </p:grpSpPr>
      <p:sp>
        <p:nvSpPr>
          <p:cNvPr id="152" name="Shape 152"/>
          <p:cNvSpPr txBox="1">
            <a:spLocks noGrp="1"/>
          </p:cNvSpPr>
          <p:nvPr>
            <p:ph type="title"/>
          </p:nvPr>
        </p:nvSpPr>
        <p:spPr>
          <a:xfrm>
            <a:off x="457200" y="274637"/>
            <a:ext cx="8229600" cy="641202"/>
          </a:xfrm>
          <a:prstGeom prst="rect">
            <a:avLst/>
          </a:prstGeom>
          <a:noFill/>
          <a:ln>
            <a:noFill/>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3600" b="0" i="0" u="none" strike="noStrike" cap="none">
                <a:solidFill>
                  <a:schemeClr val="dk1"/>
                </a:solidFill>
                <a:latin typeface="Calibri"/>
                <a:ea typeface="Calibri"/>
                <a:cs typeface="Calibri"/>
                <a:sym typeface="Calibri"/>
              </a:rPr>
              <a:t>Voting Rights State Transitions</a:t>
            </a:r>
          </a:p>
        </p:txBody>
      </p:sp>
      <p:sp>
        <p:nvSpPr>
          <p:cNvPr id="153" name="Shape 153"/>
          <p:cNvSpPr txBox="1">
            <a:spLocks noGrp="1"/>
          </p:cNvSpPr>
          <p:nvPr>
            <p:ph type="body" idx="1"/>
          </p:nvPr>
        </p:nvSpPr>
        <p:spPr>
          <a:xfrm>
            <a:off x="457200" y="1166400"/>
            <a:ext cx="8229600" cy="5207100"/>
          </a:xfrm>
          <a:prstGeom prst="rect">
            <a:avLst/>
          </a:prstGeom>
          <a:noFill/>
          <a:ln>
            <a:noFill/>
          </a:ln>
        </p:spPr>
        <p:txBody>
          <a:bodyPr lIns="91425" tIns="45700" rIns="91425" bIns="45700" anchor="t" anchorCtr="0">
            <a:noAutofit/>
          </a:bodyPr>
          <a:lstStyle/>
          <a:p>
            <a:pPr marL="223838" marR="0" lvl="0" indent="-223838" algn="l" rtl="0">
              <a:lnSpc>
                <a:spcPct val="90000"/>
              </a:lnSpc>
              <a:spcBef>
                <a:spcPts val="0"/>
              </a:spcBef>
              <a:spcAft>
                <a:spcPts val="0"/>
              </a:spcAft>
              <a:buClr>
                <a:schemeClr val="dk1"/>
              </a:buClr>
              <a:buSzPct val="97368"/>
              <a:buFont typeface="Arial"/>
              <a:buChar char="•"/>
            </a:pPr>
            <a:r>
              <a:rPr lang="en-US" sz="1850" b="0" i="0" u="none" strike="noStrike" cap="none">
                <a:solidFill>
                  <a:schemeClr val="dk1"/>
                </a:solidFill>
                <a:latin typeface="Calibri"/>
                <a:ea typeface="Calibri"/>
                <a:cs typeface="Calibri"/>
                <a:sym typeface="Calibri"/>
              </a:rPr>
              <a:t>On becoming a WG Member:</a:t>
            </a:r>
          </a:p>
          <a:p>
            <a:pPr marL="742950" marR="0" lvl="1" indent="-285750" algn="l" rtl="0">
              <a:lnSpc>
                <a:spcPct val="90000"/>
              </a:lnSpc>
              <a:spcBef>
                <a:spcPts val="333"/>
              </a:spcBef>
              <a:spcAft>
                <a:spcPts val="0"/>
              </a:spcAft>
              <a:buClr>
                <a:schemeClr val="dk1"/>
              </a:buClr>
              <a:buSzPct val="97941"/>
              <a:buFont typeface="Arial"/>
              <a:buChar char="–"/>
            </a:pPr>
            <a:r>
              <a:rPr lang="en-US" sz="1665" b="0" i="0" u="none" strike="noStrike" cap="none">
                <a:solidFill>
                  <a:schemeClr val="dk1"/>
                </a:solidFill>
                <a:latin typeface="Calibri"/>
                <a:ea typeface="Calibri"/>
                <a:cs typeface="Calibri"/>
                <a:sym typeface="Calibri"/>
              </a:rPr>
              <a:t>if an IEEE-SA Advanced member, may choose to become a Full Member or a</a:t>
            </a:r>
            <a:r>
              <a:rPr lang="en-US" sz="1665"/>
              <a:t>n</a:t>
            </a:r>
            <a:r>
              <a:rPr lang="en-US" sz="1665" b="0" i="0" u="none" strike="noStrike" cap="none">
                <a:solidFill>
                  <a:schemeClr val="dk1"/>
                </a:solidFill>
                <a:latin typeface="Calibri"/>
                <a:ea typeface="Calibri"/>
                <a:cs typeface="Calibri"/>
                <a:sym typeface="Calibri"/>
              </a:rPr>
              <a:t> Observ</a:t>
            </a:r>
            <a:r>
              <a:rPr lang="en-US" sz="1665"/>
              <a:t>ing Member</a:t>
            </a:r>
          </a:p>
          <a:p>
            <a:pPr marL="742950" marR="0" lvl="1" indent="-285750" algn="l" rtl="0">
              <a:lnSpc>
                <a:spcPct val="90000"/>
              </a:lnSpc>
              <a:spcBef>
                <a:spcPts val="333"/>
              </a:spcBef>
              <a:spcAft>
                <a:spcPts val="0"/>
              </a:spcAft>
              <a:buClr>
                <a:schemeClr val="dk1"/>
              </a:buClr>
              <a:buSzPct val="97941"/>
              <a:buFont typeface="Arial"/>
              <a:buChar char="–"/>
            </a:pPr>
            <a:r>
              <a:rPr lang="en-US" sz="1665" b="0" i="0" u="none" strike="noStrike" cap="none">
                <a:solidFill>
                  <a:schemeClr val="dk1"/>
                </a:solidFill>
                <a:latin typeface="Calibri"/>
                <a:ea typeface="Calibri"/>
                <a:cs typeface="Calibri"/>
                <a:sym typeface="Calibri"/>
              </a:rPr>
              <a:t>if an IEEE-SA Basic member, may only become a</a:t>
            </a:r>
            <a:r>
              <a:rPr lang="en-US" sz="1665"/>
              <a:t>n </a:t>
            </a:r>
            <a:r>
              <a:rPr lang="en-US" sz="1665" b="0" i="0" u="none" strike="noStrike" cap="none">
                <a:solidFill>
                  <a:schemeClr val="dk1"/>
                </a:solidFill>
                <a:latin typeface="Calibri"/>
                <a:ea typeface="Calibri"/>
                <a:cs typeface="Calibri"/>
                <a:sym typeface="Calibri"/>
              </a:rPr>
              <a:t>Observ</a:t>
            </a:r>
            <a:r>
              <a:rPr lang="en-US" sz="1665"/>
              <a:t>ing Member</a:t>
            </a:r>
          </a:p>
          <a:p>
            <a:pPr marL="223838" marR="0" lvl="0" indent="-223838" algn="l" rtl="0">
              <a:lnSpc>
                <a:spcPct val="90000"/>
              </a:lnSpc>
              <a:spcBef>
                <a:spcPts val="370"/>
              </a:spcBef>
              <a:spcAft>
                <a:spcPts val="0"/>
              </a:spcAft>
              <a:buClr>
                <a:schemeClr val="dk1"/>
              </a:buClr>
              <a:buSzPct val="97368"/>
              <a:buFont typeface="Arial"/>
              <a:buChar char="•"/>
            </a:pPr>
            <a:r>
              <a:rPr lang="en-US" sz="1850" b="0" i="0" u="none" strike="noStrike" cap="none">
                <a:solidFill>
                  <a:schemeClr val="dk1"/>
                </a:solidFill>
                <a:latin typeface="Calibri"/>
                <a:ea typeface="Calibri"/>
                <a:cs typeface="Calibri"/>
                <a:sym typeface="Calibri"/>
              </a:rPr>
              <a:t>On becoming a Full Member:</a:t>
            </a:r>
          </a:p>
          <a:p>
            <a:pPr marL="742950" marR="0" lvl="1" indent="-285750" algn="l" rtl="0">
              <a:lnSpc>
                <a:spcPct val="90000"/>
              </a:lnSpc>
              <a:spcBef>
                <a:spcPts val="333"/>
              </a:spcBef>
              <a:spcAft>
                <a:spcPts val="0"/>
              </a:spcAft>
              <a:buClr>
                <a:schemeClr val="dk1"/>
              </a:buClr>
              <a:buSzPct val="97941"/>
              <a:buFont typeface="Arial"/>
              <a:buChar char="–"/>
            </a:pPr>
            <a:r>
              <a:rPr lang="en-US" sz="1665" b="0" i="0" u="none" strike="noStrike" cap="none">
                <a:solidFill>
                  <a:schemeClr val="dk1"/>
                </a:solidFill>
                <a:latin typeface="Calibri"/>
                <a:ea typeface="Calibri"/>
                <a:cs typeface="Calibri"/>
                <a:sym typeface="Calibri"/>
              </a:rPr>
              <a:t>a Charter Member begins </a:t>
            </a:r>
            <a:r>
              <a:rPr lang="en-US" sz="1665" b="0" i="1" u="none" strike="noStrike" cap="none">
                <a:solidFill>
                  <a:srgbClr val="3366FF"/>
                </a:solidFill>
                <a:latin typeface="Calibri"/>
                <a:ea typeface="Calibri"/>
                <a:cs typeface="Calibri"/>
                <a:sym typeface="Calibri"/>
              </a:rPr>
              <a:t>with </a:t>
            </a:r>
            <a:r>
              <a:rPr lang="en-US" sz="1665" b="0" i="0" u="none" strike="noStrike" cap="none">
                <a:solidFill>
                  <a:schemeClr val="dk1"/>
                </a:solidFill>
                <a:latin typeface="Calibri"/>
                <a:ea typeface="Calibri"/>
                <a:cs typeface="Calibri"/>
                <a:sym typeface="Calibri"/>
              </a:rPr>
              <a:t>voting rights</a:t>
            </a:r>
          </a:p>
          <a:p>
            <a:pPr marL="742950" marR="0" lvl="1" indent="-285750" algn="l" rtl="0">
              <a:lnSpc>
                <a:spcPct val="90000"/>
              </a:lnSpc>
              <a:spcBef>
                <a:spcPts val="333"/>
              </a:spcBef>
              <a:spcAft>
                <a:spcPts val="0"/>
              </a:spcAft>
              <a:buClr>
                <a:schemeClr val="dk1"/>
              </a:buClr>
              <a:buSzPct val="97941"/>
              <a:buFont typeface="Arial"/>
              <a:buChar char="–"/>
            </a:pPr>
            <a:r>
              <a:rPr lang="en-US" sz="1665" b="0" i="0" u="none" strike="noStrike" cap="none">
                <a:solidFill>
                  <a:schemeClr val="dk1"/>
                </a:solidFill>
                <a:latin typeface="Calibri"/>
                <a:ea typeface="Calibri"/>
                <a:cs typeface="Calibri"/>
                <a:sym typeface="Calibri"/>
              </a:rPr>
              <a:t>a Potential Member or Lapsed Member begins </a:t>
            </a:r>
            <a:r>
              <a:rPr lang="en-US" sz="1665" b="0" i="1" u="none" strike="noStrike" cap="none">
                <a:solidFill>
                  <a:srgbClr val="FF0000"/>
                </a:solidFill>
                <a:latin typeface="Calibri"/>
                <a:ea typeface="Calibri"/>
                <a:cs typeface="Calibri"/>
                <a:sym typeface="Calibri"/>
              </a:rPr>
              <a:t>without </a:t>
            </a:r>
            <a:r>
              <a:rPr lang="en-US" sz="1665" b="0" i="0" u="none" strike="noStrike" cap="none">
                <a:solidFill>
                  <a:schemeClr val="dk1"/>
                </a:solidFill>
                <a:latin typeface="Calibri"/>
                <a:ea typeface="Calibri"/>
                <a:cs typeface="Calibri"/>
                <a:sym typeface="Calibri"/>
              </a:rPr>
              <a:t>voting rights</a:t>
            </a:r>
          </a:p>
          <a:p>
            <a:pPr marL="742950" marR="0" lvl="1" indent="-285750" algn="l" rtl="0">
              <a:lnSpc>
                <a:spcPct val="90000"/>
              </a:lnSpc>
              <a:spcBef>
                <a:spcPts val="333"/>
              </a:spcBef>
              <a:spcAft>
                <a:spcPts val="0"/>
              </a:spcAft>
              <a:buClr>
                <a:schemeClr val="dk1"/>
              </a:buClr>
              <a:buSzPct val="97941"/>
              <a:buFont typeface="Arial"/>
              <a:buChar char="–"/>
            </a:pPr>
            <a:r>
              <a:rPr lang="en-US" sz="1665" b="0" i="0" u="none" strike="noStrike" cap="none">
                <a:solidFill>
                  <a:schemeClr val="dk1"/>
                </a:solidFill>
                <a:latin typeface="Calibri"/>
                <a:ea typeface="Calibri"/>
                <a:cs typeface="Calibri"/>
                <a:sym typeface="Calibri"/>
              </a:rPr>
              <a:t>a</a:t>
            </a:r>
            <a:r>
              <a:rPr lang="en-US" sz="1665"/>
              <a:t>n </a:t>
            </a:r>
            <a:r>
              <a:rPr lang="en-US" sz="1665" b="0" i="0" u="none" strike="noStrike" cap="none">
                <a:solidFill>
                  <a:schemeClr val="dk1"/>
                </a:solidFill>
                <a:latin typeface="Calibri"/>
                <a:ea typeface="Calibri"/>
                <a:cs typeface="Calibri"/>
                <a:sym typeface="Calibri"/>
              </a:rPr>
              <a:t>Observ</a:t>
            </a:r>
            <a:r>
              <a:rPr lang="en-US" sz="1665"/>
              <a:t>ing Member</a:t>
            </a:r>
            <a:r>
              <a:rPr lang="en-US" sz="1665" b="0" i="0" u="none" strike="noStrike" cap="none">
                <a:solidFill>
                  <a:schemeClr val="dk1"/>
                </a:solidFill>
                <a:latin typeface="Calibri"/>
                <a:ea typeface="Calibri"/>
                <a:cs typeface="Calibri"/>
                <a:sym typeface="Calibri"/>
              </a:rPr>
              <a:t> upgrading to Full Member status begins </a:t>
            </a:r>
            <a:r>
              <a:rPr lang="en-US" sz="1665" b="0" i="1" u="none" strike="noStrike" cap="none">
                <a:solidFill>
                  <a:srgbClr val="FF0000"/>
                </a:solidFill>
                <a:latin typeface="Calibri"/>
                <a:ea typeface="Calibri"/>
                <a:cs typeface="Calibri"/>
                <a:sym typeface="Calibri"/>
              </a:rPr>
              <a:t>without </a:t>
            </a:r>
            <a:r>
              <a:rPr lang="en-US" sz="1665" b="0" i="0" u="none" strike="noStrike" cap="none">
                <a:solidFill>
                  <a:schemeClr val="dk1"/>
                </a:solidFill>
                <a:latin typeface="Calibri"/>
                <a:ea typeface="Calibri"/>
                <a:cs typeface="Calibri"/>
                <a:sym typeface="Calibri"/>
              </a:rPr>
              <a:t>voting rights</a:t>
            </a:r>
          </a:p>
          <a:p>
            <a:pPr marL="223838" marR="0" lvl="0" indent="-223838" algn="l" rtl="0">
              <a:lnSpc>
                <a:spcPct val="90000"/>
              </a:lnSpc>
              <a:spcBef>
                <a:spcPts val="370"/>
              </a:spcBef>
              <a:spcAft>
                <a:spcPts val="0"/>
              </a:spcAft>
              <a:buClr>
                <a:schemeClr val="dk1"/>
              </a:buClr>
              <a:buSzPct val="97368"/>
              <a:buFont typeface="Arial"/>
              <a:buChar char="•"/>
            </a:pPr>
            <a:r>
              <a:rPr lang="en-US" sz="1850" b="0" i="0" u="none" strike="noStrike" cap="none">
                <a:solidFill>
                  <a:schemeClr val="dk1"/>
                </a:solidFill>
                <a:latin typeface="Calibri"/>
                <a:ea typeface="Calibri"/>
                <a:cs typeface="Calibri"/>
                <a:sym typeface="Calibri"/>
              </a:rPr>
              <a:t>On attaining a sufficient level of recent participation in official WG activities:</a:t>
            </a:r>
          </a:p>
          <a:p>
            <a:pPr marL="742950" marR="0" lvl="1" indent="-285750" algn="l" rtl="0">
              <a:lnSpc>
                <a:spcPct val="90000"/>
              </a:lnSpc>
              <a:spcBef>
                <a:spcPts val="333"/>
              </a:spcBef>
              <a:spcAft>
                <a:spcPts val="0"/>
              </a:spcAft>
              <a:buClr>
                <a:schemeClr val="dk1"/>
              </a:buClr>
              <a:buSzPct val="97941"/>
              <a:buFont typeface="Arial"/>
              <a:buChar char="–"/>
            </a:pPr>
            <a:r>
              <a:rPr lang="en-US" sz="1665" b="0" i="0" u="none" strike="noStrike" cap="none">
                <a:solidFill>
                  <a:schemeClr val="dk1"/>
                </a:solidFill>
                <a:latin typeface="Calibri"/>
                <a:ea typeface="Calibri"/>
                <a:cs typeface="Calibri"/>
                <a:sym typeface="Calibri"/>
              </a:rPr>
              <a:t>a Non-Voting (Full) Member =&gt; Voting (Full) Member</a:t>
            </a:r>
          </a:p>
          <a:p>
            <a:pPr marL="223838" marR="0" lvl="0" indent="-223838" algn="l" rtl="0">
              <a:lnSpc>
                <a:spcPct val="90000"/>
              </a:lnSpc>
              <a:spcBef>
                <a:spcPts val="370"/>
              </a:spcBef>
              <a:spcAft>
                <a:spcPts val="0"/>
              </a:spcAft>
              <a:buClr>
                <a:schemeClr val="dk1"/>
              </a:buClr>
              <a:buSzPct val="97368"/>
              <a:buFont typeface="Arial"/>
              <a:buChar char="•"/>
            </a:pPr>
            <a:r>
              <a:rPr lang="en-US" sz="1850" b="0" i="0" u="none" strike="noStrike" cap="none">
                <a:solidFill>
                  <a:schemeClr val="dk1"/>
                </a:solidFill>
                <a:latin typeface="Calibri"/>
                <a:ea typeface="Calibri"/>
                <a:cs typeface="Calibri"/>
                <a:sym typeface="Calibri"/>
              </a:rPr>
              <a:t>On failure to maintain sufficient recent participation in official WG activities:</a:t>
            </a:r>
          </a:p>
          <a:p>
            <a:pPr marL="742950" marR="0" lvl="1" indent="-285750" algn="l" rtl="0">
              <a:lnSpc>
                <a:spcPct val="90000"/>
              </a:lnSpc>
              <a:spcBef>
                <a:spcPts val="333"/>
              </a:spcBef>
              <a:spcAft>
                <a:spcPts val="0"/>
              </a:spcAft>
              <a:buClr>
                <a:schemeClr val="dk1"/>
              </a:buClr>
              <a:buSzPct val="97941"/>
              <a:buFont typeface="Arial"/>
              <a:buChar char="–"/>
            </a:pPr>
            <a:r>
              <a:rPr lang="en-US" sz="1665" b="0" i="0" u="none" strike="noStrike" cap="none">
                <a:solidFill>
                  <a:schemeClr val="dk1"/>
                </a:solidFill>
                <a:latin typeface="Calibri"/>
                <a:ea typeface="Calibri"/>
                <a:cs typeface="Calibri"/>
                <a:sym typeface="Calibri"/>
              </a:rPr>
              <a:t>Voting (Full) Member =&gt; Non-Voting (Full) Member</a:t>
            </a:r>
          </a:p>
          <a:p>
            <a:pPr marL="223838" marR="0" lvl="0" indent="-223838" algn="l" rtl="0">
              <a:lnSpc>
                <a:spcPct val="90000"/>
              </a:lnSpc>
              <a:spcBef>
                <a:spcPts val="370"/>
              </a:spcBef>
              <a:spcAft>
                <a:spcPts val="0"/>
              </a:spcAft>
              <a:buClr>
                <a:schemeClr val="dk1"/>
              </a:buClr>
              <a:buSzPct val="97368"/>
              <a:buFont typeface="Arial"/>
              <a:buChar char="•"/>
            </a:pPr>
            <a:r>
              <a:rPr lang="en-US" sz="1850" b="0" i="0" u="none" strike="noStrike" cap="none">
                <a:solidFill>
                  <a:schemeClr val="dk1"/>
                </a:solidFill>
                <a:latin typeface="Calibri"/>
                <a:ea typeface="Calibri"/>
                <a:cs typeface="Calibri"/>
                <a:sym typeface="Calibri"/>
              </a:rPr>
              <a:t>On a change of IEEE-SA Corporate membership status:</a:t>
            </a:r>
          </a:p>
          <a:p>
            <a:pPr marL="742950" marR="0" lvl="1" indent="-285750" algn="l" rtl="0">
              <a:lnSpc>
                <a:spcPct val="90000"/>
              </a:lnSpc>
              <a:spcBef>
                <a:spcPts val="333"/>
              </a:spcBef>
              <a:spcAft>
                <a:spcPts val="0"/>
              </a:spcAft>
              <a:buClr>
                <a:schemeClr val="dk1"/>
              </a:buClr>
              <a:buSzPct val="97941"/>
              <a:buFont typeface="Arial"/>
              <a:buChar char="–"/>
            </a:pPr>
            <a:r>
              <a:rPr lang="en-US" sz="1665" b="0" i="0" u="none" strike="noStrike" cap="none">
                <a:solidFill>
                  <a:schemeClr val="dk1"/>
                </a:solidFill>
                <a:latin typeface="Calibri"/>
                <a:ea typeface="Calibri"/>
                <a:cs typeface="Calibri"/>
                <a:sym typeface="Calibri"/>
              </a:rPr>
              <a:t>if Advanced=&gt;Basic, a Full Member becomes a</a:t>
            </a:r>
            <a:r>
              <a:rPr lang="en-US" sz="1665"/>
              <a:t>n </a:t>
            </a:r>
            <a:r>
              <a:rPr lang="en-US" sz="1665" b="0" i="0" u="none" strike="noStrike" cap="none">
                <a:solidFill>
                  <a:schemeClr val="dk1"/>
                </a:solidFill>
                <a:latin typeface="Calibri"/>
                <a:ea typeface="Calibri"/>
                <a:cs typeface="Calibri"/>
                <a:sym typeface="Calibri"/>
              </a:rPr>
              <a:t>Observ</a:t>
            </a:r>
            <a:r>
              <a:rPr lang="en-US" sz="1665"/>
              <a:t>ing Member</a:t>
            </a:r>
          </a:p>
          <a:p>
            <a:pPr marL="742950" marR="0" lvl="1" indent="-285750" algn="l" rtl="0">
              <a:lnSpc>
                <a:spcPct val="90000"/>
              </a:lnSpc>
              <a:spcBef>
                <a:spcPts val="333"/>
              </a:spcBef>
              <a:spcAft>
                <a:spcPts val="0"/>
              </a:spcAft>
              <a:buClr>
                <a:schemeClr val="dk1"/>
              </a:buClr>
              <a:buSzPct val="97941"/>
              <a:buFont typeface="Arial"/>
              <a:buChar char="–"/>
            </a:pPr>
            <a:r>
              <a:rPr lang="en-US" sz="1665" b="0" i="0" u="none" strike="noStrike" cap="none">
                <a:solidFill>
                  <a:schemeClr val="dk1"/>
                </a:solidFill>
                <a:latin typeface="Calibri"/>
                <a:ea typeface="Calibri"/>
                <a:cs typeface="Calibri"/>
                <a:sym typeface="Calibri"/>
              </a:rPr>
              <a:t>if Basic=&gt;Advanced, a</a:t>
            </a:r>
            <a:r>
              <a:rPr lang="en-US" sz="1665"/>
              <a:t>n </a:t>
            </a:r>
            <a:r>
              <a:rPr lang="en-US" sz="1665" b="0" i="0" u="none" strike="noStrike" cap="none">
                <a:solidFill>
                  <a:schemeClr val="dk1"/>
                </a:solidFill>
                <a:latin typeface="Calibri"/>
                <a:ea typeface="Calibri"/>
                <a:cs typeface="Calibri"/>
                <a:sym typeface="Calibri"/>
              </a:rPr>
              <a:t>Observ</a:t>
            </a:r>
            <a:r>
              <a:rPr lang="en-US" sz="1665"/>
              <a:t>ing Member</a:t>
            </a:r>
            <a:r>
              <a:rPr lang="en-US" sz="1665" b="0" i="0" u="none" strike="noStrike" cap="none">
                <a:solidFill>
                  <a:schemeClr val="dk1"/>
                </a:solidFill>
                <a:latin typeface="Calibri"/>
                <a:ea typeface="Calibri"/>
                <a:cs typeface="Calibri"/>
                <a:sym typeface="Calibri"/>
              </a:rPr>
              <a:t> may become a Full Member (if it so chooses and after paying the difference between the Observ</a:t>
            </a:r>
            <a:r>
              <a:rPr lang="en-US" sz="1665"/>
              <a:t>ing Member</a:t>
            </a:r>
            <a:r>
              <a:rPr lang="en-US" sz="1665" b="0" i="0" u="none" strike="noStrike" cap="none">
                <a:solidFill>
                  <a:schemeClr val="dk1"/>
                </a:solidFill>
                <a:latin typeface="Calibri"/>
                <a:ea typeface="Calibri"/>
                <a:cs typeface="Calibri"/>
                <a:sym typeface="Calibri"/>
              </a:rPr>
              <a:t> and Full Member assessment, if any)</a:t>
            </a:r>
          </a:p>
          <a:p>
            <a:pPr marL="223838" marR="0" lvl="0" indent="-223838" algn="l" rtl="0">
              <a:lnSpc>
                <a:spcPct val="90000"/>
              </a:lnSpc>
              <a:spcBef>
                <a:spcPts val="370"/>
              </a:spcBef>
              <a:buClr>
                <a:schemeClr val="dk1"/>
              </a:buClr>
              <a:buSzPct val="97368"/>
              <a:buFont typeface="Arial"/>
              <a:buNone/>
            </a:pPr>
            <a:endParaRPr sz="1850" b="0" i="0" u="none" strike="noStrike" cap="none">
              <a:solidFill>
                <a:schemeClr val="dk1"/>
              </a:solidFill>
              <a:latin typeface="Calibri"/>
              <a:ea typeface="Calibri"/>
              <a:cs typeface="Calibri"/>
              <a:sym typeface="Calibri"/>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57"/>
        <p:cNvGrpSpPr/>
        <p:nvPr/>
      </p:nvGrpSpPr>
      <p:grpSpPr>
        <a:xfrm>
          <a:off x="0" y="0"/>
          <a:ext cx="0" cy="0"/>
          <a:chOff x="0" y="0"/>
          <a:chExt cx="0" cy="0"/>
        </a:xfrm>
      </p:grpSpPr>
      <p:sp>
        <p:nvSpPr>
          <p:cNvPr id="158" name="Shape 158"/>
          <p:cNvSpPr txBox="1">
            <a:spLocks noGrp="1"/>
          </p:cNvSpPr>
          <p:nvPr>
            <p:ph type="title"/>
          </p:nvPr>
        </p:nvSpPr>
        <p:spPr>
          <a:xfrm>
            <a:off x="457200" y="274637"/>
            <a:ext cx="8229600" cy="641202"/>
          </a:xfrm>
          <a:prstGeom prst="rect">
            <a:avLst/>
          </a:prstGeom>
          <a:noFill/>
          <a:ln>
            <a:noFill/>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3600" b="0" i="0" u="none" strike="noStrike" cap="none">
                <a:solidFill>
                  <a:schemeClr val="dk1"/>
                </a:solidFill>
                <a:latin typeface="Calibri"/>
                <a:ea typeface="Calibri"/>
                <a:cs typeface="Calibri"/>
                <a:sym typeface="Calibri"/>
              </a:rPr>
              <a:t>Voting Rights State Transitions</a:t>
            </a:r>
          </a:p>
        </p:txBody>
      </p:sp>
      <p:sp>
        <p:nvSpPr>
          <p:cNvPr id="159" name="Shape 159"/>
          <p:cNvSpPr/>
          <p:nvPr/>
        </p:nvSpPr>
        <p:spPr>
          <a:xfrm>
            <a:off x="1904391" y="1448969"/>
            <a:ext cx="5117209" cy="3122767"/>
          </a:xfrm>
          <a:prstGeom prst="rect">
            <a:avLst/>
          </a:prstGeom>
          <a:noFill/>
          <a:ln w="25400" cap="flat" cmpd="sng">
            <a:solidFill>
              <a:schemeClr val="dk1"/>
            </a:solidFill>
            <a:prstDash val="dash"/>
            <a:round/>
            <a:headEnd type="none" w="med" len="med"/>
            <a:tailEnd type="none" w="med" len="med"/>
          </a:ln>
        </p:spPr>
        <p:txBody>
          <a:bodyPr lIns="91425" tIns="45700" rIns="91425" bIns="45700" anchor="ctr" anchorCtr="0">
            <a:noAutofit/>
          </a:bodyPr>
          <a:lstStyle/>
          <a:p>
            <a:pPr marL="0" marR="0" lvl="0" indent="0" algn="ctr" rtl="0">
              <a:spcBef>
                <a:spcPts val="0"/>
              </a:spcBef>
              <a:buNone/>
            </a:pPr>
            <a:endParaRPr sz="1800">
              <a:solidFill>
                <a:schemeClr val="lt1"/>
              </a:solidFill>
              <a:latin typeface="Calibri"/>
              <a:ea typeface="Calibri"/>
              <a:cs typeface="Calibri"/>
              <a:sym typeface="Calibri"/>
            </a:endParaRPr>
          </a:p>
        </p:txBody>
      </p:sp>
      <p:sp>
        <p:nvSpPr>
          <p:cNvPr id="160" name="Shape 160"/>
          <p:cNvSpPr txBox="1"/>
          <p:nvPr/>
        </p:nvSpPr>
        <p:spPr>
          <a:xfrm>
            <a:off x="3917628" y="1448969"/>
            <a:ext cx="1056699" cy="276998"/>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200">
                <a:solidFill>
                  <a:schemeClr val="dk1"/>
                </a:solidFill>
                <a:latin typeface="Calibri"/>
                <a:ea typeface="Calibri"/>
                <a:cs typeface="Calibri"/>
                <a:sym typeface="Calibri"/>
              </a:rPr>
              <a:t>WG Members</a:t>
            </a:r>
          </a:p>
        </p:txBody>
      </p:sp>
      <p:sp>
        <p:nvSpPr>
          <p:cNvPr id="161" name="Shape 161"/>
          <p:cNvSpPr txBox="1"/>
          <p:nvPr/>
        </p:nvSpPr>
        <p:spPr>
          <a:xfrm>
            <a:off x="3330250" y="1818850"/>
            <a:ext cx="2226600" cy="554100"/>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200">
                <a:solidFill>
                  <a:schemeClr val="dk1"/>
                </a:solidFill>
                <a:latin typeface="Calibri"/>
                <a:ea typeface="Calibri"/>
                <a:cs typeface="Calibri"/>
                <a:sym typeface="Calibri"/>
              </a:rPr>
              <a:t>Non-Voting</a:t>
            </a:r>
          </a:p>
          <a:p>
            <a:pPr marL="0" marR="0" lvl="0" indent="0" algn="ctr" rtl="0">
              <a:spcBef>
                <a:spcPts val="0"/>
              </a:spcBef>
              <a:buSzPct val="25000"/>
              <a:buNone/>
            </a:pPr>
            <a:r>
              <a:rPr lang="en-US" sz="1800">
                <a:solidFill>
                  <a:schemeClr val="dk1"/>
                </a:solidFill>
                <a:latin typeface="Calibri"/>
                <a:ea typeface="Calibri"/>
                <a:cs typeface="Calibri"/>
                <a:sym typeface="Calibri"/>
              </a:rPr>
              <a:t>Full Member</a:t>
            </a:r>
          </a:p>
        </p:txBody>
      </p:sp>
      <p:sp>
        <p:nvSpPr>
          <p:cNvPr id="162" name="Shape 162"/>
          <p:cNvSpPr txBox="1"/>
          <p:nvPr/>
        </p:nvSpPr>
        <p:spPr>
          <a:xfrm>
            <a:off x="3219675" y="3808150"/>
            <a:ext cx="2529600" cy="369300"/>
          </a:xfrm>
          <a:prstGeom prst="rect">
            <a:avLst/>
          </a:prstGeom>
          <a:noFill/>
          <a:ln>
            <a:noFill/>
          </a:ln>
        </p:spPr>
        <p:txBody>
          <a:bodyPr lIns="91425" tIns="45700" rIns="91425" bIns="45700" anchor="t" anchorCtr="0">
            <a:noAutofit/>
          </a:bodyPr>
          <a:lstStyle/>
          <a:p>
            <a:pPr lvl="0" algn="ctr" rtl="0">
              <a:spcBef>
                <a:spcPts val="0"/>
              </a:spcBef>
              <a:buClr>
                <a:schemeClr val="dk1"/>
              </a:buClr>
              <a:buSzPct val="25000"/>
              <a:buFont typeface="Arial"/>
              <a:buNone/>
            </a:pPr>
            <a:r>
              <a:rPr lang="en-US" sz="1200">
                <a:solidFill>
                  <a:schemeClr val="dk1"/>
                </a:solidFill>
                <a:latin typeface="Calibri"/>
                <a:ea typeface="Calibri"/>
                <a:cs typeface="Calibri"/>
                <a:sym typeface="Calibri"/>
              </a:rPr>
              <a:t>Non-Voting</a:t>
            </a:r>
          </a:p>
          <a:p>
            <a:pPr marL="0" marR="0" lvl="0" indent="0" algn="ctr" rtl="0">
              <a:spcBef>
                <a:spcPts val="0"/>
              </a:spcBef>
              <a:buSzPct val="25000"/>
              <a:buNone/>
            </a:pPr>
            <a:r>
              <a:rPr lang="en-US" sz="1800">
                <a:solidFill>
                  <a:schemeClr val="dk1"/>
                </a:solidFill>
                <a:latin typeface="Calibri"/>
                <a:ea typeface="Calibri"/>
                <a:cs typeface="Calibri"/>
                <a:sym typeface="Calibri"/>
              </a:rPr>
              <a:t>Observing Member</a:t>
            </a:r>
          </a:p>
        </p:txBody>
      </p:sp>
      <p:cxnSp>
        <p:nvCxnSpPr>
          <p:cNvPr id="163" name="Shape 163"/>
          <p:cNvCxnSpPr/>
          <p:nvPr/>
        </p:nvCxnSpPr>
        <p:spPr>
          <a:xfrm>
            <a:off x="1904391" y="3613464"/>
            <a:ext cx="5117209" cy="1587"/>
          </a:xfrm>
          <a:prstGeom prst="straightConnector1">
            <a:avLst/>
          </a:prstGeom>
          <a:noFill/>
          <a:ln w="9525" cap="flat" cmpd="sng">
            <a:solidFill>
              <a:schemeClr val="accent1"/>
            </a:solidFill>
            <a:prstDash val="dash"/>
            <a:round/>
            <a:headEnd type="none" w="med" len="med"/>
            <a:tailEnd type="none" w="med" len="med"/>
          </a:ln>
        </p:spPr>
      </p:cxnSp>
      <p:sp>
        <p:nvSpPr>
          <p:cNvPr id="164" name="Shape 164"/>
          <p:cNvSpPr/>
          <p:nvPr/>
        </p:nvSpPr>
        <p:spPr>
          <a:xfrm>
            <a:off x="3228741" y="2531221"/>
            <a:ext cx="2369828" cy="1082243"/>
          </a:xfrm>
          <a:prstGeom prst="rect">
            <a:avLst/>
          </a:prstGeom>
          <a:noFill/>
          <a:ln w="19050" cap="flat" cmpd="sng">
            <a:solidFill>
              <a:srgbClr val="0000FF"/>
            </a:solidFill>
            <a:prstDash val="lgDash"/>
            <a:round/>
            <a:headEnd type="none" w="med" len="med"/>
            <a:tailEnd type="none" w="med" len="med"/>
          </a:ln>
          <a:effectLst>
            <a:outerShdw blurRad="39999" dist="23000" dir="5400000" rotWithShape="0">
              <a:srgbClr val="000000">
                <a:alpha val="34901"/>
              </a:srgbClr>
            </a:outerShdw>
          </a:effectLst>
        </p:spPr>
        <p:txBody>
          <a:bodyPr lIns="91425" tIns="45700" rIns="91425" bIns="45700" anchor="ctr" anchorCtr="0">
            <a:noAutofit/>
          </a:bodyPr>
          <a:lstStyle/>
          <a:p>
            <a:pPr marL="0" marR="0" lvl="0" indent="0" algn="ctr" rtl="0">
              <a:spcBef>
                <a:spcPts val="0"/>
              </a:spcBef>
              <a:buNone/>
            </a:pPr>
            <a:endParaRPr sz="1800">
              <a:solidFill>
                <a:schemeClr val="lt1"/>
              </a:solidFill>
              <a:latin typeface="Calibri"/>
              <a:ea typeface="Calibri"/>
              <a:cs typeface="Calibri"/>
              <a:sym typeface="Calibri"/>
            </a:endParaRPr>
          </a:p>
        </p:txBody>
      </p:sp>
      <p:sp>
        <p:nvSpPr>
          <p:cNvPr id="165" name="Shape 165"/>
          <p:cNvSpPr txBox="1"/>
          <p:nvPr/>
        </p:nvSpPr>
        <p:spPr>
          <a:xfrm>
            <a:off x="3362900" y="2790600"/>
            <a:ext cx="2136900" cy="554100"/>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200">
                <a:solidFill>
                  <a:schemeClr val="dk1"/>
                </a:solidFill>
                <a:latin typeface="Calibri"/>
                <a:ea typeface="Calibri"/>
                <a:cs typeface="Calibri"/>
                <a:sym typeface="Calibri"/>
              </a:rPr>
              <a:t>Voting</a:t>
            </a:r>
          </a:p>
          <a:p>
            <a:pPr marL="0" marR="0" lvl="0" indent="0" algn="ctr" rtl="0">
              <a:spcBef>
                <a:spcPts val="0"/>
              </a:spcBef>
              <a:buSzPct val="25000"/>
              <a:buNone/>
            </a:pPr>
            <a:r>
              <a:rPr lang="en-US" sz="1800">
                <a:solidFill>
                  <a:schemeClr val="dk1"/>
                </a:solidFill>
                <a:latin typeface="Calibri"/>
                <a:ea typeface="Calibri"/>
                <a:cs typeface="Calibri"/>
                <a:sym typeface="Calibri"/>
              </a:rPr>
              <a:t>Full Member</a:t>
            </a:r>
          </a:p>
        </p:txBody>
      </p:sp>
      <p:sp>
        <p:nvSpPr>
          <p:cNvPr id="166" name="Shape 166"/>
          <p:cNvSpPr txBox="1"/>
          <p:nvPr/>
        </p:nvSpPr>
        <p:spPr>
          <a:xfrm>
            <a:off x="639868" y="2158507"/>
            <a:ext cx="997876" cy="64633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a:solidFill>
                  <a:schemeClr val="dk1"/>
                </a:solidFill>
                <a:latin typeface="Calibri"/>
                <a:ea typeface="Calibri"/>
                <a:cs typeface="Calibri"/>
                <a:sym typeface="Calibri"/>
              </a:rPr>
              <a:t>Charter </a:t>
            </a:r>
          </a:p>
          <a:p>
            <a:pPr marL="0" marR="0" lvl="0" indent="0" algn="l" rtl="0">
              <a:spcBef>
                <a:spcPts val="0"/>
              </a:spcBef>
              <a:buSzPct val="25000"/>
              <a:buNone/>
            </a:pPr>
            <a:r>
              <a:rPr lang="en-US" sz="1800">
                <a:solidFill>
                  <a:schemeClr val="dk1"/>
                </a:solidFill>
                <a:latin typeface="Calibri"/>
                <a:ea typeface="Calibri"/>
                <a:cs typeface="Calibri"/>
                <a:sym typeface="Calibri"/>
              </a:rPr>
              <a:t>Member</a:t>
            </a:r>
          </a:p>
        </p:txBody>
      </p:sp>
      <p:sp>
        <p:nvSpPr>
          <p:cNvPr id="167" name="Shape 167"/>
          <p:cNvSpPr txBox="1"/>
          <p:nvPr/>
        </p:nvSpPr>
        <p:spPr>
          <a:xfrm>
            <a:off x="7421467" y="3291887"/>
            <a:ext cx="997876" cy="64633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a:solidFill>
                  <a:schemeClr val="dk1"/>
                </a:solidFill>
                <a:latin typeface="Calibri"/>
                <a:ea typeface="Calibri"/>
                <a:cs typeface="Calibri"/>
                <a:sym typeface="Calibri"/>
              </a:rPr>
              <a:t>Lapsed </a:t>
            </a:r>
          </a:p>
          <a:p>
            <a:pPr marL="0" marR="0" lvl="0" indent="0" algn="l" rtl="0">
              <a:spcBef>
                <a:spcPts val="0"/>
              </a:spcBef>
              <a:buSzPct val="25000"/>
              <a:buNone/>
            </a:pPr>
            <a:r>
              <a:rPr lang="en-US" sz="1800">
                <a:solidFill>
                  <a:schemeClr val="dk1"/>
                </a:solidFill>
                <a:latin typeface="Calibri"/>
                <a:ea typeface="Calibri"/>
                <a:cs typeface="Calibri"/>
                <a:sym typeface="Calibri"/>
              </a:rPr>
              <a:t>Member</a:t>
            </a:r>
          </a:p>
        </p:txBody>
      </p:sp>
      <p:sp>
        <p:nvSpPr>
          <p:cNvPr id="168" name="Shape 168"/>
          <p:cNvSpPr txBox="1"/>
          <p:nvPr/>
        </p:nvSpPr>
        <p:spPr>
          <a:xfrm>
            <a:off x="578416" y="3261439"/>
            <a:ext cx="1024139" cy="646331"/>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a:solidFill>
                  <a:schemeClr val="dk1"/>
                </a:solidFill>
                <a:latin typeface="Calibri"/>
                <a:ea typeface="Calibri"/>
                <a:cs typeface="Calibri"/>
                <a:sym typeface="Calibri"/>
              </a:rPr>
              <a:t>Potential </a:t>
            </a:r>
          </a:p>
          <a:p>
            <a:pPr marL="0" marR="0" lvl="0" indent="0" algn="l" rtl="0">
              <a:spcBef>
                <a:spcPts val="0"/>
              </a:spcBef>
              <a:buSzPct val="25000"/>
              <a:buNone/>
            </a:pPr>
            <a:r>
              <a:rPr lang="en-US" sz="1800">
                <a:solidFill>
                  <a:schemeClr val="dk1"/>
                </a:solidFill>
                <a:latin typeface="Calibri"/>
                <a:ea typeface="Calibri"/>
                <a:cs typeface="Calibri"/>
                <a:sym typeface="Calibri"/>
              </a:rPr>
              <a:t>Member</a:t>
            </a:r>
          </a:p>
        </p:txBody>
      </p:sp>
      <p:cxnSp>
        <p:nvCxnSpPr>
          <p:cNvPr id="169" name="Shape 169"/>
          <p:cNvCxnSpPr/>
          <p:nvPr/>
        </p:nvCxnSpPr>
        <p:spPr>
          <a:xfrm>
            <a:off x="1637745" y="2531221"/>
            <a:ext cx="1725153" cy="1376549"/>
          </a:xfrm>
          <a:prstGeom prst="straightConnector1">
            <a:avLst/>
          </a:prstGeom>
          <a:noFill/>
          <a:ln w="25400" cap="flat" cmpd="sng">
            <a:solidFill>
              <a:schemeClr val="accent1"/>
            </a:solidFill>
            <a:prstDash val="solid"/>
            <a:round/>
            <a:headEnd type="none" w="med" len="med"/>
            <a:tailEnd type="stealth" w="lg" len="lg"/>
          </a:ln>
        </p:spPr>
      </p:cxnSp>
      <p:cxnSp>
        <p:nvCxnSpPr>
          <p:cNvPr id="170" name="Shape 170"/>
          <p:cNvCxnSpPr/>
          <p:nvPr/>
        </p:nvCxnSpPr>
        <p:spPr>
          <a:xfrm>
            <a:off x="1637745" y="2529633"/>
            <a:ext cx="2089660" cy="275204"/>
          </a:xfrm>
          <a:prstGeom prst="straightConnector1">
            <a:avLst/>
          </a:prstGeom>
          <a:noFill/>
          <a:ln w="25400" cap="flat" cmpd="sng">
            <a:solidFill>
              <a:schemeClr val="accent1"/>
            </a:solidFill>
            <a:prstDash val="solid"/>
            <a:round/>
            <a:headEnd type="none" w="med" len="med"/>
            <a:tailEnd type="stealth" w="lg" len="lg"/>
          </a:ln>
        </p:spPr>
      </p:cxnSp>
      <p:cxnSp>
        <p:nvCxnSpPr>
          <p:cNvPr id="171" name="Shape 171"/>
          <p:cNvCxnSpPr/>
          <p:nvPr/>
        </p:nvCxnSpPr>
        <p:spPr>
          <a:xfrm>
            <a:off x="1602555" y="3615053"/>
            <a:ext cx="722853" cy="409857"/>
          </a:xfrm>
          <a:prstGeom prst="straightConnector1">
            <a:avLst/>
          </a:prstGeom>
          <a:noFill/>
          <a:ln w="25400" cap="flat" cmpd="sng">
            <a:solidFill>
              <a:schemeClr val="accent1"/>
            </a:solidFill>
            <a:prstDash val="solid"/>
            <a:round/>
            <a:headEnd type="none" w="med" len="med"/>
            <a:tailEnd type="stealth" w="lg" len="lg"/>
          </a:ln>
        </p:spPr>
      </p:cxnSp>
      <p:cxnSp>
        <p:nvCxnSpPr>
          <p:cNvPr id="172" name="Shape 172"/>
          <p:cNvCxnSpPr/>
          <p:nvPr/>
        </p:nvCxnSpPr>
        <p:spPr>
          <a:xfrm rot="10800000" flipH="1">
            <a:off x="1620795" y="3203607"/>
            <a:ext cx="722853" cy="409857"/>
          </a:xfrm>
          <a:prstGeom prst="straightConnector1">
            <a:avLst/>
          </a:prstGeom>
          <a:noFill/>
          <a:ln w="25400" cap="flat" cmpd="sng">
            <a:solidFill>
              <a:schemeClr val="accent1"/>
            </a:solidFill>
            <a:prstDash val="solid"/>
            <a:round/>
            <a:headEnd type="none" w="med" len="med"/>
            <a:tailEnd type="stealth" w="lg" len="lg"/>
          </a:ln>
        </p:spPr>
      </p:cxnSp>
      <p:cxnSp>
        <p:nvCxnSpPr>
          <p:cNvPr id="173" name="Shape 173"/>
          <p:cNvCxnSpPr/>
          <p:nvPr/>
        </p:nvCxnSpPr>
        <p:spPr>
          <a:xfrm flipH="1">
            <a:off x="6660175" y="3615053"/>
            <a:ext cx="722853" cy="409857"/>
          </a:xfrm>
          <a:prstGeom prst="straightConnector1">
            <a:avLst/>
          </a:prstGeom>
          <a:noFill/>
          <a:ln w="25400" cap="flat" cmpd="sng">
            <a:solidFill>
              <a:schemeClr val="accent1"/>
            </a:solidFill>
            <a:prstDash val="solid"/>
            <a:round/>
            <a:headEnd type="none" w="med" len="med"/>
            <a:tailEnd type="stealth" w="lg" len="lg"/>
          </a:ln>
        </p:spPr>
      </p:cxnSp>
      <p:cxnSp>
        <p:nvCxnSpPr>
          <p:cNvPr id="174" name="Shape 174"/>
          <p:cNvCxnSpPr/>
          <p:nvPr/>
        </p:nvCxnSpPr>
        <p:spPr>
          <a:xfrm rot="10800000">
            <a:off x="6678414" y="3203607"/>
            <a:ext cx="722853" cy="409857"/>
          </a:xfrm>
          <a:prstGeom prst="straightConnector1">
            <a:avLst/>
          </a:prstGeom>
          <a:noFill/>
          <a:ln w="25400" cap="flat" cmpd="sng">
            <a:solidFill>
              <a:schemeClr val="accent1"/>
            </a:solidFill>
            <a:prstDash val="solid"/>
            <a:round/>
            <a:headEnd type="none" w="med" len="med"/>
            <a:tailEnd type="stealth" w="lg" len="lg"/>
          </a:ln>
        </p:spPr>
      </p:cxnSp>
      <p:cxnSp>
        <p:nvCxnSpPr>
          <p:cNvPr id="175" name="Shape 175"/>
          <p:cNvCxnSpPr/>
          <p:nvPr/>
        </p:nvCxnSpPr>
        <p:spPr>
          <a:xfrm rot="-5400000">
            <a:off x="5738278" y="3591888"/>
            <a:ext cx="778148" cy="1587"/>
          </a:xfrm>
          <a:prstGeom prst="straightConnector1">
            <a:avLst/>
          </a:prstGeom>
          <a:noFill/>
          <a:ln w="25400" cap="flat" cmpd="sng">
            <a:solidFill>
              <a:schemeClr val="accent1"/>
            </a:solidFill>
            <a:prstDash val="solid"/>
            <a:round/>
            <a:headEnd type="none" w="med" len="med"/>
            <a:tailEnd type="stealth" w="lg" len="lg"/>
          </a:ln>
        </p:spPr>
      </p:cxnSp>
      <p:cxnSp>
        <p:nvCxnSpPr>
          <p:cNvPr id="176" name="Shape 176"/>
          <p:cNvCxnSpPr/>
          <p:nvPr/>
        </p:nvCxnSpPr>
        <p:spPr>
          <a:xfrm rot="-5400000" flipH="1">
            <a:off x="5361046" y="3591890"/>
            <a:ext cx="778148" cy="1587"/>
          </a:xfrm>
          <a:prstGeom prst="straightConnector1">
            <a:avLst/>
          </a:prstGeom>
          <a:noFill/>
          <a:ln w="25400" cap="flat" cmpd="sng">
            <a:solidFill>
              <a:schemeClr val="accent1"/>
            </a:solidFill>
            <a:prstDash val="solid"/>
            <a:round/>
            <a:headEnd type="none" w="med" len="med"/>
            <a:tailEnd type="stealth" w="lg" len="lg"/>
          </a:ln>
        </p:spPr>
      </p:cxnSp>
      <p:cxnSp>
        <p:nvCxnSpPr>
          <p:cNvPr id="177" name="Shape 177"/>
          <p:cNvCxnSpPr/>
          <p:nvPr/>
        </p:nvCxnSpPr>
        <p:spPr>
          <a:xfrm rot="10800000" flipH="1">
            <a:off x="5135389" y="2323116"/>
            <a:ext cx="722853" cy="409857"/>
          </a:xfrm>
          <a:prstGeom prst="straightConnector1">
            <a:avLst/>
          </a:prstGeom>
          <a:noFill/>
          <a:ln w="25400" cap="flat" cmpd="sng">
            <a:solidFill>
              <a:schemeClr val="accent1"/>
            </a:solidFill>
            <a:prstDash val="solid"/>
            <a:round/>
            <a:headEnd type="none" w="med" len="med"/>
            <a:tailEnd type="stealth" w="lg" len="lg"/>
          </a:ln>
        </p:spPr>
      </p:cxnSp>
      <p:cxnSp>
        <p:nvCxnSpPr>
          <p:cNvPr id="178" name="Shape 178"/>
          <p:cNvCxnSpPr/>
          <p:nvPr/>
        </p:nvCxnSpPr>
        <p:spPr>
          <a:xfrm flipH="1">
            <a:off x="5287789" y="2475516"/>
            <a:ext cx="722853" cy="409857"/>
          </a:xfrm>
          <a:prstGeom prst="straightConnector1">
            <a:avLst/>
          </a:prstGeom>
          <a:noFill/>
          <a:ln w="25400" cap="flat" cmpd="sng">
            <a:solidFill>
              <a:schemeClr val="accent1"/>
            </a:solidFill>
            <a:prstDash val="solid"/>
            <a:round/>
            <a:headEnd type="none" w="med" len="med"/>
            <a:tailEnd type="stealth" w="lg" len="lg"/>
          </a:ln>
        </p:spPr>
      </p:cxnSp>
      <p:cxnSp>
        <p:nvCxnSpPr>
          <p:cNvPr id="179" name="Shape 179"/>
          <p:cNvCxnSpPr/>
          <p:nvPr/>
        </p:nvCxnSpPr>
        <p:spPr>
          <a:xfrm rot="-5400000" flipH="1">
            <a:off x="5031712" y="3591889"/>
            <a:ext cx="778148" cy="1587"/>
          </a:xfrm>
          <a:prstGeom prst="straightConnector1">
            <a:avLst/>
          </a:prstGeom>
          <a:noFill/>
          <a:ln w="28575" cap="flat" cmpd="sng">
            <a:solidFill>
              <a:schemeClr val="accent1"/>
            </a:solidFill>
            <a:prstDash val="solid"/>
            <a:round/>
            <a:headEnd type="none" w="med" len="med"/>
            <a:tailEnd type="stealth" w="lg" len="lg"/>
          </a:ln>
        </p:spPr>
      </p:cxn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83"/>
        <p:cNvGrpSpPr/>
        <p:nvPr/>
      </p:nvGrpSpPr>
      <p:grpSpPr>
        <a:xfrm>
          <a:off x="0" y="0"/>
          <a:ext cx="0" cy="0"/>
          <a:chOff x="0" y="0"/>
          <a:chExt cx="0" cy="0"/>
        </a:xfrm>
      </p:grpSpPr>
      <p:sp>
        <p:nvSpPr>
          <p:cNvPr id="184" name="Shape 184"/>
          <p:cNvSpPr txBox="1">
            <a:spLocks noGrp="1"/>
          </p:cNvSpPr>
          <p:nvPr>
            <p:ph type="title"/>
          </p:nvPr>
        </p:nvSpPr>
        <p:spPr>
          <a:xfrm>
            <a:off x="457200" y="274637"/>
            <a:ext cx="8229600" cy="641202"/>
          </a:xfrm>
          <a:prstGeom prst="rect">
            <a:avLst/>
          </a:prstGeom>
          <a:noFill/>
          <a:ln>
            <a:noFill/>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3600" b="0" i="0" u="none" strike="noStrike" cap="none">
                <a:solidFill>
                  <a:schemeClr val="dk1"/>
                </a:solidFill>
                <a:latin typeface="Calibri"/>
                <a:ea typeface="Calibri"/>
                <a:cs typeface="Calibri"/>
                <a:sym typeface="Calibri"/>
              </a:rPr>
              <a:t>Previous Slides</a:t>
            </a:r>
          </a:p>
        </p:txBody>
      </p:sp>
      <p:sp>
        <p:nvSpPr>
          <p:cNvPr id="185" name="Shape 185"/>
          <p:cNvSpPr txBox="1">
            <a:spLocks noGrp="1"/>
          </p:cNvSpPr>
          <p:nvPr>
            <p:ph type="body" idx="1"/>
          </p:nvPr>
        </p:nvSpPr>
        <p:spPr>
          <a:xfrm>
            <a:off x="457200" y="1166400"/>
            <a:ext cx="8229600" cy="4959763"/>
          </a:xfrm>
          <a:prstGeom prst="rect">
            <a:avLst/>
          </a:prstGeom>
          <a:noFill/>
          <a:ln>
            <a:noFill/>
          </a:ln>
        </p:spPr>
        <p:txBody>
          <a:bodyPr lIns="91425" tIns="45700" rIns="91425" bIns="45700" anchor="t" anchorCtr="0">
            <a:noAutofit/>
          </a:bodyPr>
          <a:lstStyle/>
          <a:p>
            <a:pPr marL="223838" marR="0" lvl="0" indent="-223838" algn="l" rtl="0">
              <a:spcBef>
                <a:spcPts val="0"/>
              </a:spcBef>
              <a:buClr>
                <a:schemeClr val="dk1"/>
              </a:buClr>
              <a:buSzPct val="100000"/>
              <a:buFont typeface="Arial"/>
              <a:buChar char="•"/>
            </a:pPr>
            <a:r>
              <a:rPr lang="en-US" sz="2000" b="0" i="0" u="none" strike="noStrike" cap="none">
                <a:solidFill>
                  <a:schemeClr val="dk1"/>
                </a:solidFill>
                <a:latin typeface="Calibri"/>
                <a:ea typeface="Calibri"/>
                <a:cs typeface="Calibri"/>
                <a:sym typeface="Calibri"/>
              </a:rPr>
              <a:t>The following now obsolete slide(s) kept for historical purposes only</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89"/>
        <p:cNvGrpSpPr/>
        <p:nvPr/>
      </p:nvGrpSpPr>
      <p:grpSpPr>
        <a:xfrm>
          <a:off x="0" y="0"/>
          <a:ext cx="0" cy="0"/>
          <a:chOff x="0" y="0"/>
          <a:chExt cx="0" cy="0"/>
        </a:xfrm>
      </p:grpSpPr>
      <p:sp>
        <p:nvSpPr>
          <p:cNvPr id="190" name="Shape 190"/>
          <p:cNvSpPr/>
          <p:nvPr/>
        </p:nvSpPr>
        <p:spPr>
          <a:xfrm>
            <a:off x="2422142" y="2663299"/>
            <a:ext cx="3973284" cy="3020786"/>
          </a:xfrm>
          <a:prstGeom prst="rect">
            <a:avLst/>
          </a:prstGeom>
          <a:noFill/>
          <a:ln w="9525" cap="flat" cmpd="sng">
            <a:solidFill>
              <a:schemeClr val="dk1"/>
            </a:solidFill>
            <a:prstDash val="dash"/>
            <a:round/>
            <a:headEnd type="none" w="med" len="med"/>
            <a:tailEnd type="none" w="med" len="med"/>
          </a:ln>
          <a:effectLst>
            <a:outerShdw blurRad="39999" dist="23000" dir="5400000" rotWithShape="0">
              <a:srgbClr val="000000">
                <a:alpha val="34901"/>
              </a:srgbClr>
            </a:outerShdw>
          </a:effectLst>
        </p:spPr>
        <p:txBody>
          <a:bodyPr lIns="91425" tIns="45700" rIns="91425" bIns="45700" anchor="ctr" anchorCtr="0">
            <a:noAutofit/>
          </a:bodyPr>
          <a:lstStyle/>
          <a:p>
            <a:pPr marL="0" marR="0" lvl="0" indent="0" algn="ctr" rtl="0">
              <a:spcBef>
                <a:spcPts val="0"/>
              </a:spcBef>
              <a:buNone/>
            </a:pPr>
            <a:endParaRPr sz="1800">
              <a:solidFill>
                <a:schemeClr val="lt1"/>
              </a:solidFill>
              <a:latin typeface="Calibri"/>
              <a:ea typeface="Calibri"/>
              <a:cs typeface="Calibri"/>
              <a:sym typeface="Calibri"/>
            </a:endParaRPr>
          </a:p>
        </p:txBody>
      </p:sp>
      <p:sp>
        <p:nvSpPr>
          <p:cNvPr id="191" name="Shape 191"/>
          <p:cNvSpPr txBox="1">
            <a:spLocks noGrp="1"/>
          </p:cNvSpPr>
          <p:nvPr>
            <p:ph type="title"/>
          </p:nvPr>
        </p:nvSpPr>
        <p:spPr>
          <a:xfrm>
            <a:off x="457200" y="274638"/>
            <a:ext cx="8229600" cy="680244"/>
          </a:xfrm>
          <a:prstGeom prst="rect">
            <a:avLst/>
          </a:prstGeom>
          <a:noFill/>
          <a:ln>
            <a:noFill/>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3600" b="0" i="0" u="none" strike="noStrike" cap="none">
                <a:solidFill>
                  <a:schemeClr val="dk1"/>
                </a:solidFill>
                <a:latin typeface="Calibri"/>
                <a:ea typeface="Calibri"/>
                <a:cs typeface="Calibri"/>
                <a:sym typeface="Calibri"/>
              </a:rPr>
              <a:t>Entity WG Membership and Voting Rights</a:t>
            </a:r>
          </a:p>
        </p:txBody>
      </p:sp>
      <p:sp>
        <p:nvSpPr>
          <p:cNvPr id="192" name="Shape 192"/>
          <p:cNvSpPr txBox="1"/>
          <p:nvPr/>
        </p:nvSpPr>
        <p:spPr>
          <a:xfrm>
            <a:off x="3882571" y="2694163"/>
            <a:ext cx="997876" cy="369332"/>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a:solidFill>
                  <a:schemeClr val="dk1"/>
                </a:solidFill>
                <a:latin typeface="Calibri"/>
                <a:ea typeface="Calibri"/>
                <a:cs typeface="Calibri"/>
                <a:sym typeface="Calibri"/>
              </a:rPr>
              <a:t>Member</a:t>
            </a:r>
          </a:p>
        </p:txBody>
      </p:sp>
      <p:sp>
        <p:nvSpPr>
          <p:cNvPr id="193" name="Shape 193"/>
          <p:cNvSpPr txBox="1"/>
          <p:nvPr/>
        </p:nvSpPr>
        <p:spPr>
          <a:xfrm>
            <a:off x="898090" y="2694163"/>
            <a:ext cx="1460555" cy="369332"/>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a:solidFill>
                  <a:schemeClr val="dk1"/>
                </a:solidFill>
                <a:latin typeface="Calibri"/>
                <a:ea typeface="Calibri"/>
                <a:cs typeface="Calibri"/>
                <a:sym typeface="Calibri"/>
              </a:rPr>
              <a:t>Non-Member</a:t>
            </a:r>
          </a:p>
        </p:txBody>
      </p:sp>
      <p:sp>
        <p:nvSpPr>
          <p:cNvPr id="194" name="Shape 194"/>
          <p:cNvSpPr txBox="1"/>
          <p:nvPr/>
        </p:nvSpPr>
        <p:spPr>
          <a:xfrm>
            <a:off x="6495142" y="2694163"/>
            <a:ext cx="1704238" cy="369332"/>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a:solidFill>
                  <a:schemeClr val="dk1"/>
                </a:solidFill>
                <a:latin typeface="Calibri"/>
                <a:ea typeface="Calibri"/>
                <a:cs typeface="Calibri"/>
                <a:sym typeface="Calibri"/>
              </a:rPr>
              <a:t>Lapsed Member</a:t>
            </a:r>
          </a:p>
        </p:txBody>
      </p:sp>
      <p:sp>
        <p:nvSpPr>
          <p:cNvPr id="195" name="Shape 195"/>
          <p:cNvSpPr/>
          <p:nvPr/>
        </p:nvSpPr>
        <p:spPr>
          <a:xfrm>
            <a:off x="1487713" y="2124175"/>
            <a:ext cx="2839356" cy="579059"/>
          </a:xfrm>
          <a:custGeom>
            <a:avLst/>
            <a:gdLst/>
            <a:ahLst/>
            <a:cxnLst/>
            <a:rect l="0" t="0" r="0" b="0"/>
            <a:pathLst>
              <a:path w="120000" h="120000" extrusionOk="0">
                <a:moveTo>
                  <a:pt x="0" y="99321"/>
                </a:moveTo>
                <a:cubicBezTo>
                  <a:pt x="20479" y="49660"/>
                  <a:pt x="40958" y="0"/>
                  <a:pt x="60958" y="3446"/>
                </a:cubicBezTo>
                <a:cubicBezTo>
                  <a:pt x="80958" y="6892"/>
                  <a:pt x="100479" y="63446"/>
                  <a:pt x="120000" y="120000"/>
                </a:cubicBezTo>
              </a:path>
            </a:pathLst>
          </a:custGeom>
          <a:noFill/>
          <a:ln w="25400" cap="flat" cmpd="sng">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None/>
            </a:pPr>
            <a:endParaRPr sz="1800">
              <a:solidFill>
                <a:schemeClr val="dk1"/>
              </a:solidFill>
              <a:latin typeface="Calibri"/>
              <a:ea typeface="Calibri"/>
              <a:cs typeface="Calibri"/>
              <a:sym typeface="Calibri"/>
            </a:endParaRPr>
          </a:p>
        </p:txBody>
      </p:sp>
      <p:sp>
        <p:nvSpPr>
          <p:cNvPr id="196" name="Shape 196"/>
          <p:cNvSpPr txBox="1"/>
          <p:nvPr/>
        </p:nvSpPr>
        <p:spPr>
          <a:xfrm>
            <a:off x="317946" y="1197398"/>
            <a:ext cx="4338568" cy="900245"/>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Is an IEEE-SA corporate member, </a:t>
            </a:r>
          </a:p>
          <a:p>
            <a:pPr marL="0" marR="0" lvl="0" indent="0" algn="ctr" rtl="0">
              <a:spcBef>
                <a:spcPts val="0"/>
              </a:spcBef>
              <a:buSzPct val="25000"/>
              <a:buNone/>
            </a:pPr>
            <a:r>
              <a:rPr lang="en-US" sz="1050">
                <a:solidFill>
                  <a:schemeClr val="dk1"/>
                </a:solidFill>
                <a:latin typeface="Calibri"/>
                <a:ea typeface="Calibri"/>
                <a:cs typeface="Calibri"/>
                <a:sym typeface="Calibri"/>
              </a:rPr>
              <a:t>and</a:t>
            </a:r>
          </a:p>
          <a:p>
            <a:pPr marL="0" marR="0" lvl="0" indent="0" algn="ctr" rtl="0">
              <a:spcBef>
                <a:spcPts val="0"/>
              </a:spcBef>
              <a:buSzPct val="25000"/>
              <a:buNone/>
            </a:pPr>
            <a:r>
              <a:rPr lang="en-US" sz="1050">
                <a:solidFill>
                  <a:schemeClr val="dk1"/>
                </a:solidFill>
                <a:latin typeface="Calibri"/>
                <a:ea typeface="Calibri"/>
                <a:cs typeface="Calibri"/>
                <a:sym typeface="Calibri"/>
              </a:rPr>
              <a:t>Attends initial meeting or N of M most recent meetings [2] (as an Observer), </a:t>
            </a:r>
          </a:p>
          <a:p>
            <a:pPr marL="0" marR="0" lvl="0" indent="0" algn="ctr" rtl="0">
              <a:spcBef>
                <a:spcPts val="0"/>
              </a:spcBef>
              <a:buSzPct val="25000"/>
              <a:buNone/>
            </a:pPr>
            <a:r>
              <a:rPr lang="en-US" sz="1050">
                <a:solidFill>
                  <a:schemeClr val="dk1"/>
                </a:solidFill>
                <a:latin typeface="Calibri"/>
                <a:ea typeface="Calibri"/>
                <a:cs typeface="Calibri"/>
                <a:sym typeface="Calibri"/>
              </a:rPr>
              <a:t>and</a:t>
            </a:r>
          </a:p>
          <a:p>
            <a:pPr marL="0" marR="0" lvl="0" indent="0" algn="ctr" rtl="0">
              <a:spcBef>
                <a:spcPts val="0"/>
              </a:spcBef>
              <a:buSzPct val="25000"/>
              <a:buNone/>
            </a:pPr>
            <a:r>
              <a:rPr lang="en-US" sz="1050">
                <a:solidFill>
                  <a:schemeClr val="dk1"/>
                </a:solidFill>
                <a:latin typeface="Calibri"/>
                <a:ea typeface="Calibri"/>
                <a:cs typeface="Calibri"/>
                <a:sym typeface="Calibri"/>
              </a:rPr>
              <a:t>Sends request to Chair to become a member (and is approved)</a:t>
            </a:r>
          </a:p>
        </p:txBody>
      </p:sp>
      <p:sp>
        <p:nvSpPr>
          <p:cNvPr id="197" name="Shape 197"/>
          <p:cNvSpPr/>
          <p:nvPr/>
        </p:nvSpPr>
        <p:spPr>
          <a:xfrm>
            <a:off x="4596917" y="2124175"/>
            <a:ext cx="2839356" cy="579059"/>
          </a:xfrm>
          <a:custGeom>
            <a:avLst/>
            <a:gdLst/>
            <a:ahLst/>
            <a:cxnLst/>
            <a:rect l="0" t="0" r="0" b="0"/>
            <a:pathLst>
              <a:path w="120000" h="120000" extrusionOk="0">
                <a:moveTo>
                  <a:pt x="0" y="99321"/>
                </a:moveTo>
                <a:cubicBezTo>
                  <a:pt x="20479" y="49660"/>
                  <a:pt x="40958" y="0"/>
                  <a:pt x="60958" y="3446"/>
                </a:cubicBezTo>
                <a:cubicBezTo>
                  <a:pt x="80958" y="6892"/>
                  <a:pt x="100479" y="63446"/>
                  <a:pt x="120000" y="120000"/>
                </a:cubicBezTo>
              </a:path>
            </a:pathLst>
          </a:custGeom>
          <a:noFill/>
          <a:ln w="25400" cap="flat" cmpd="sng">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None/>
            </a:pPr>
            <a:endParaRPr sz="1800">
              <a:solidFill>
                <a:schemeClr val="dk1"/>
              </a:solidFill>
              <a:latin typeface="Calibri"/>
              <a:ea typeface="Calibri"/>
              <a:cs typeface="Calibri"/>
              <a:sym typeface="Calibri"/>
            </a:endParaRPr>
          </a:p>
        </p:txBody>
      </p:sp>
      <p:sp>
        <p:nvSpPr>
          <p:cNvPr id="198" name="Shape 198"/>
          <p:cNvSpPr txBox="1"/>
          <p:nvPr/>
        </p:nvSpPr>
        <p:spPr>
          <a:xfrm>
            <a:off x="5044989" y="1369746"/>
            <a:ext cx="3134786" cy="577080"/>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Fails to maintain IEEE-SA corporate membership,</a:t>
            </a:r>
          </a:p>
          <a:p>
            <a:pPr marL="0" marR="0" lvl="0" indent="0" algn="ctr" rtl="0">
              <a:spcBef>
                <a:spcPts val="0"/>
              </a:spcBef>
              <a:buSzPct val="25000"/>
              <a:buNone/>
            </a:pPr>
            <a:r>
              <a:rPr lang="en-US" sz="1050">
                <a:solidFill>
                  <a:schemeClr val="dk1"/>
                </a:solidFill>
                <a:latin typeface="Calibri"/>
                <a:ea typeface="Calibri"/>
                <a:cs typeface="Calibri"/>
                <a:sym typeface="Calibri"/>
              </a:rPr>
              <a:t>or</a:t>
            </a:r>
          </a:p>
          <a:p>
            <a:pPr marL="0" marR="0" lvl="0" indent="0" algn="ctr" rtl="0">
              <a:spcBef>
                <a:spcPts val="0"/>
              </a:spcBef>
              <a:buSzPct val="25000"/>
              <a:buNone/>
            </a:pPr>
            <a:r>
              <a:rPr lang="en-US" sz="1050">
                <a:solidFill>
                  <a:schemeClr val="dk1"/>
                </a:solidFill>
                <a:latin typeface="Calibri"/>
                <a:ea typeface="Calibri"/>
                <a:cs typeface="Calibri"/>
                <a:sym typeface="Calibri"/>
              </a:rPr>
              <a:t>Fails to pay assessment for current period by due date</a:t>
            </a:r>
          </a:p>
        </p:txBody>
      </p:sp>
      <p:sp>
        <p:nvSpPr>
          <p:cNvPr id="199" name="Shape 199"/>
          <p:cNvSpPr txBox="1"/>
          <p:nvPr/>
        </p:nvSpPr>
        <p:spPr>
          <a:xfrm>
            <a:off x="4962019" y="4258982"/>
            <a:ext cx="786204" cy="646331"/>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800">
                <a:solidFill>
                  <a:schemeClr val="dk1"/>
                </a:solidFill>
                <a:latin typeface="Calibri"/>
                <a:ea typeface="Calibri"/>
                <a:cs typeface="Calibri"/>
                <a:sym typeface="Calibri"/>
              </a:rPr>
              <a:t>Non-</a:t>
            </a:r>
          </a:p>
          <a:p>
            <a:pPr marL="0" marR="0" lvl="0" indent="0" algn="ctr" rtl="0">
              <a:spcBef>
                <a:spcPts val="0"/>
              </a:spcBef>
              <a:buSzPct val="25000"/>
              <a:buNone/>
            </a:pPr>
            <a:r>
              <a:rPr lang="en-US" sz="1800">
                <a:solidFill>
                  <a:schemeClr val="dk1"/>
                </a:solidFill>
                <a:latin typeface="Calibri"/>
                <a:ea typeface="Calibri"/>
                <a:cs typeface="Calibri"/>
                <a:sym typeface="Calibri"/>
              </a:rPr>
              <a:t>Voting</a:t>
            </a:r>
          </a:p>
        </p:txBody>
      </p:sp>
      <p:sp>
        <p:nvSpPr>
          <p:cNvPr id="200" name="Shape 200"/>
          <p:cNvSpPr txBox="1"/>
          <p:nvPr/>
        </p:nvSpPr>
        <p:spPr>
          <a:xfrm>
            <a:off x="2839408" y="4397482"/>
            <a:ext cx="786204" cy="369332"/>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800">
                <a:solidFill>
                  <a:schemeClr val="dk1"/>
                </a:solidFill>
                <a:latin typeface="Calibri"/>
                <a:ea typeface="Calibri"/>
                <a:cs typeface="Calibri"/>
                <a:sym typeface="Calibri"/>
              </a:rPr>
              <a:t>Voting</a:t>
            </a:r>
          </a:p>
        </p:txBody>
      </p:sp>
      <p:sp>
        <p:nvSpPr>
          <p:cNvPr id="201" name="Shape 201"/>
          <p:cNvSpPr txBox="1"/>
          <p:nvPr/>
        </p:nvSpPr>
        <p:spPr>
          <a:xfrm>
            <a:off x="3249251" y="3678282"/>
            <a:ext cx="2155664" cy="253916"/>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Has </a:t>
            </a:r>
            <a:r>
              <a:rPr lang="en-US" sz="1050" b="1">
                <a:solidFill>
                  <a:schemeClr val="dk1"/>
                </a:solidFill>
                <a:latin typeface="Calibri"/>
                <a:ea typeface="Calibri"/>
                <a:cs typeface="Calibri"/>
                <a:sym typeface="Calibri"/>
              </a:rPr>
              <a:t>NOT </a:t>
            </a:r>
            <a:r>
              <a:rPr lang="en-US" sz="1050">
                <a:solidFill>
                  <a:schemeClr val="dk1"/>
                </a:solidFill>
                <a:latin typeface="Calibri"/>
                <a:ea typeface="Calibri"/>
                <a:cs typeface="Calibri"/>
                <a:sym typeface="Calibri"/>
              </a:rPr>
              <a:t>participated sufficiently [2]</a:t>
            </a:r>
          </a:p>
        </p:txBody>
      </p:sp>
      <p:cxnSp>
        <p:nvCxnSpPr>
          <p:cNvPr id="202" name="Shape 202"/>
          <p:cNvCxnSpPr/>
          <p:nvPr/>
        </p:nvCxnSpPr>
        <p:spPr>
          <a:xfrm rot="-5400000" flipH="1">
            <a:off x="2816371" y="4177894"/>
            <a:ext cx="242625" cy="196548"/>
          </a:xfrm>
          <a:prstGeom prst="straightConnector1">
            <a:avLst/>
          </a:prstGeom>
          <a:noFill/>
          <a:ln w="25400" cap="flat" cmpd="sng">
            <a:solidFill>
              <a:schemeClr val="accent1"/>
            </a:solidFill>
            <a:prstDash val="solid"/>
            <a:round/>
            <a:headEnd type="none" w="med" len="med"/>
            <a:tailEnd type="triangle" w="lg" len="lg"/>
          </a:ln>
          <a:effectLst>
            <a:outerShdw blurRad="39999" dist="20000" dir="5400000" rotWithShape="0">
              <a:srgbClr val="000000">
                <a:alpha val="37647"/>
              </a:srgbClr>
            </a:outerShdw>
          </a:effectLst>
        </p:spPr>
      </p:cxnSp>
      <p:sp>
        <p:nvSpPr>
          <p:cNvPr id="203" name="Shape 203"/>
          <p:cNvSpPr/>
          <p:nvPr/>
        </p:nvSpPr>
        <p:spPr>
          <a:xfrm>
            <a:off x="3322714" y="3932198"/>
            <a:ext cx="2008712" cy="409657"/>
          </a:xfrm>
          <a:custGeom>
            <a:avLst/>
            <a:gdLst/>
            <a:ahLst/>
            <a:cxnLst/>
            <a:rect l="0" t="0" r="0" b="0"/>
            <a:pathLst>
              <a:path w="120000" h="120000" extrusionOk="0">
                <a:moveTo>
                  <a:pt x="0" y="99321"/>
                </a:moveTo>
                <a:cubicBezTo>
                  <a:pt x="20479" y="49660"/>
                  <a:pt x="40958" y="0"/>
                  <a:pt x="60958" y="3446"/>
                </a:cubicBezTo>
                <a:cubicBezTo>
                  <a:pt x="80958" y="6892"/>
                  <a:pt x="100479" y="63446"/>
                  <a:pt x="120000" y="120000"/>
                </a:cubicBezTo>
              </a:path>
            </a:pathLst>
          </a:custGeom>
          <a:noFill/>
          <a:ln w="25400" cap="flat" cmpd="sng">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None/>
            </a:pPr>
            <a:endParaRPr sz="1800">
              <a:solidFill>
                <a:schemeClr val="dk1"/>
              </a:solidFill>
              <a:latin typeface="Calibri"/>
              <a:ea typeface="Calibri"/>
              <a:cs typeface="Calibri"/>
              <a:sym typeface="Calibri"/>
            </a:endParaRPr>
          </a:p>
        </p:txBody>
      </p:sp>
      <p:sp>
        <p:nvSpPr>
          <p:cNvPr id="204" name="Shape 204"/>
          <p:cNvSpPr/>
          <p:nvPr/>
        </p:nvSpPr>
        <p:spPr>
          <a:xfrm rot="10800000">
            <a:off x="3322714" y="4832746"/>
            <a:ext cx="2008712" cy="409657"/>
          </a:xfrm>
          <a:custGeom>
            <a:avLst/>
            <a:gdLst/>
            <a:ahLst/>
            <a:cxnLst/>
            <a:rect l="0" t="0" r="0" b="0"/>
            <a:pathLst>
              <a:path w="120000" h="120000" extrusionOk="0">
                <a:moveTo>
                  <a:pt x="0" y="99321"/>
                </a:moveTo>
                <a:cubicBezTo>
                  <a:pt x="20479" y="49660"/>
                  <a:pt x="40958" y="0"/>
                  <a:pt x="60958" y="3446"/>
                </a:cubicBezTo>
                <a:cubicBezTo>
                  <a:pt x="80958" y="6892"/>
                  <a:pt x="100479" y="63446"/>
                  <a:pt x="120000" y="120000"/>
                </a:cubicBezTo>
              </a:path>
            </a:pathLst>
          </a:custGeom>
          <a:noFill/>
          <a:ln w="25400" cap="flat" cmpd="sng">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None/>
            </a:pPr>
            <a:endParaRPr sz="1800">
              <a:solidFill>
                <a:schemeClr val="dk1"/>
              </a:solidFill>
              <a:latin typeface="Calibri"/>
              <a:ea typeface="Calibri"/>
              <a:cs typeface="Calibri"/>
              <a:sym typeface="Calibri"/>
            </a:endParaRPr>
          </a:p>
        </p:txBody>
      </p:sp>
      <p:sp>
        <p:nvSpPr>
          <p:cNvPr id="205" name="Shape 205"/>
          <p:cNvSpPr txBox="1"/>
          <p:nvPr/>
        </p:nvSpPr>
        <p:spPr>
          <a:xfrm>
            <a:off x="2398901" y="5242403"/>
            <a:ext cx="3877985" cy="253916"/>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Is an Advanced IEEE-SA member and has participated sufficiently [2]</a:t>
            </a:r>
          </a:p>
        </p:txBody>
      </p:sp>
      <p:sp>
        <p:nvSpPr>
          <p:cNvPr id="206" name="Shape 206"/>
          <p:cNvSpPr txBox="1"/>
          <p:nvPr/>
        </p:nvSpPr>
        <p:spPr>
          <a:xfrm>
            <a:off x="2347450" y="3678282"/>
            <a:ext cx="774571" cy="415498"/>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Initially for</a:t>
            </a:r>
          </a:p>
          <a:p>
            <a:pPr marL="0" marR="0" lvl="0" indent="0" algn="ctr" rtl="0">
              <a:spcBef>
                <a:spcPts val="0"/>
              </a:spcBef>
              <a:buSzPct val="25000"/>
              <a:buNone/>
            </a:pPr>
            <a:r>
              <a:rPr lang="en-US" sz="1050">
                <a:solidFill>
                  <a:schemeClr val="dk1"/>
                </a:solidFill>
                <a:latin typeface="Calibri"/>
                <a:ea typeface="Calibri"/>
                <a:cs typeface="Calibri"/>
                <a:sym typeface="Calibri"/>
              </a:rPr>
              <a:t>Advanced:</a:t>
            </a:r>
          </a:p>
        </p:txBody>
      </p:sp>
      <p:sp>
        <p:nvSpPr>
          <p:cNvPr id="207" name="Shape 207"/>
          <p:cNvSpPr/>
          <p:nvPr/>
        </p:nvSpPr>
        <p:spPr>
          <a:xfrm rot="10800000">
            <a:off x="4596918" y="3171142"/>
            <a:ext cx="2839356" cy="579059"/>
          </a:xfrm>
          <a:custGeom>
            <a:avLst/>
            <a:gdLst/>
            <a:ahLst/>
            <a:cxnLst/>
            <a:rect l="0" t="0" r="0" b="0"/>
            <a:pathLst>
              <a:path w="120000" h="120000" extrusionOk="0">
                <a:moveTo>
                  <a:pt x="0" y="99321"/>
                </a:moveTo>
                <a:cubicBezTo>
                  <a:pt x="20479" y="49660"/>
                  <a:pt x="40958" y="0"/>
                  <a:pt x="60958" y="3446"/>
                </a:cubicBezTo>
                <a:cubicBezTo>
                  <a:pt x="80958" y="6892"/>
                  <a:pt x="100479" y="63446"/>
                  <a:pt x="120000" y="120000"/>
                </a:cubicBezTo>
              </a:path>
            </a:pathLst>
          </a:custGeom>
          <a:noFill/>
          <a:ln w="25400" cap="flat" cmpd="sng">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None/>
            </a:pPr>
            <a:endParaRPr sz="1800">
              <a:solidFill>
                <a:schemeClr val="dk1"/>
              </a:solidFill>
              <a:latin typeface="Calibri"/>
              <a:ea typeface="Calibri"/>
              <a:cs typeface="Calibri"/>
              <a:sym typeface="Calibri"/>
            </a:endParaRPr>
          </a:p>
        </p:txBody>
      </p:sp>
      <p:sp>
        <p:nvSpPr>
          <p:cNvPr id="208" name="Shape 208"/>
          <p:cNvSpPr txBox="1"/>
          <p:nvPr/>
        </p:nvSpPr>
        <p:spPr>
          <a:xfrm>
            <a:off x="4781912" y="2981278"/>
            <a:ext cx="2608735" cy="577080"/>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Is or becomes an IEEE-SA corporate member </a:t>
            </a:r>
          </a:p>
          <a:p>
            <a:pPr marL="0" marR="0" lvl="0" indent="0" algn="ctr" rtl="0">
              <a:spcBef>
                <a:spcPts val="0"/>
              </a:spcBef>
              <a:buSzPct val="25000"/>
              <a:buNone/>
            </a:pPr>
            <a:r>
              <a:rPr lang="en-US" sz="1050">
                <a:solidFill>
                  <a:schemeClr val="dk1"/>
                </a:solidFill>
                <a:latin typeface="Calibri"/>
                <a:ea typeface="Calibri"/>
                <a:cs typeface="Calibri"/>
                <a:sym typeface="Calibri"/>
              </a:rPr>
              <a:t>and </a:t>
            </a:r>
          </a:p>
          <a:p>
            <a:pPr marL="0" marR="0" lvl="0" indent="0" algn="ctr" rtl="0">
              <a:spcBef>
                <a:spcPts val="0"/>
              </a:spcBef>
              <a:buSzPct val="25000"/>
              <a:buNone/>
            </a:pPr>
            <a:r>
              <a:rPr lang="en-US" sz="1050">
                <a:solidFill>
                  <a:schemeClr val="dk1"/>
                </a:solidFill>
                <a:latin typeface="Calibri"/>
                <a:ea typeface="Calibri"/>
                <a:cs typeface="Calibri"/>
                <a:sym typeface="Calibri"/>
              </a:rPr>
              <a:t>has paid current assessment</a:t>
            </a:r>
          </a:p>
        </p:txBody>
      </p:sp>
      <p:sp>
        <p:nvSpPr>
          <p:cNvPr id="209" name="Shape 209"/>
          <p:cNvSpPr txBox="1"/>
          <p:nvPr/>
        </p:nvSpPr>
        <p:spPr>
          <a:xfrm>
            <a:off x="368309" y="3674012"/>
            <a:ext cx="1944217" cy="1061828"/>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May attend up to K meetings [1] </a:t>
            </a:r>
          </a:p>
          <a:p>
            <a:pPr marL="0" marR="0" lvl="0" indent="0" algn="ctr" rtl="0">
              <a:spcBef>
                <a:spcPts val="0"/>
              </a:spcBef>
              <a:buSzPct val="25000"/>
              <a:buNone/>
            </a:pPr>
            <a:r>
              <a:rPr lang="en-US" sz="1050">
                <a:solidFill>
                  <a:schemeClr val="dk1"/>
                </a:solidFill>
                <a:latin typeface="Calibri"/>
                <a:ea typeface="Calibri"/>
                <a:cs typeface="Calibri"/>
                <a:sym typeface="Calibri"/>
              </a:rPr>
              <a:t>as an </a:t>
            </a:r>
            <a:r>
              <a:rPr lang="en-US" sz="1050" b="1">
                <a:solidFill>
                  <a:schemeClr val="dk1"/>
                </a:solidFill>
                <a:latin typeface="Calibri"/>
                <a:ea typeface="Calibri"/>
                <a:cs typeface="Calibri"/>
                <a:sym typeface="Calibri"/>
              </a:rPr>
              <a:t>Potential Member</a:t>
            </a:r>
          </a:p>
          <a:p>
            <a:pPr marL="0" marR="0" lvl="0" indent="0" algn="ctr" rtl="0">
              <a:spcBef>
                <a:spcPts val="0"/>
              </a:spcBef>
              <a:buSzPct val="25000"/>
              <a:buNone/>
            </a:pPr>
            <a:r>
              <a:rPr lang="en-US" sz="1050">
                <a:solidFill>
                  <a:schemeClr val="dk1"/>
                </a:solidFill>
                <a:latin typeface="Calibri"/>
                <a:ea typeface="Calibri"/>
                <a:cs typeface="Calibri"/>
                <a:sym typeface="Calibri"/>
              </a:rPr>
              <a:t>(i.e., may listen but not </a:t>
            </a:r>
          </a:p>
          <a:p>
            <a:pPr marL="0" marR="0" lvl="0" indent="0" algn="ctr" rtl="0">
              <a:spcBef>
                <a:spcPts val="0"/>
              </a:spcBef>
              <a:buSzPct val="25000"/>
              <a:buNone/>
            </a:pPr>
            <a:r>
              <a:rPr lang="en-US" sz="1050">
                <a:solidFill>
                  <a:schemeClr val="dk1"/>
                </a:solidFill>
                <a:latin typeface="Calibri"/>
                <a:ea typeface="Calibri"/>
                <a:cs typeface="Calibri"/>
                <a:sym typeface="Calibri"/>
              </a:rPr>
              <a:t>participate in discussions</a:t>
            </a:r>
          </a:p>
          <a:p>
            <a:pPr marL="0" marR="0" lvl="0" indent="0" algn="ctr" rtl="0">
              <a:spcBef>
                <a:spcPts val="0"/>
              </a:spcBef>
              <a:buSzPct val="25000"/>
              <a:buNone/>
            </a:pPr>
            <a:r>
              <a:rPr lang="en-US" sz="1050">
                <a:solidFill>
                  <a:schemeClr val="dk1"/>
                </a:solidFill>
                <a:latin typeface="Calibri"/>
                <a:ea typeface="Calibri"/>
                <a:cs typeface="Calibri"/>
                <a:sym typeface="Calibri"/>
              </a:rPr>
              <a:t>or decision-making)</a:t>
            </a:r>
          </a:p>
          <a:p>
            <a:pPr marL="0" marR="0" lvl="0" indent="0" algn="ctr" rtl="0">
              <a:spcBef>
                <a:spcPts val="0"/>
              </a:spcBef>
              <a:buNone/>
            </a:pPr>
            <a:endParaRPr sz="1050">
              <a:solidFill>
                <a:schemeClr val="dk1"/>
              </a:solidFill>
              <a:latin typeface="Calibri"/>
              <a:ea typeface="Calibri"/>
              <a:cs typeface="Calibri"/>
              <a:sym typeface="Calibri"/>
            </a:endParaRPr>
          </a:p>
        </p:txBody>
      </p:sp>
      <p:sp>
        <p:nvSpPr>
          <p:cNvPr id="210" name="Shape 210"/>
          <p:cNvSpPr txBox="1"/>
          <p:nvPr/>
        </p:nvSpPr>
        <p:spPr>
          <a:xfrm>
            <a:off x="6758236" y="3674012"/>
            <a:ext cx="1944217" cy="1061828"/>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May attend up to K meetings [1] </a:t>
            </a:r>
          </a:p>
          <a:p>
            <a:pPr marL="0" marR="0" lvl="0" indent="0" algn="ctr" rtl="0">
              <a:spcBef>
                <a:spcPts val="0"/>
              </a:spcBef>
              <a:buSzPct val="25000"/>
              <a:buNone/>
            </a:pPr>
            <a:r>
              <a:rPr lang="en-US" sz="1050">
                <a:solidFill>
                  <a:schemeClr val="dk1"/>
                </a:solidFill>
                <a:latin typeface="Calibri"/>
                <a:ea typeface="Calibri"/>
                <a:cs typeface="Calibri"/>
                <a:sym typeface="Calibri"/>
              </a:rPr>
              <a:t>as an </a:t>
            </a:r>
            <a:r>
              <a:rPr lang="en-US" sz="1050" b="1">
                <a:solidFill>
                  <a:schemeClr val="dk1"/>
                </a:solidFill>
                <a:latin typeface="Calibri"/>
                <a:ea typeface="Calibri"/>
                <a:cs typeface="Calibri"/>
                <a:sym typeface="Calibri"/>
              </a:rPr>
              <a:t>Observer</a:t>
            </a:r>
          </a:p>
          <a:p>
            <a:pPr marL="0" marR="0" lvl="0" indent="0" algn="ctr" rtl="0">
              <a:spcBef>
                <a:spcPts val="0"/>
              </a:spcBef>
              <a:buSzPct val="25000"/>
              <a:buNone/>
            </a:pPr>
            <a:r>
              <a:rPr lang="en-US" sz="1050">
                <a:solidFill>
                  <a:schemeClr val="dk1"/>
                </a:solidFill>
                <a:latin typeface="Calibri"/>
                <a:ea typeface="Calibri"/>
                <a:cs typeface="Calibri"/>
                <a:sym typeface="Calibri"/>
              </a:rPr>
              <a:t>(i.e., may listen but not </a:t>
            </a:r>
          </a:p>
          <a:p>
            <a:pPr marL="0" marR="0" lvl="0" indent="0" algn="ctr" rtl="0">
              <a:spcBef>
                <a:spcPts val="0"/>
              </a:spcBef>
              <a:buSzPct val="25000"/>
              <a:buNone/>
            </a:pPr>
            <a:r>
              <a:rPr lang="en-US" sz="1050">
                <a:solidFill>
                  <a:schemeClr val="dk1"/>
                </a:solidFill>
                <a:latin typeface="Calibri"/>
                <a:ea typeface="Calibri"/>
                <a:cs typeface="Calibri"/>
                <a:sym typeface="Calibri"/>
              </a:rPr>
              <a:t>participate in discussions</a:t>
            </a:r>
          </a:p>
          <a:p>
            <a:pPr marL="0" marR="0" lvl="0" indent="0" algn="ctr" rtl="0">
              <a:spcBef>
                <a:spcPts val="0"/>
              </a:spcBef>
              <a:buSzPct val="25000"/>
              <a:buNone/>
            </a:pPr>
            <a:r>
              <a:rPr lang="en-US" sz="1050">
                <a:solidFill>
                  <a:schemeClr val="dk1"/>
                </a:solidFill>
                <a:latin typeface="Calibri"/>
                <a:ea typeface="Calibri"/>
                <a:cs typeface="Calibri"/>
                <a:sym typeface="Calibri"/>
              </a:rPr>
              <a:t>or decision-making)</a:t>
            </a:r>
          </a:p>
          <a:p>
            <a:pPr marL="0" marR="0" lvl="0" indent="0" algn="ctr" rtl="0">
              <a:spcBef>
                <a:spcPts val="0"/>
              </a:spcBef>
              <a:buNone/>
            </a:pPr>
            <a:endParaRPr sz="1050">
              <a:solidFill>
                <a:schemeClr val="dk1"/>
              </a:solidFill>
              <a:latin typeface="Calibri"/>
              <a:ea typeface="Calibri"/>
              <a:cs typeface="Calibri"/>
              <a:sym typeface="Calibri"/>
            </a:endParaRPr>
          </a:p>
        </p:txBody>
      </p:sp>
      <p:sp>
        <p:nvSpPr>
          <p:cNvPr id="211" name="Shape 211"/>
          <p:cNvSpPr txBox="1"/>
          <p:nvPr/>
        </p:nvSpPr>
        <p:spPr>
          <a:xfrm>
            <a:off x="2398251" y="2778036"/>
            <a:ext cx="1608574" cy="900245"/>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May attend any meeting</a:t>
            </a:r>
          </a:p>
          <a:p>
            <a:pPr marL="0" marR="0" lvl="0" indent="0" algn="ctr" rtl="0">
              <a:spcBef>
                <a:spcPts val="0"/>
              </a:spcBef>
              <a:buSzPct val="25000"/>
              <a:buNone/>
            </a:pPr>
            <a:r>
              <a:rPr lang="en-US" sz="1050">
                <a:solidFill>
                  <a:schemeClr val="dk1"/>
                </a:solidFill>
                <a:latin typeface="Calibri"/>
                <a:ea typeface="Calibri"/>
                <a:cs typeface="Calibri"/>
                <a:sym typeface="Calibri"/>
              </a:rPr>
              <a:t>as a Member</a:t>
            </a:r>
          </a:p>
          <a:p>
            <a:pPr marL="0" marR="0" lvl="0" indent="0" algn="ctr" rtl="0">
              <a:spcBef>
                <a:spcPts val="0"/>
              </a:spcBef>
              <a:buSzPct val="25000"/>
              <a:buNone/>
            </a:pPr>
            <a:r>
              <a:rPr lang="en-US" sz="1050">
                <a:solidFill>
                  <a:schemeClr val="dk1"/>
                </a:solidFill>
                <a:latin typeface="Calibri"/>
                <a:ea typeface="Calibri"/>
                <a:cs typeface="Calibri"/>
                <a:sym typeface="Calibri"/>
              </a:rPr>
              <a:t>(i.e., may participate in</a:t>
            </a:r>
          </a:p>
          <a:p>
            <a:pPr marL="0" marR="0" lvl="0" indent="0" algn="ctr" rtl="0">
              <a:spcBef>
                <a:spcPts val="0"/>
              </a:spcBef>
              <a:buSzPct val="25000"/>
              <a:buNone/>
            </a:pPr>
            <a:r>
              <a:rPr lang="en-US" sz="1050">
                <a:solidFill>
                  <a:schemeClr val="dk1"/>
                </a:solidFill>
                <a:latin typeface="Calibri"/>
                <a:ea typeface="Calibri"/>
                <a:cs typeface="Calibri"/>
                <a:sym typeface="Calibri"/>
              </a:rPr>
              <a:t>discussions and decisions)</a:t>
            </a:r>
          </a:p>
          <a:p>
            <a:pPr marL="0" marR="0" lvl="0" indent="0" algn="ctr" rtl="0">
              <a:spcBef>
                <a:spcPts val="0"/>
              </a:spcBef>
              <a:buNone/>
            </a:pPr>
            <a:endParaRPr sz="1050">
              <a:solidFill>
                <a:schemeClr val="dk1"/>
              </a:solidFill>
              <a:latin typeface="Calibri"/>
              <a:ea typeface="Calibri"/>
              <a:cs typeface="Calibri"/>
              <a:sym typeface="Calibri"/>
            </a:endParaRPr>
          </a:p>
        </p:txBody>
      </p:sp>
      <p:sp>
        <p:nvSpPr>
          <p:cNvPr id="212" name="Shape 212"/>
          <p:cNvSpPr txBox="1"/>
          <p:nvPr/>
        </p:nvSpPr>
        <p:spPr>
          <a:xfrm>
            <a:off x="359827" y="5846191"/>
            <a:ext cx="6506908" cy="738664"/>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050">
                <a:solidFill>
                  <a:schemeClr val="dk1"/>
                </a:solidFill>
                <a:latin typeface="Calibri"/>
                <a:ea typeface="Calibri"/>
                <a:cs typeface="Calibri"/>
                <a:sym typeface="Calibri"/>
              </a:rPr>
              <a:t>[4] Events used to define voting rights include (a) official WG meetings and (b) email ballots.</a:t>
            </a:r>
          </a:p>
          <a:p>
            <a:pPr marL="0" marR="0" lvl="0" indent="0" algn="l" rtl="0">
              <a:spcBef>
                <a:spcPts val="0"/>
              </a:spcBef>
              <a:buSzPct val="25000"/>
              <a:buNone/>
            </a:pPr>
            <a:r>
              <a:rPr lang="en-US" sz="1050">
                <a:solidFill>
                  <a:schemeClr val="dk1"/>
                </a:solidFill>
                <a:latin typeface="Calibri"/>
                <a:ea typeface="Calibri"/>
                <a:cs typeface="Calibri"/>
                <a:sym typeface="Calibri"/>
              </a:rPr>
              <a:t>Participation in a meeting is defined as (a) attending at least half of a face-to-face meeting, or </a:t>
            </a:r>
          </a:p>
          <a:p>
            <a:pPr marL="0" marR="0" lvl="0" indent="0" algn="l" rtl="0">
              <a:spcBef>
                <a:spcPts val="0"/>
              </a:spcBef>
              <a:buSzPct val="25000"/>
              <a:buNone/>
            </a:pPr>
            <a:r>
              <a:rPr lang="en-US" sz="1050">
                <a:solidFill>
                  <a:schemeClr val="dk1"/>
                </a:solidFill>
                <a:latin typeface="Calibri"/>
                <a:ea typeface="Calibri"/>
                <a:cs typeface="Calibri"/>
                <a:sym typeface="Calibri"/>
              </a:rPr>
              <a:t>being present for either the initial or final roll call for a phone meeting.</a:t>
            </a:r>
          </a:p>
          <a:p>
            <a:pPr marL="0" marR="0" lvl="0" indent="0" algn="l" rtl="0">
              <a:spcBef>
                <a:spcPts val="0"/>
              </a:spcBef>
              <a:buSzPct val="25000"/>
              <a:buNone/>
            </a:pPr>
            <a:r>
              <a:rPr lang="en-US" sz="1050">
                <a:solidFill>
                  <a:schemeClr val="dk1"/>
                </a:solidFill>
                <a:latin typeface="Calibri"/>
                <a:ea typeface="Calibri"/>
                <a:cs typeface="Calibri"/>
                <a:sym typeface="Calibri"/>
              </a:rPr>
              <a:t>Participation in an email ballot is defined as casting an explicit vote (for, against, or abstain) during the ballot period.</a:t>
            </a:r>
          </a:p>
        </p:txBody>
      </p:sp>
      <p:sp>
        <p:nvSpPr>
          <p:cNvPr id="213" name="Shape 213"/>
          <p:cNvSpPr/>
          <p:nvPr/>
        </p:nvSpPr>
        <p:spPr>
          <a:xfrm>
            <a:off x="5319612" y="3907592"/>
            <a:ext cx="309009" cy="412546"/>
          </a:xfrm>
          <a:custGeom>
            <a:avLst/>
            <a:gdLst/>
            <a:ahLst/>
            <a:cxnLst/>
            <a:rect l="0" t="0" r="0" b="0"/>
            <a:pathLst>
              <a:path w="120000" h="120000" extrusionOk="0">
                <a:moveTo>
                  <a:pt x="40199" y="114606"/>
                </a:moveTo>
                <a:cubicBezTo>
                  <a:pt x="20099" y="93033"/>
                  <a:pt x="0" y="71460"/>
                  <a:pt x="4199" y="52584"/>
                </a:cubicBezTo>
                <a:cubicBezTo>
                  <a:pt x="8399" y="33707"/>
                  <a:pt x="46799" y="0"/>
                  <a:pt x="65399" y="1348"/>
                </a:cubicBezTo>
                <a:cubicBezTo>
                  <a:pt x="84000" y="2696"/>
                  <a:pt x="111600" y="40898"/>
                  <a:pt x="115800" y="60673"/>
                </a:cubicBezTo>
                <a:cubicBezTo>
                  <a:pt x="120000" y="80449"/>
                  <a:pt x="105299" y="100224"/>
                  <a:pt x="90599" y="119999"/>
                </a:cubicBezTo>
              </a:path>
            </a:pathLst>
          </a:custGeom>
          <a:noFill/>
          <a:ln w="25400" cap="flat" cmpd="sng">
            <a:solidFill>
              <a:schemeClr val="accent1"/>
            </a:solidFill>
            <a:prstDash val="solid"/>
            <a:round/>
            <a:headEnd type="none" w="med" len="med"/>
            <a:tailEnd type="none" w="med" len="med"/>
          </a:ln>
          <a:effectLst>
            <a:outerShdw blurRad="39999" dist="20000" dir="5400000" rotWithShape="0">
              <a:srgbClr val="000000">
                <a:alpha val="37647"/>
              </a:srgbClr>
            </a:outerShdw>
          </a:effectLst>
        </p:spPr>
        <p:txBody>
          <a:bodyPr lIns="91425" tIns="45700" rIns="91425" bIns="45700" anchor="ctr" anchorCtr="0">
            <a:noAutofit/>
          </a:bodyPr>
          <a:lstStyle/>
          <a:p>
            <a:pPr marL="0" marR="0" lvl="0" indent="0" algn="ctr" rtl="0">
              <a:spcBef>
                <a:spcPts val="0"/>
              </a:spcBef>
              <a:buNone/>
            </a:pPr>
            <a:endParaRPr sz="1800">
              <a:solidFill>
                <a:schemeClr val="dk1"/>
              </a:solidFill>
              <a:latin typeface="Calibri"/>
              <a:ea typeface="Calibri"/>
              <a:cs typeface="Calibri"/>
              <a:sym typeface="Calibri"/>
            </a:endParaRPr>
          </a:p>
        </p:txBody>
      </p:sp>
      <p:sp>
        <p:nvSpPr>
          <p:cNvPr id="214" name="Shape 214"/>
          <p:cNvSpPr/>
          <p:nvPr/>
        </p:nvSpPr>
        <p:spPr>
          <a:xfrm rot="10800000">
            <a:off x="3035331" y="4818570"/>
            <a:ext cx="309009" cy="412546"/>
          </a:xfrm>
          <a:custGeom>
            <a:avLst/>
            <a:gdLst/>
            <a:ahLst/>
            <a:cxnLst/>
            <a:rect l="0" t="0" r="0" b="0"/>
            <a:pathLst>
              <a:path w="120000" h="120000" extrusionOk="0">
                <a:moveTo>
                  <a:pt x="40199" y="114606"/>
                </a:moveTo>
                <a:cubicBezTo>
                  <a:pt x="20099" y="93033"/>
                  <a:pt x="0" y="71460"/>
                  <a:pt x="4199" y="52584"/>
                </a:cubicBezTo>
                <a:cubicBezTo>
                  <a:pt x="8399" y="33707"/>
                  <a:pt x="46799" y="0"/>
                  <a:pt x="65399" y="1348"/>
                </a:cubicBezTo>
                <a:cubicBezTo>
                  <a:pt x="84000" y="2696"/>
                  <a:pt x="111600" y="40898"/>
                  <a:pt x="115800" y="60673"/>
                </a:cubicBezTo>
                <a:cubicBezTo>
                  <a:pt x="120000" y="80449"/>
                  <a:pt x="105299" y="100224"/>
                  <a:pt x="90599" y="119999"/>
                </a:cubicBezTo>
              </a:path>
            </a:pathLst>
          </a:custGeom>
          <a:noFill/>
          <a:ln w="25400" cap="flat" cmpd="sng">
            <a:solidFill>
              <a:schemeClr val="accent1"/>
            </a:solidFill>
            <a:prstDash val="solid"/>
            <a:round/>
            <a:headEnd type="none" w="med" len="med"/>
            <a:tailEnd type="none" w="med" len="med"/>
          </a:ln>
          <a:effectLst>
            <a:outerShdw blurRad="39999" dist="20000" dir="5400000" rotWithShape="0">
              <a:srgbClr val="000000">
                <a:alpha val="37647"/>
              </a:srgbClr>
            </a:outerShdw>
          </a:effectLst>
        </p:spPr>
        <p:txBody>
          <a:bodyPr lIns="91425" tIns="45700" rIns="91425" bIns="45700" anchor="ctr" anchorCtr="0">
            <a:noAutofit/>
          </a:bodyPr>
          <a:lstStyle/>
          <a:p>
            <a:pPr marL="0" marR="0" lvl="0" indent="0" algn="ctr" rtl="0">
              <a:spcBef>
                <a:spcPts val="0"/>
              </a:spcBef>
              <a:buNone/>
            </a:pPr>
            <a:endParaRPr sz="1800">
              <a:solidFill>
                <a:schemeClr val="dk1"/>
              </a:solidFill>
              <a:latin typeface="Calibri"/>
              <a:ea typeface="Calibri"/>
              <a:cs typeface="Calibri"/>
              <a:sym typeface="Calibri"/>
            </a:endParaRPr>
          </a:p>
        </p:txBody>
      </p:sp>
      <p:sp>
        <p:nvSpPr>
          <p:cNvPr id="215" name="Shape 215"/>
          <p:cNvSpPr txBox="1"/>
          <p:nvPr/>
        </p:nvSpPr>
        <p:spPr>
          <a:xfrm>
            <a:off x="6817920" y="4663985"/>
            <a:ext cx="1824885" cy="1869741"/>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b="1">
                <a:solidFill>
                  <a:schemeClr val="dk1"/>
                </a:solidFill>
                <a:latin typeface="Calibri"/>
                <a:ea typeface="Calibri"/>
                <a:cs typeface="Calibri"/>
                <a:sym typeface="Calibri"/>
              </a:rPr>
              <a:t>Note</a:t>
            </a:r>
            <a:r>
              <a:rPr lang="en-US" sz="1050">
                <a:solidFill>
                  <a:schemeClr val="dk1"/>
                </a:solidFill>
                <a:latin typeface="Calibri"/>
                <a:ea typeface="Calibri"/>
                <a:cs typeface="Calibri"/>
                <a:sym typeface="Calibri"/>
              </a:rPr>
              <a:t>: </a:t>
            </a:r>
          </a:p>
          <a:p>
            <a:pPr marL="0" marR="0" lvl="0" indent="0" algn="ctr" rtl="0">
              <a:spcBef>
                <a:spcPts val="0"/>
              </a:spcBef>
              <a:buSzPct val="25000"/>
              <a:buNone/>
            </a:pPr>
            <a:r>
              <a:rPr lang="en-US" sz="1050">
                <a:solidFill>
                  <a:schemeClr val="dk1"/>
                </a:solidFill>
                <a:latin typeface="Calibri"/>
                <a:ea typeface="Calibri"/>
                <a:cs typeface="Calibri"/>
                <a:sym typeface="Calibri"/>
              </a:rPr>
              <a:t>When a Lapsed Member </a:t>
            </a:r>
          </a:p>
          <a:p>
            <a:pPr marL="0" marR="0" lvl="0" indent="0" algn="ctr" rtl="0">
              <a:spcBef>
                <a:spcPts val="0"/>
              </a:spcBef>
              <a:buSzPct val="25000"/>
              <a:buNone/>
            </a:pPr>
            <a:r>
              <a:rPr lang="en-US" sz="1050">
                <a:solidFill>
                  <a:schemeClr val="dk1"/>
                </a:solidFill>
                <a:latin typeface="Calibri"/>
                <a:ea typeface="Calibri"/>
                <a:cs typeface="Calibri"/>
                <a:sym typeface="Calibri"/>
              </a:rPr>
              <a:t>regains Membership, its</a:t>
            </a:r>
            <a:br>
              <a:rPr lang="en-US" sz="1050">
                <a:solidFill>
                  <a:schemeClr val="dk1"/>
                </a:solidFill>
                <a:latin typeface="Calibri"/>
                <a:ea typeface="Calibri"/>
                <a:cs typeface="Calibri"/>
                <a:sym typeface="Calibri"/>
              </a:rPr>
            </a:br>
            <a:r>
              <a:rPr lang="en-US" sz="1050">
                <a:solidFill>
                  <a:schemeClr val="dk1"/>
                </a:solidFill>
                <a:latin typeface="Calibri"/>
                <a:ea typeface="Calibri"/>
                <a:cs typeface="Calibri"/>
                <a:sym typeface="Calibri"/>
              </a:rPr>
              <a:t>voting rights are determined</a:t>
            </a:r>
            <a:br>
              <a:rPr lang="en-US" sz="1050">
                <a:solidFill>
                  <a:schemeClr val="dk1"/>
                </a:solidFill>
                <a:latin typeface="Calibri"/>
                <a:ea typeface="Calibri"/>
                <a:cs typeface="Calibri"/>
                <a:sym typeface="Calibri"/>
              </a:rPr>
            </a:br>
            <a:r>
              <a:rPr lang="en-US" sz="1050">
                <a:solidFill>
                  <a:schemeClr val="dk1"/>
                </a:solidFill>
                <a:latin typeface="Calibri"/>
                <a:ea typeface="Calibri"/>
                <a:cs typeface="Calibri"/>
                <a:sym typeface="Calibri"/>
              </a:rPr>
              <a:t>by whether it has participated</a:t>
            </a:r>
          </a:p>
          <a:p>
            <a:pPr marL="0" marR="0" lvl="0" indent="0" algn="ctr" rtl="0">
              <a:spcBef>
                <a:spcPts val="0"/>
              </a:spcBef>
              <a:buSzPct val="25000"/>
              <a:buNone/>
            </a:pPr>
            <a:r>
              <a:rPr lang="en-US" sz="1050">
                <a:solidFill>
                  <a:schemeClr val="dk1"/>
                </a:solidFill>
                <a:latin typeface="Calibri"/>
                <a:ea typeface="Calibri"/>
                <a:cs typeface="Calibri"/>
                <a:sym typeface="Calibri"/>
              </a:rPr>
              <a:t>in a sufficient number of </a:t>
            </a:r>
          </a:p>
          <a:p>
            <a:pPr marL="0" marR="0" lvl="0" indent="0" algn="ctr" rtl="0">
              <a:spcBef>
                <a:spcPts val="0"/>
              </a:spcBef>
              <a:buSzPct val="25000"/>
              <a:buNone/>
            </a:pPr>
            <a:r>
              <a:rPr lang="en-US" sz="1050">
                <a:solidFill>
                  <a:schemeClr val="dk1"/>
                </a:solidFill>
                <a:latin typeface="Calibri"/>
                <a:ea typeface="Calibri"/>
                <a:cs typeface="Calibri"/>
                <a:sym typeface="Calibri"/>
              </a:rPr>
              <a:t>recent official WG meetings, </a:t>
            </a:r>
          </a:p>
          <a:p>
            <a:pPr marL="0" marR="0" lvl="0" indent="0" algn="ctr" rtl="0">
              <a:spcBef>
                <a:spcPts val="0"/>
              </a:spcBef>
              <a:buSzPct val="25000"/>
              <a:buNone/>
            </a:pPr>
            <a:r>
              <a:rPr lang="en-US" sz="1050">
                <a:solidFill>
                  <a:schemeClr val="dk1"/>
                </a:solidFill>
                <a:latin typeface="Calibri"/>
                <a:ea typeface="Calibri"/>
                <a:cs typeface="Calibri"/>
                <a:sym typeface="Calibri"/>
              </a:rPr>
              <a:t>since a Lapsed Member </a:t>
            </a:r>
          </a:p>
          <a:p>
            <a:pPr marL="0" marR="0" lvl="0" indent="0" algn="ctr" rtl="0">
              <a:spcBef>
                <a:spcPts val="0"/>
              </a:spcBef>
              <a:buSzPct val="25000"/>
              <a:buNone/>
            </a:pPr>
            <a:r>
              <a:rPr lang="en-US" sz="1050">
                <a:solidFill>
                  <a:schemeClr val="dk1"/>
                </a:solidFill>
                <a:latin typeface="Calibri"/>
                <a:ea typeface="Calibri"/>
                <a:cs typeface="Calibri"/>
                <a:sym typeface="Calibri"/>
              </a:rPr>
              <a:t>cannot participate in</a:t>
            </a:r>
          </a:p>
          <a:p>
            <a:pPr marL="0" marR="0" lvl="0" indent="0" algn="ctr" rtl="0">
              <a:spcBef>
                <a:spcPts val="0"/>
              </a:spcBef>
              <a:buSzPct val="25000"/>
              <a:buNone/>
            </a:pPr>
            <a:r>
              <a:rPr lang="en-US" sz="1050">
                <a:solidFill>
                  <a:schemeClr val="dk1"/>
                </a:solidFill>
                <a:latin typeface="Calibri"/>
                <a:ea typeface="Calibri"/>
                <a:cs typeface="Calibri"/>
                <a:sym typeface="Calibri"/>
              </a:rPr>
              <a:t> email ballots.</a:t>
            </a:r>
          </a:p>
          <a:p>
            <a:pPr marL="0" marR="0" lvl="0" indent="0" algn="ctr" rtl="0">
              <a:spcBef>
                <a:spcPts val="0"/>
              </a:spcBef>
              <a:buNone/>
            </a:pPr>
            <a:endParaRPr sz="1050">
              <a:solidFill>
                <a:schemeClr val="dk1"/>
              </a:solidFill>
              <a:latin typeface="Calibri"/>
              <a:ea typeface="Calibri"/>
              <a:cs typeface="Calibri"/>
              <a:sym typeface="Calibri"/>
            </a:endParaRPr>
          </a:p>
        </p:txBody>
      </p:sp>
      <p:sp>
        <p:nvSpPr>
          <p:cNvPr id="216" name="Shape 216"/>
          <p:cNvSpPr txBox="1"/>
          <p:nvPr/>
        </p:nvSpPr>
        <p:spPr>
          <a:xfrm>
            <a:off x="359827" y="4637150"/>
            <a:ext cx="1390124" cy="253916"/>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050">
                <a:solidFill>
                  <a:schemeClr val="dk1"/>
                </a:solidFill>
                <a:latin typeface="Calibri"/>
                <a:ea typeface="Calibri"/>
                <a:cs typeface="Calibri"/>
                <a:sym typeface="Calibri"/>
              </a:rPr>
              <a:t>[1] Over what period?</a:t>
            </a:r>
          </a:p>
        </p:txBody>
      </p:sp>
      <p:sp>
        <p:nvSpPr>
          <p:cNvPr id="217" name="Shape 217"/>
          <p:cNvSpPr txBox="1"/>
          <p:nvPr/>
        </p:nvSpPr>
        <p:spPr>
          <a:xfrm>
            <a:off x="359827" y="4877346"/>
            <a:ext cx="1604234" cy="738664"/>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050">
                <a:solidFill>
                  <a:schemeClr val="dk1"/>
                </a:solidFill>
                <a:latin typeface="Calibri"/>
                <a:ea typeface="Calibri"/>
                <a:cs typeface="Calibri"/>
                <a:sym typeface="Calibri"/>
              </a:rPr>
              <a:t>[2] Sufficient participation </a:t>
            </a:r>
          </a:p>
          <a:p>
            <a:pPr marL="0" marR="0" lvl="0" indent="0" algn="l" rtl="0">
              <a:spcBef>
                <a:spcPts val="0"/>
              </a:spcBef>
              <a:buSzPct val="25000"/>
              <a:buNone/>
            </a:pPr>
            <a:r>
              <a:rPr lang="en-US" sz="1050">
                <a:solidFill>
                  <a:schemeClr val="dk1"/>
                </a:solidFill>
                <a:latin typeface="Calibri"/>
                <a:ea typeface="Calibri"/>
                <a:cs typeface="Calibri"/>
                <a:sym typeface="Calibri"/>
              </a:rPr>
              <a:t>is typically defined as “at </a:t>
            </a:r>
          </a:p>
          <a:p>
            <a:pPr marL="0" marR="0" lvl="0" indent="0" algn="l" rtl="0">
              <a:spcBef>
                <a:spcPts val="0"/>
              </a:spcBef>
              <a:buSzPct val="25000"/>
              <a:buNone/>
            </a:pPr>
            <a:r>
              <a:rPr lang="en-US" sz="1050">
                <a:solidFill>
                  <a:schemeClr val="dk1"/>
                </a:solidFill>
                <a:latin typeface="Calibri"/>
                <a:ea typeface="Calibri"/>
                <a:cs typeface="Calibri"/>
                <a:sym typeface="Calibri"/>
              </a:rPr>
              <a:t>least N of the most recent </a:t>
            </a:r>
            <a:br>
              <a:rPr lang="en-US" sz="1050">
                <a:solidFill>
                  <a:schemeClr val="dk1"/>
                </a:solidFill>
                <a:latin typeface="Calibri"/>
                <a:ea typeface="Calibri"/>
                <a:cs typeface="Calibri"/>
                <a:sym typeface="Calibri"/>
              </a:rPr>
            </a:br>
            <a:r>
              <a:rPr lang="en-US" sz="1050">
                <a:solidFill>
                  <a:schemeClr val="dk1"/>
                </a:solidFill>
                <a:latin typeface="Calibri"/>
                <a:ea typeface="Calibri"/>
                <a:cs typeface="Calibri"/>
                <a:sym typeface="Calibri"/>
              </a:rPr>
              <a:t>M events”. [4]</a:t>
            </a:r>
          </a:p>
        </p:txBody>
      </p:sp>
      <p:sp>
        <p:nvSpPr>
          <p:cNvPr id="218" name="Shape 218"/>
          <p:cNvSpPr txBox="1"/>
          <p:nvPr/>
        </p:nvSpPr>
        <p:spPr>
          <a:xfrm>
            <a:off x="359827" y="5592275"/>
            <a:ext cx="1787669" cy="253916"/>
          </a:xfrm>
          <a:prstGeom prst="rect">
            <a:avLst/>
          </a:prstGeom>
          <a:noFill/>
          <a:ln>
            <a:noFill/>
          </a:ln>
        </p:spPr>
        <p:txBody>
          <a:bodyPr lIns="91425" tIns="45700" rIns="91425" bIns="45700" anchor="t" anchorCtr="0">
            <a:noAutofit/>
          </a:bodyPr>
          <a:lstStyle/>
          <a:p>
            <a:pPr marL="0" marR="0" lvl="0" indent="0" algn="l" rtl="0">
              <a:spcBef>
                <a:spcPts val="0"/>
              </a:spcBef>
              <a:buSzPct val="25000"/>
              <a:buNone/>
            </a:pPr>
            <a:r>
              <a:rPr lang="en-US" sz="1050">
                <a:solidFill>
                  <a:schemeClr val="dk1"/>
                </a:solidFill>
                <a:latin typeface="Calibri"/>
                <a:ea typeface="Calibri"/>
                <a:cs typeface="Calibri"/>
                <a:sym typeface="Calibri"/>
              </a:rPr>
              <a:t>[3] Note that K must be &gt;= N.</a:t>
            </a:r>
          </a:p>
        </p:txBody>
      </p:sp>
      <p:cxnSp>
        <p:nvCxnSpPr>
          <p:cNvPr id="219" name="Shape 219"/>
          <p:cNvCxnSpPr/>
          <p:nvPr/>
        </p:nvCxnSpPr>
        <p:spPr>
          <a:xfrm rot="10800000">
            <a:off x="6105071" y="5052788"/>
            <a:ext cx="761667" cy="1587"/>
          </a:xfrm>
          <a:prstGeom prst="straightConnector1">
            <a:avLst/>
          </a:prstGeom>
          <a:noFill/>
          <a:ln w="25400" cap="flat" cmpd="sng">
            <a:solidFill>
              <a:schemeClr val="accent1"/>
            </a:solidFill>
            <a:prstDash val="solid"/>
            <a:round/>
            <a:headEnd type="none" w="med" len="med"/>
            <a:tailEnd type="triangle" w="lg" len="lg"/>
          </a:ln>
          <a:effectLst>
            <a:outerShdw blurRad="39999" dist="20000" dir="5400000" rotWithShape="0">
              <a:srgbClr val="000000">
                <a:alpha val="37647"/>
              </a:srgbClr>
            </a:outerShdw>
          </a:effectLst>
        </p:spPr>
      </p:cxnSp>
      <p:sp>
        <p:nvSpPr>
          <p:cNvPr id="220" name="Shape 220"/>
          <p:cNvSpPr txBox="1"/>
          <p:nvPr/>
        </p:nvSpPr>
        <p:spPr>
          <a:xfrm>
            <a:off x="5633521" y="3678282"/>
            <a:ext cx="749245" cy="415498"/>
          </a:xfrm>
          <a:prstGeom prst="rect">
            <a:avLst/>
          </a:prstGeom>
          <a:noFill/>
          <a:ln>
            <a:noFill/>
          </a:ln>
        </p:spPr>
        <p:txBody>
          <a:bodyPr lIns="91425" tIns="45700" rIns="91425" bIns="45700" anchor="t" anchorCtr="0">
            <a:noAutofit/>
          </a:bodyPr>
          <a:lstStyle/>
          <a:p>
            <a:pPr marL="0" marR="0" lvl="0" indent="0" algn="ctr" rtl="0">
              <a:spcBef>
                <a:spcPts val="0"/>
              </a:spcBef>
              <a:buSzPct val="25000"/>
              <a:buNone/>
            </a:pPr>
            <a:r>
              <a:rPr lang="en-US" sz="1050">
                <a:solidFill>
                  <a:schemeClr val="dk1"/>
                </a:solidFill>
                <a:latin typeface="Calibri"/>
                <a:ea typeface="Calibri"/>
                <a:cs typeface="Calibri"/>
                <a:sym typeface="Calibri"/>
              </a:rPr>
              <a:t>Always for</a:t>
            </a:r>
          </a:p>
          <a:p>
            <a:pPr marL="0" marR="0" lvl="0" indent="0" algn="ctr" rtl="0">
              <a:spcBef>
                <a:spcPts val="0"/>
              </a:spcBef>
              <a:buSzPct val="25000"/>
              <a:buNone/>
            </a:pPr>
            <a:r>
              <a:rPr lang="en-US" sz="1050">
                <a:solidFill>
                  <a:schemeClr val="dk1"/>
                </a:solidFill>
                <a:latin typeface="Calibri"/>
                <a:ea typeface="Calibri"/>
                <a:cs typeface="Calibri"/>
                <a:sym typeface="Calibri"/>
              </a:rPr>
              <a:t>Basic:</a:t>
            </a:r>
          </a:p>
        </p:txBody>
      </p:sp>
      <p:cxnSp>
        <p:nvCxnSpPr>
          <p:cNvPr id="221" name="Shape 221"/>
          <p:cNvCxnSpPr/>
          <p:nvPr/>
        </p:nvCxnSpPr>
        <p:spPr>
          <a:xfrm flipH="1">
            <a:off x="5748225" y="4154855"/>
            <a:ext cx="258571" cy="242625"/>
          </a:xfrm>
          <a:prstGeom prst="straightConnector1">
            <a:avLst/>
          </a:prstGeom>
          <a:noFill/>
          <a:ln w="25400" cap="flat" cmpd="sng">
            <a:solidFill>
              <a:schemeClr val="accent1"/>
            </a:solidFill>
            <a:prstDash val="solid"/>
            <a:round/>
            <a:headEnd type="none" w="med" len="med"/>
            <a:tailEnd type="triangle" w="lg" len="lg"/>
          </a:ln>
          <a:effectLst>
            <a:outerShdw blurRad="39999" dist="20000" dir="5400000" rotWithShape="0">
              <a:srgbClr val="000000">
                <a:alpha val="37647"/>
              </a:srgbClr>
            </a:outerShdw>
          </a:effectLst>
        </p:spPr>
      </p:cxnSp>
    </p:spTree>
  </p:cSld>
  <p:clrMapOvr>
    <a:masterClrMapping/>
  </p:clrMapOvr>
</p:sld>
</file>

<file path=ppt/theme/theme1.xml><?xml version="1.0" encoding="utf-8"?>
<a:theme xmlns:a="http://schemas.openxmlformats.org/drawingml/2006/main" name="Office Theme">
  <a:themeElements>
    <a:clrScheme name="Office">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TotalTime>
  <Words>1413</Words>
  <Application>Microsoft Office PowerPoint</Application>
  <PresentationFormat>On-screen Show (4:3)</PresentationFormat>
  <Paragraphs>230</Paragraphs>
  <Slides>9</Slides>
  <Notes>9</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9</vt:i4>
      </vt:variant>
    </vt:vector>
  </HeadingPairs>
  <TitlesOfParts>
    <vt:vector size="12" baseType="lpstr">
      <vt:lpstr>Arial</vt:lpstr>
      <vt:lpstr>Calibri</vt:lpstr>
      <vt:lpstr>Office Theme</vt:lpstr>
      <vt:lpstr>Some Definitions</vt:lpstr>
      <vt:lpstr>Membership Classes</vt:lpstr>
      <vt:lpstr>Membership State Transitions</vt:lpstr>
      <vt:lpstr>Entity WG Membership State Transitions</vt:lpstr>
      <vt:lpstr>Membership Classes, Voting, and Quorum</vt:lpstr>
      <vt:lpstr>Voting Rights State Transitions</vt:lpstr>
      <vt:lpstr>Voting Rights State Transitions</vt:lpstr>
      <vt:lpstr>Previous Slides</vt:lpstr>
      <vt:lpstr>Entity WG Membership and Voting Rights</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Some Definitions</dc:title>
  <dc:creator>Stan Krolikoski</dc:creator>
  <cp:keywords>CTPClassification=CTP_PUBLIC:VisualMarkings=</cp:keywords>
  <cp:lastModifiedBy>Mirmak, Michael</cp:lastModifiedBy>
  <cp:revision>4</cp:revision>
  <dcterms:created xsi:type="dcterms:W3CDTF">2017-08-22T11:18:04Z</dcterms:created>
  <dcterms:modified xsi:type="dcterms:W3CDTF">2017-09-29T16:30:48Z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itusGUID">
    <vt:lpwstr>bd887f3d-b58d-4317-9f1d-17dd97426919</vt:lpwstr>
  </property>
  <property fmtid="{D5CDD505-2E9C-101B-9397-08002B2CF9AE}" pid="3" name="CTP_TimeStamp">
    <vt:lpwstr>2017-09-29 16:30:34Z</vt:lpwstr>
  </property>
  <property fmtid="{D5CDD505-2E9C-101B-9397-08002B2CF9AE}" pid="4" name="CTP_BU">
    <vt:lpwstr>NA</vt:lpwstr>
  </property>
  <property fmtid="{D5CDD505-2E9C-101B-9397-08002B2CF9AE}" pid="5" name="CTP_IDSID">
    <vt:lpwstr>NA</vt:lpwstr>
  </property>
  <property fmtid="{D5CDD505-2E9C-101B-9397-08002B2CF9AE}" pid="6" name="CTP_WWID">
    <vt:lpwstr>NA</vt:lpwstr>
  </property>
  <property fmtid="{D5CDD505-2E9C-101B-9397-08002B2CF9AE}" pid="7" name="CTPClassification">
    <vt:lpwstr>CTP_PUBLIC</vt:lpwstr>
  </property>
</Properties>
</file>