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6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9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30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5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8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10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61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36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7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1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75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2B34D-AE87-449A-9643-46A7A53BBB1C}" type="datetimeFigureOut">
              <a:rPr lang="en-US" smtClean="0"/>
              <a:t>8/20/2015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107D0-450F-4DEA-B382-D69D3D639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0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IBIS Open Forum Policies and Procedures Second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Mike LaBonte</a:t>
            </a:r>
          </a:p>
          <a:p>
            <a:r>
              <a:rPr lang="en-US" dirty="0" smtClean="0"/>
              <a:t>21 August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36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IBIS EIA Charter</a:t>
            </a:r>
          </a:p>
          <a:p>
            <a:pPr lvl="1"/>
            <a:r>
              <a:rPr lang="en-US" dirty="0" smtClean="0"/>
              <a:t>Approved 6 February 1995</a:t>
            </a:r>
          </a:p>
          <a:p>
            <a:pPr lvl="1"/>
            <a:r>
              <a:rPr lang="en-US" dirty="0" smtClean="0"/>
              <a:t>Amended 19 November 1999</a:t>
            </a:r>
          </a:p>
          <a:p>
            <a:r>
              <a:rPr lang="en-US" dirty="0" smtClean="0"/>
              <a:t>IBIS COMMITTEE POLICIES AND PROCEDURES</a:t>
            </a:r>
          </a:p>
          <a:p>
            <a:pPr lvl="1"/>
            <a:r>
              <a:rPr lang="en-US" dirty="0" smtClean="0"/>
              <a:t>First review ratified May 1, 2015</a:t>
            </a:r>
          </a:p>
          <a:p>
            <a:pPr lvl="1"/>
            <a:r>
              <a:rPr lang="en-US" dirty="0" smtClean="0"/>
              <a:t>Feedback from SAE legal team</a:t>
            </a:r>
          </a:p>
          <a:p>
            <a:pPr lvl="1"/>
            <a:r>
              <a:rPr lang="en-US" dirty="0" smtClean="0"/>
              <a:t>Second review initiated 7 July 2015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4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Review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SAE terminology feedback</a:t>
            </a:r>
          </a:p>
          <a:p>
            <a:r>
              <a:rPr lang="en-US" dirty="0" smtClean="0"/>
              <a:t>Clarify Treasurer/SAE roles.</a:t>
            </a:r>
          </a:p>
          <a:p>
            <a:r>
              <a:rPr lang="en-US" dirty="0" smtClean="0"/>
              <a:t>Clarify beginning/end of election dates</a:t>
            </a:r>
          </a:p>
          <a:p>
            <a:r>
              <a:rPr lang="en-US" dirty="0" smtClean="0"/>
              <a:t>Nomination reports during nomination period</a:t>
            </a:r>
          </a:p>
          <a:p>
            <a:r>
              <a:rPr lang="en-US" dirty="0" smtClean="0"/>
              <a:t>Add Financial Practices section</a:t>
            </a:r>
          </a:p>
          <a:p>
            <a:pPr lvl="1"/>
            <a:r>
              <a:rPr lang="en-US" dirty="0" smtClean="0"/>
              <a:t>Clarify disbursement authority</a:t>
            </a:r>
          </a:p>
          <a:p>
            <a:pPr lvl="1"/>
            <a:r>
              <a:rPr lang="en-US" dirty="0" smtClean="0"/>
              <a:t>Notification requirements</a:t>
            </a:r>
          </a:p>
          <a:p>
            <a:pPr lvl="1"/>
            <a:r>
              <a:rPr lang="en-US" dirty="0" smtClean="0"/>
              <a:t>Threshold for vote requirement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82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IBIS Open Forum Policies and Procedures Second Review</vt:lpstr>
      <vt:lpstr>Brief History</vt:lpstr>
      <vt:lpstr>Second Review Changes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IBIS Open Forum Policies and Procedures Second Review</dc:title>
  <dc:creator>Mike LaBonte</dc:creator>
  <cp:lastModifiedBy>Mike LaBonte</cp:lastModifiedBy>
  <cp:revision>6</cp:revision>
  <dcterms:created xsi:type="dcterms:W3CDTF">2015-08-21T00:27:52Z</dcterms:created>
  <dcterms:modified xsi:type="dcterms:W3CDTF">2015-08-21T01:31:28Z</dcterms:modified>
</cp:coreProperties>
</file>