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9" r:id="rId2"/>
    <p:sldId id="528" r:id="rId3"/>
    <p:sldId id="533" r:id="rId4"/>
    <p:sldId id="532" r:id="rId5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 LaBont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5D5D"/>
    <a:srgbClr val="FFBC9B"/>
    <a:srgbClr val="0000FF"/>
    <a:srgbClr val="99FF99"/>
    <a:srgbClr val="CCFFCC"/>
    <a:srgbClr val="CCECFF"/>
    <a:srgbClr val="89FF89"/>
    <a:srgbClr val="FFD6C1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3" autoAdjust="0"/>
    <p:restoredTop sz="94629" autoAdjust="0"/>
  </p:normalViewPr>
  <p:slideViewPr>
    <p:cSldViewPr>
      <p:cViewPr varScale="1">
        <p:scale>
          <a:sx n="94" d="100"/>
          <a:sy n="94" d="100"/>
        </p:scale>
        <p:origin x="15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25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30000"/>
              </a:spcBef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30000"/>
              </a:spcBef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30000"/>
              </a:spcBef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30000"/>
              </a:spcBef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49288" algn="l"/>
                <a:tab pos="1298575" algn="l"/>
                <a:tab pos="1947863" algn="l"/>
                <a:tab pos="2597150" algn="l"/>
              </a:tabLs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>
              <a:spcBef>
                <a:spcPct val="0"/>
              </a:spcBef>
            </a:pPr>
            <a:fld id="{F924E766-F91F-461F-86AF-4491BDD82AF5}" type="slidenum">
              <a:rPr lang="en-US" altLang="en-US" smtClean="0">
                <a:solidFill>
                  <a:srgbClr val="000000"/>
                </a:solidFill>
                <a:latin typeface="Times New Roman" pitchFamily="18" charset="0"/>
                <a:ea typeface="DejaVu LGC Sans"/>
                <a:cs typeface="DejaVu LGC Sans"/>
              </a:rPr>
              <a:pPr eaLnBrk="1"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  <a:latin typeface="Times New Roman" pitchFamily="18" charset="0"/>
              <a:ea typeface="DejaVu LGC Sans"/>
              <a:cs typeface="DejaVu LGC Sans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31813"/>
            <a:ext cx="3505200" cy="26289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607" y="3328723"/>
            <a:ext cx="7390999" cy="31546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Arial" pitchFamily="34" charset="0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5071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067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Rectangle 8"/>
          <p:cNvSpPr txBox="1">
            <a:spLocks noChangeArrowheads="1"/>
          </p:cNvSpPr>
          <p:nvPr userDrawn="1"/>
        </p:nvSpPr>
        <p:spPr bwMode="auto">
          <a:xfrm>
            <a:off x="1321242" y="6400800"/>
            <a:ext cx="591775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336699"/>
                </a:solidFill>
                <a:latin typeface="Arial" charset="0"/>
                <a:ea typeface="ヒラギノ角ゴ Pro W3" pitchFamily="8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80" charset="-128"/>
                <a:cs typeface="+mn-cs"/>
              </a:defRPr>
            </a:lvl9pPr>
          </a:lstStyle>
          <a:p>
            <a:r>
              <a:rPr lang="en-US" dirty="0" smtClean="0"/>
              <a:t>	</a:t>
            </a:r>
            <a:r>
              <a:rPr lang="en-US" baseline="0" dirty="0" smtClean="0"/>
              <a:t>	</a:t>
            </a:r>
            <a:r>
              <a:rPr lang="en-US" dirty="0" smtClean="0"/>
              <a:t> SiSoft 2015			</a:t>
            </a:r>
            <a:fld id="{ECC1E16C-ECCE-476B-881A-C33BC6A736F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000250"/>
          </a:xfrm>
        </p:spPr>
        <p:txBody>
          <a:bodyPr>
            <a:normAutofit/>
          </a:bodyPr>
          <a:lstStyle/>
          <a:p>
            <a:r>
              <a:rPr lang="en-US" dirty="0" smtClean="0"/>
              <a:t>PAM4 BIRD 175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70104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Walter Katz</a:t>
            </a:r>
          </a:p>
          <a:p>
            <a:r>
              <a:rPr lang="en-US" dirty="0" smtClean="0"/>
              <a:t>IBIS </a:t>
            </a:r>
            <a:r>
              <a:rPr lang="en-US" smtClean="0"/>
              <a:t>Open Forum</a:t>
            </a:r>
            <a:endParaRPr lang="en-US" dirty="0"/>
          </a:p>
          <a:p>
            <a:r>
              <a:rPr lang="en-US" dirty="0" smtClean="0"/>
              <a:t>May 1, 2015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559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543800" cy="914400"/>
          </a:xfrm>
        </p:spPr>
        <p:txBody>
          <a:bodyPr/>
          <a:lstStyle/>
          <a:p>
            <a:r>
              <a:rPr lang="en-US" dirty="0" smtClean="0"/>
              <a:t>PAM4 – Four signal levels</a:t>
            </a:r>
            <a:endParaRPr lang="en-US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057400"/>
            <a:ext cx="6139098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609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SiSoft</a:t>
            </a:r>
          </a:p>
          <a:p>
            <a:pPr lvl="1"/>
            <a:r>
              <a:rPr lang="en-US" dirty="0" smtClean="0"/>
              <a:t>Walter Katz</a:t>
            </a:r>
          </a:p>
          <a:p>
            <a:pPr lvl="1"/>
            <a:r>
              <a:rPr lang="en-US" dirty="0" smtClean="0"/>
              <a:t>Todd Westerhoff</a:t>
            </a:r>
          </a:p>
          <a:p>
            <a:pPr lvl="1"/>
            <a:r>
              <a:rPr lang="en-US" dirty="0" smtClean="0"/>
              <a:t>Mike Steinberger</a:t>
            </a:r>
          </a:p>
          <a:p>
            <a:r>
              <a:rPr lang="en-US" dirty="0" smtClean="0"/>
              <a:t>Keysight</a:t>
            </a:r>
          </a:p>
          <a:p>
            <a:pPr lvl="1"/>
            <a:r>
              <a:rPr lang="en-US" dirty="0" smtClean="0"/>
              <a:t>Fangyi Rao</a:t>
            </a:r>
          </a:p>
          <a:p>
            <a:r>
              <a:rPr lang="en-US" dirty="0" smtClean="0"/>
              <a:t>Avago</a:t>
            </a:r>
          </a:p>
          <a:p>
            <a:pPr lvl="1"/>
            <a:r>
              <a:rPr lang="en-US" dirty="0" smtClean="0"/>
              <a:t>Bob Miller</a:t>
            </a:r>
          </a:p>
          <a:p>
            <a:r>
              <a:rPr lang="en-US" dirty="0" smtClean="0"/>
              <a:t>Xilinx</a:t>
            </a:r>
          </a:p>
          <a:p>
            <a:pPr lvl="1"/>
            <a:r>
              <a:rPr lang="en-US" dirty="0" err="1" smtClean="0"/>
              <a:t>Hongtao</a:t>
            </a:r>
            <a:r>
              <a:rPr lang="en-US" dirty="0" smtClean="0"/>
              <a:t> Zhang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366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dirty="0" smtClean="0"/>
              <a:t>This BIRD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162800" cy="3886200"/>
          </a:xfrm>
        </p:spPr>
        <p:txBody>
          <a:bodyPr/>
          <a:lstStyle/>
          <a:p>
            <a:r>
              <a:rPr lang="en-US" dirty="0" smtClean="0"/>
              <a:t>Makes </a:t>
            </a:r>
            <a:r>
              <a:rPr lang="en-US" dirty="0" smtClean="0"/>
              <a:t>a number of changes to the IBIS text to support both </a:t>
            </a:r>
            <a:r>
              <a:rPr lang="en-US" dirty="0" err="1" smtClean="0"/>
              <a:t>NRZ</a:t>
            </a:r>
            <a:r>
              <a:rPr lang="en-US" dirty="0" smtClean="0"/>
              <a:t> and PAM4 signaling.</a:t>
            </a:r>
          </a:p>
          <a:p>
            <a:r>
              <a:rPr lang="en-US" dirty="0" smtClean="0"/>
              <a:t>Explains PAM4 stimulus pattern input to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AMI_GetWave</a:t>
            </a:r>
            <a:endParaRPr lang="en-US" dirty="0" smtClean="0"/>
          </a:p>
          <a:p>
            <a:r>
              <a:rPr lang="en-US" dirty="0" smtClean="0"/>
              <a:t>New Reserved Parameters</a:t>
            </a:r>
          </a:p>
          <a:p>
            <a:pPr lvl="1"/>
            <a:r>
              <a:rPr lang="en-US" dirty="0" smtClean="0"/>
              <a:t>Declare model to be </a:t>
            </a:r>
            <a:r>
              <a:rPr lang="en-US" dirty="0" err="1" smtClean="0"/>
              <a:t>NRZ</a:t>
            </a:r>
            <a:r>
              <a:rPr lang="en-US" dirty="0" smtClean="0"/>
              <a:t> and/or PAM4</a:t>
            </a:r>
          </a:p>
          <a:p>
            <a:pPr lvl="1"/>
            <a:r>
              <a:rPr lang="en-US" dirty="0" smtClean="0"/>
              <a:t>PAM4 voltage thresholds</a:t>
            </a:r>
          </a:p>
          <a:p>
            <a:pPr lvl="1"/>
            <a:r>
              <a:rPr lang="en-US" dirty="0" smtClean="0"/>
              <a:t>Upper and lower eye timing </a:t>
            </a:r>
            <a:r>
              <a:rPr lang="en-US" dirty="0" smtClean="0"/>
              <a:t>offsets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0849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13706</TotalTime>
  <Words>81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DejaVu LGC Sans</vt:lpstr>
      <vt:lpstr>Times New Roman</vt:lpstr>
      <vt:lpstr>ヒラギノ角ゴ Pro W3</vt:lpstr>
      <vt:lpstr>Blank Presentation</vt:lpstr>
      <vt:lpstr>PAM4 BIRD 175 Introduction</vt:lpstr>
      <vt:lpstr>PAM4 – Four signal levels</vt:lpstr>
      <vt:lpstr>Authors</vt:lpstr>
      <vt:lpstr>This BIRD </vt:lpstr>
    </vt:vector>
  </TitlesOfParts>
  <Company>Think Marketing,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693</cp:revision>
  <cp:lastPrinted>2014-01-15T15:39:02Z</cp:lastPrinted>
  <dcterms:created xsi:type="dcterms:W3CDTF">2010-01-20T19:11:57Z</dcterms:created>
  <dcterms:modified xsi:type="dcterms:W3CDTF">2015-05-01T14:58:14Z</dcterms:modified>
</cp:coreProperties>
</file>