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10" r:id="rId2"/>
    <p:sldId id="312" r:id="rId3"/>
    <p:sldId id="318" r:id="rId4"/>
    <p:sldId id="319" r:id="rId5"/>
    <p:sldId id="320" r:id="rId6"/>
    <p:sldId id="321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85AED7"/>
    <a:srgbClr val="2B5681"/>
    <a:srgbClr val="E8F0F8"/>
    <a:srgbClr val="E2ECF6"/>
    <a:srgbClr val="D6E4F2"/>
    <a:srgbClr val="336699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4" autoAdjust="0"/>
    <p:restoredTop sz="94760" autoAdjust="0"/>
  </p:normalViewPr>
  <p:slideViewPr>
    <p:cSldViewPr>
      <p:cViewPr>
        <p:scale>
          <a:sx n="80" d="100"/>
          <a:sy n="80" d="100"/>
        </p:scale>
        <p:origin x="-804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5" d="100"/>
          <a:sy n="95" d="100"/>
        </p:scale>
        <p:origin x="-2514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85C0540-2735-4C90-A6E9-E5B1908156F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8255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74CE81C-62CF-4B7A-9580-ADF406D9421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453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1981200"/>
            <a:ext cx="7772400" cy="685800"/>
          </a:xfrm>
        </p:spPr>
        <p:txBody>
          <a:bodyPr/>
          <a:lstStyle>
            <a:lvl1pPr algn="ctr">
              <a:defRPr b="1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2971800"/>
            <a:ext cx="6400800" cy="990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19200" y="6400800"/>
            <a:ext cx="47244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800">
                <a:solidFill>
                  <a:srgbClr val="336699"/>
                </a:solidFill>
              </a:defRPr>
            </a:lvl1pPr>
          </a:lstStyle>
          <a:p>
            <a:fld id="{64DFFA53-7A85-49BB-896B-3AD28954ACCD}" type="slidenum">
              <a:rPr lang="en-US" smtClean="0"/>
              <a:pPr/>
              <a:t>‹#›</a:t>
            </a:fld>
            <a:r>
              <a:rPr lang="en-US" dirty="0" smtClean="0"/>
              <a:t>	 	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337449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010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43000" y="1295400"/>
            <a:ext cx="3505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295400"/>
            <a:ext cx="3505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19200" y="6400800"/>
            <a:ext cx="47244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800">
                <a:solidFill>
                  <a:srgbClr val="336699"/>
                </a:solidFill>
              </a:defRPr>
            </a:lvl1pPr>
          </a:lstStyle>
          <a:p>
            <a:fld id="{64DFFA53-7A85-49BB-896B-3AD28954ACCD}" type="slidenum">
              <a:rPr lang="en-US" smtClean="0"/>
              <a:pPr/>
              <a:t>‹#›</a:t>
            </a:fld>
            <a:r>
              <a:rPr lang="en-US" dirty="0" smtClean="0"/>
              <a:t>	 	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568779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52400"/>
            <a:ext cx="7010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295400"/>
            <a:ext cx="71628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19200" y="6400800"/>
            <a:ext cx="47244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800">
                <a:solidFill>
                  <a:srgbClr val="336699"/>
                </a:solidFill>
              </a:defRPr>
            </a:lvl1pPr>
          </a:lstStyle>
          <a:p>
            <a:fld id="{64DFFA53-7A85-49BB-896B-3AD28954ACCD}" type="slidenum">
              <a:rPr lang="en-US" smtClean="0"/>
              <a:pPr/>
              <a:t>‹#›</a:t>
            </a:fld>
            <a:r>
              <a:rPr lang="en-US" dirty="0" smtClean="0"/>
              <a:t>	 	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ransition>
    <p:fade/>
  </p:transition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336699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336699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rgbClr val="336699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1600">
          <a:solidFill>
            <a:srgbClr val="336699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da.org/ibis/interconnect_wip/EMD_Draft_3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990600" y="1295400"/>
            <a:ext cx="7772400" cy="1600200"/>
          </a:xfrm>
        </p:spPr>
        <p:txBody>
          <a:bodyPr/>
          <a:lstStyle/>
          <a:p>
            <a:pPr eaLnBrk="1" hangingPunct="1"/>
            <a:r>
              <a:rPr lang="en-US" dirty="0" smtClean="0"/>
              <a:t>EMD </a:t>
            </a:r>
            <a:r>
              <a:rPr lang="en-US" dirty="0" smtClean="0"/>
              <a:t>Overview</a:t>
            </a:r>
            <a:endParaRPr lang="en-US" dirty="0" smtClean="0"/>
          </a:p>
        </p:txBody>
      </p:sp>
      <p:sp>
        <p:nvSpPr>
          <p:cNvPr id="15362" name="Subtitle 2"/>
          <p:cNvSpPr>
            <a:spLocks noGrp="1"/>
          </p:cNvSpPr>
          <p:nvPr>
            <p:ph type="subTitle" idx="1"/>
          </p:nvPr>
        </p:nvSpPr>
        <p:spPr>
          <a:xfrm>
            <a:off x="1676400" y="3657600"/>
            <a:ext cx="6553200" cy="22860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Walter Katz</a:t>
            </a:r>
          </a:p>
          <a:p>
            <a:pPr eaLnBrk="1" hangingPunct="1"/>
            <a:r>
              <a:rPr lang="en-US" sz="2000" dirty="0" smtClean="0"/>
              <a:t>IBIS Open Forum</a:t>
            </a:r>
          </a:p>
          <a:p>
            <a:pPr eaLnBrk="1" hangingPunct="1"/>
            <a:r>
              <a:rPr lang="en-US" sz="2000" dirty="0" smtClean="0"/>
              <a:t>March 15, 2013</a:t>
            </a:r>
          </a:p>
        </p:txBody>
      </p:sp>
    </p:spTree>
    <p:extLst>
      <p:ext uri="{BB962C8B-B14F-4D97-AF65-F5344CB8AC3E}">
        <p14:creationId xmlns:p14="http://schemas.microsoft.com/office/powerpoint/2010/main" val="18059934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Electronic Module Description (EMD)</a:t>
            </a:r>
          </a:p>
          <a:p>
            <a:pPr lvl="1"/>
            <a:r>
              <a:rPr lang="en-US" dirty="0" smtClean="0"/>
              <a:t>IBIS Interconnect Committee Poised to Work on Proposed Specification</a:t>
            </a:r>
          </a:p>
          <a:p>
            <a:pPr lvl="1"/>
            <a:r>
              <a:rPr lang="en-US" sz="1800" dirty="0">
                <a:hlinkClick r:id="rId2"/>
              </a:rPr>
              <a:t>http://</a:t>
            </a:r>
            <a:r>
              <a:rPr lang="en-US" sz="1800" dirty="0" smtClean="0">
                <a:hlinkClick r:id="rId2"/>
              </a:rPr>
              <a:t>www.eda.org/ibis/interconnect_wip/EMD_Draft_3.pdf</a:t>
            </a:r>
            <a:endParaRPr lang="en-US" sz="1800" dirty="0" smtClean="0"/>
          </a:p>
          <a:p>
            <a:r>
              <a:rPr lang="en-US" dirty="0" smtClean="0"/>
              <a:t>IBIS (.</a:t>
            </a:r>
            <a:r>
              <a:rPr lang="en-US" dirty="0" err="1" smtClean="0"/>
              <a:t>ibs</a:t>
            </a:r>
            <a:r>
              <a:rPr lang="en-US" dirty="0" smtClean="0"/>
              <a:t>) Package Modeling</a:t>
            </a:r>
          </a:p>
          <a:p>
            <a:pPr lvl="1"/>
            <a:r>
              <a:rPr lang="en-US" dirty="0" smtClean="0"/>
              <a:t>BIRD will fall out of work being done on EMD</a:t>
            </a:r>
          </a:p>
          <a:p>
            <a:r>
              <a:rPr lang="en-US" dirty="0"/>
              <a:t>IBIS (.</a:t>
            </a:r>
            <a:r>
              <a:rPr lang="en-US" dirty="0" err="1"/>
              <a:t>ibs</a:t>
            </a:r>
            <a:r>
              <a:rPr lang="en-US" dirty="0"/>
              <a:t>) </a:t>
            </a:r>
            <a:r>
              <a:rPr lang="en-US" dirty="0" smtClean="0"/>
              <a:t>On-Die Modeling</a:t>
            </a:r>
            <a:endParaRPr lang="en-US" dirty="0"/>
          </a:p>
          <a:p>
            <a:pPr lvl="1"/>
            <a:r>
              <a:rPr lang="en-US" dirty="0"/>
              <a:t>BIRD will fall out of work being done on EMD</a:t>
            </a:r>
          </a:p>
          <a:p>
            <a:r>
              <a:rPr lang="en-US" dirty="0" smtClean="0"/>
              <a:t>EMD Summary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2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857802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010400" cy="1295400"/>
          </a:xfrm>
        </p:spPr>
        <p:txBody>
          <a:bodyPr/>
          <a:lstStyle/>
          <a:p>
            <a:pPr lvl="0"/>
            <a:r>
              <a:rPr lang="en-US" sz="3200" dirty="0" smtClean="0"/>
              <a:t>EMD not </a:t>
            </a:r>
            <a:r>
              <a:rPr lang="en-US" sz="3200" dirty="0"/>
              <a:t>limited to Board </a:t>
            </a:r>
            <a:r>
              <a:rPr lang="en-US" sz="3200" dirty="0" smtClean="0"/>
              <a:t>description</a:t>
            </a:r>
            <a:br>
              <a:rPr lang="en-US" sz="3200" dirty="0" smtClean="0"/>
            </a:br>
            <a:r>
              <a:rPr lang="en-US" sz="3200" dirty="0" smtClean="0"/>
              <a:t>(e.g</a:t>
            </a:r>
            <a:r>
              <a:rPr lang="en-US" sz="3200" dirty="0"/>
              <a:t>. not limited to SIMM and DIMM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828800"/>
            <a:ext cx="7162800" cy="4267200"/>
          </a:xfrm>
        </p:spPr>
        <p:txBody>
          <a:bodyPr/>
          <a:lstStyle/>
          <a:p>
            <a:r>
              <a:rPr lang="en-US" dirty="0" smtClean="0"/>
              <a:t>Allow </a:t>
            </a:r>
            <a:r>
              <a:rPr lang="en-US" dirty="0"/>
              <a:t>connections between external (visible) pins</a:t>
            </a:r>
          </a:p>
          <a:p>
            <a:r>
              <a:rPr lang="en-US" dirty="0"/>
              <a:t>Allow connections between internal components</a:t>
            </a:r>
          </a:p>
          <a:p>
            <a:r>
              <a:rPr lang="en-US" dirty="0"/>
              <a:t>Allows description of Multi Chip Modules (MCM)</a:t>
            </a:r>
          </a:p>
          <a:p>
            <a:r>
              <a:rPr lang="en-US" dirty="0"/>
              <a:t>Allows description of Interposers</a:t>
            </a:r>
          </a:p>
          <a:p>
            <a:r>
              <a:rPr lang="en-US" dirty="0"/>
              <a:t>Allows description of  Connectors</a:t>
            </a:r>
          </a:p>
          <a:p>
            <a:r>
              <a:rPr lang="en-US" dirty="0"/>
              <a:t>Allows description of  Cables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3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774273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 smtClean="0"/>
              <a:t>EMD Replaces </a:t>
            </a:r>
            <a:r>
              <a:rPr lang="en-US" sz="2800" dirty="0"/>
              <a:t>Path </a:t>
            </a:r>
            <a:r>
              <a:rPr lang="en-US" sz="2800" dirty="0" smtClean="0"/>
              <a:t>Description in EBD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IBIS_ISS subckts</a:t>
            </a:r>
          </a:p>
          <a:p>
            <a:r>
              <a:rPr lang="en-US" dirty="0"/>
              <a:t>Touchstone </a:t>
            </a:r>
            <a:r>
              <a:rPr lang="en-US" dirty="0" smtClean="0"/>
              <a:t>Files</a:t>
            </a:r>
          </a:p>
          <a:p>
            <a:endParaRPr lang="en-US" dirty="0"/>
          </a:p>
          <a:p>
            <a:r>
              <a:rPr lang="en-US" dirty="0" smtClean="0"/>
              <a:t>No more Forks!!!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4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932096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EMD Miscellaneous 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000" dirty="0"/>
              <a:t>Supports broadband, </a:t>
            </a:r>
            <a:r>
              <a:rPr lang="en-US" sz="2000" dirty="0" err="1"/>
              <a:t>lossy</a:t>
            </a:r>
            <a:r>
              <a:rPr lang="en-US" sz="2000" dirty="0"/>
              <a:t>, distributed interconnect</a:t>
            </a:r>
          </a:p>
          <a:p>
            <a:pPr lvl="0"/>
            <a:r>
              <a:rPr lang="en-US" sz="2000" dirty="0"/>
              <a:t>Support for Interconnect Corners (</a:t>
            </a:r>
            <a:r>
              <a:rPr lang="en-US" sz="2000" dirty="0" err="1"/>
              <a:t>Typ</a:t>
            </a:r>
            <a:r>
              <a:rPr lang="en-US" sz="2000" dirty="0"/>
              <a:t>, Slow, Fast)</a:t>
            </a:r>
          </a:p>
          <a:p>
            <a:pPr lvl="0"/>
            <a:r>
              <a:rPr lang="en-US" sz="2000" dirty="0"/>
              <a:t>Support for parameterized subckts</a:t>
            </a:r>
          </a:p>
          <a:p>
            <a:pPr lvl="0"/>
            <a:r>
              <a:rPr lang="en-US" sz="2000" dirty="0"/>
              <a:t>Support for true differential interconnect</a:t>
            </a:r>
          </a:p>
          <a:p>
            <a:pPr lvl="0"/>
            <a:r>
              <a:rPr lang="en-US" sz="2000" dirty="0"/>
              <a:t>Support for coupled (cross talk) models</a:t>
            </a:r>
          </a:p>
          <a:p>
            <a:pPr lvl="0"/>
            <a:r>
              <a:rPr lang="en-US" sz="2000" dirty="0"/>
              <a:t>Support for power distribution models (PDM)</a:t>
            </a:r>
          </a:p>
          <a:p>
            <a:pPr lvl="0"/>
            <a:r>
              <a:rPr lang="en-US" sz="2000" dirty="0"/>
              <a:t>Support for coupling between power and signal interconnect</a:t>
            </a:r>
          </a:p>
          <a:p>
            <a:pPr lvl="0"/>
            <a:r>
              <a:rPr lang="en-US" sz="2000" dirty="0"/>
              <a:t>Support for </a:t>
            </a:r>
            <a:r>
              <a:rPr lang="en-US" sz="2000" dirty="0" err="1"/>
              <a:t>pullup</a:t>
            </a:r>
            <a:r>
              <a:rPr lang="en-US" sz="2000" dirty="0"/>
              <a:t> and </a:t>
            </a:r>
            <a:r>
              <a:rPr lang="en-US" sz="2000" dirty="0" err="1" smtClean="0"/>
              <a:t>pulldown</a:t>
            </a:r>
            <a:r>
              <a:rPr lang="en-US" sz="2000" dirty="0" smtClean="0"/>
              <a:t> </a:t>
            </a:r>
            <a:r>
              <a:rPr lang="en-US" sz="2000" dirty="0"/>
              <a:t>termination in module</a:t>
            </a:r>
          </a:p>
          <a:p>
            <a:pPr lvl="0"/>
            <a:r>
              <a:rPr lang="en-US" sz="2000" dirty="0"/>
              <a:t>Parameter Tree format allows easier implementation of enhancements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5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22620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EMD Disadvantages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NONE. An EBD file can be programmatically converted to an EMD file with absolutely no loss of </a:t>
            </a:r>
            <a:r>
              <a:rPr lang="en-US" dirty="0" smtClean="0"/>
              <a:t>functionality.</a:t>
            </a:r>
          </a:p>
          <a:p>
            <a:pPr lvl="1"/>
            <a:r>
              <a:rPr lang="en-US" dirty="0" smtClean="0"/>
              <a:t>We </a:t>
            </a:r>
            <a:r>
              <a:rPr lang="en-US" dirty="0"/>
              <a:t>need to decide if we will allow an EMD file to contain an EBD component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Not necessary, since EBD can be converted to </a:t>
            </a:r>
            <a:r>
              <a:rPr lang="en-US" smtClean="0"/>
              <a:t>EMD programmatically.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6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07395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Blank Presentation">
  <a:themeElements>
    <a:clrScheme name="Blank Presentation 14">
      <a:dk1>
        <a:srgbClr val="336699"/>
      </a:dk1>
      <a:lt1>
        <a:srgbClr val="FFFFFF"/>
      </a:lt1>
      <a:dk2>
        <a:srgbClr val="336699"/>
      </a:dk2>
      <a:lt2>
        <a:srgbClr val="505050"/>
      </a:lt2>
      <a:accent1>
        <a:srgbClr val="BBE0E3"/>
      </a:accent1>
      <a:accent2>
        <a:srgbClr val="FFFC6D"/>
      </a:accent2>
      <a:accent3>
        <a:srgbClr val="FFFFFF"/>
      </a:accent3>
      <a:accent4>
        <a:srgbClr val="2A5682"/>
      </a:accent4>
      <a:accent5>
        <a:srgbClr val="DAEDEF"/>
      </a:accent5>
      <a:accent6>
        <a:srgbClr val="E7E462"/>
      </a:accent6>
      <a:hlink>
        <a:srgbClr val="0000FF"/>
      </a:hlink>
      <a:folHlink>
        <a:srgbClr val="CF1FA1"/>
      </a:folHlink>
    </a:clrScheme>
    <a:fontScheme name="Blank Presentation">
      <a:majorFont>
        <a:latin typeface="Arial"/>
        <a:ea typeface="ヒラギノ角ゴ Pro W3"/>
        <a:cs typeface=""/>
      </a:majorFont>
      <a:minorFont>
        <a:latin typeface="Arial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8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80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5D87A1"/>
        </a:dk1>
        <a:lt1>
          <a:srgbClr val="FFFFFF"/>
        </a:lt1>
        <a:dk2>
          <a:srgbClr val="5D87A1"/>
        </a:dk2>
        <a:lt2>
          <a:srgbClr val="505050"/>
        </a:lt2>
        <a:accent1>
          <a:srgbClr val="BBE0E3"/>
        </a:accent1>
        <a:accent2>
          <a:srgbClr val="FFFC6D"/>
        </a:accent2>
        <a:accent3>
          <a:srgbClr val="FFFFFF"/>
        </a:accent3>
        <a:accent4>
          <a:srgbClr val="4E7289"/>
        </a:accent4>
        <a:accent5>
          <a:srgbClr val="DAEDEF"/>
        </a:accent5>
        <a:accent6>
          <a:srgbClr val="E7E462"/>
        </a:accent6>
        <a:hlink>
          <a:srgbClr val="0000FF"/>
        </a:hlink>
        <a:folHlink>
          <a:srgbClr val="82ADC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336699"/>
        </a:dk1>
        <a:lt1>
          <a:srgbClr val="FFFFFF"/>
        </a:lt1>
        <a:dk2>
          <a:srgbClr val="336699"/>
        </a:dk2>
        <a:lt2>
          <a:srgbClr val="505050"/>
        </a:lt2>
        <a:accent1>
          <a:srgbClr val="BBE0E3"/>
        </a:accent1>
        <a:accent2>
          <a:srgbClr val="FFFC6D"/>
        </a:accent2>
        <a:accent3>
          <a:srgbClr val="FFFFFF"/>
        </a:accent3>
        <a:accent4>
          <a:srgbClr val="2A5682"/>
        </a:accent4>
        <a:accent5>
          <a:srgbClr val="DAEDEF"/>
        </a:accent5>
        <a:accent6>
          <a:srgbClr val="E7E462"/>
        </a:accent6>
        <a:hlink>
          <a:srgbClr val="0000FF"/>
        </a:hlink>
        <a:folHlink>
          <a:srgbClr val="CF1FA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1748</TotalTime>
  <Words>244</Words>
  <Application>Microsoft Office PowerPoint</Application>
  <PresentationFormat>On-screen Show (4:3)</PresentationFormat>
  <Paragraphs>44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Blank Presentation</vt:lpstr>
      <vt:lpstr>EMD Overview</vt:lpstr>
      <vt:lpstr>Overview</vt:lpstr>
      <vt:lpstr>EMD not limited to Board description (e.g. not limited to SIMM and DIMM</vt:lpstr>
      <vt:lpstr>EMD Replaces Path Description in EBD</vt:lpstr>
      <vt:lpstr>EMD Miscellaneous Advantages</vt:lpstr>
      <vt:lpstr>EMD Disadvantages</vt:lpstr>
    </vt:vector>
  </TitlesOfParts>
  <Company>Think Marketing,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Ronald Smith</dc:creator>
  <cp:lastModifiedBy>Michael Mirmak</cp:lastModifiedBy>
  <cp:revision>100</cp:revision>
  <dcterms:created xsi:type="dcterms:W3CDTF">2010-01-20T19:11:57Z</dcterms:created>
  <dcterms:modified xsi:type="dcterms:W3CDTF">2013-03-25T17:24:20Z</dcterms:modified>
</cp:coreProperties>
</file>