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0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8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6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3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1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6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5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6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9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C940B-ADF0-4717-B803-CB350BFCD268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43E60-A427-40D0-9B16-FC17B8468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8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Interconnect BIRD</a:t>
            </a:r>
            <a:br>
              <a:rPr lang="en-US" dirty="0" smtClean="0"/>
            </a:br>
            <a:r>
              <a:rPr lang="en-US" dirty="0" smtClean="0"/>
              <a:t>Terminal_type Association Table Formats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LaBonte</a:t>
            </a:r>
          </a:p>
          <a:p>
            <a:r>
              <a:rPr lang="en-US" dirty="0" smtClean="0"/>
              <a:t>20</a:t>
            </a:r>
            <a:r>
              <a:rPr lang="en-US" dirty="0" smtClean="0"/>
              <a:t> </a:t>
            </a: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2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A: Minimal Information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67201"/>
              </p:ext>
            </p:extLst>
          </p:nvPr>
        </p:nvGraphicFramePr>
        <p:xfrm>
          <a:off x="1339850" y="1541780"/>
          <a:ext cx="6464300" cy="3335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3175"/>
                <a:gridCol w="971550"/>
                <a:gridCol w="971550"/>
                <a:gridCol w="914400"/>
                <a:gridCol w="914400"/>
                <a:gridCol w="1419225"/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Terminal_type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Terminal_type_qualifier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aggressor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pin_name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signal_name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bus_label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err="1">
                          <a:effectLst/>
                        </a:rPr>
                        <a:t>Buf_I</a:t>
                      </a:r>
                      <a:r>
                        <a:rPr lang="en-US" sz="1200" dirty="0">
                          <a:effectLst/>
                        </a:rPr>
                        <a:t>/O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r>
                        <a:rPr lang="en-US" sz="1200" baseline="30000" dirty="0" smtClean="0">
                          <a:effectLst/>
                        </a:rPr>
                        <a:t>1</a:t>
                      </a:r>
                      <a:endParaRPr lang="en-US" sz="1200" baseline="30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Buf_PU_Ref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 smtClean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Buf_PD_Ref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Buf_PC_Ref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Buf_GC_Ref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Buf_Ext_Ref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r>
                        <a:rPr lang="en-US" sz="1200" baseline="30000" dirty="0" smtClean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Pin_I/O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r>
                        <a:rPr lang="en-US" sz="1200" baseline="30000" dirty="0" smtClean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Pin_Rail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X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5181600"/>
            <a:ext cx="64070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Must be a pin connected to a buffer I/O terminal.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Must be the name of a pin connected to buffer rail terminal(s).</a:t>
            </a:r>
          </a:p>
        </p:txBody>
      </p:sp>
    </p:spTree>
    <p:extLst>
      <p:ext uri="{BB962C8B-B14F-4D97-AF65-F5344CB8AC3E}">
        <p14:creationId xmlns:p14="http://schemas.microsoft.com/office/powerpoint/2010/main" val="767437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B: Common Angle Bracket Syntax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585928"/>
              </p:ext>
            </p:extLst>
          </p:nvPr>
        </p:nvGraphicFramePr>
        <p:xfrm>
          <a:off x="1339850" y="1541780"/>
          <a:ext cx="6464300" cy="3335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3175"/>
                <a:gridCol w="971550"/>
                <a:gridCol w="971550"/>
                <a:gridCol w="914400"/>
                <a:gridCol w="914400"/>
                <a:gridCol w="1419225"/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Terminal_type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Terminal_type_qualifier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aggressor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pin_name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signal_name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bus_label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&lt;pin&gt;</a:t>
                      </a:r>
                      <a:r>
                        <a:rPr lang="en-US" sz="1200" baseline="30000" dirty="0" smtClean="0">
                          <a:effectLst/>
                        </a:rPr>
                        <a:t>1</a:t>
                      </a:r>
                      <a:endParaRPr lang="en-US" sz="1200" baseline="30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Aggressor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Buf_PU_Ref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&lt;pin&gt;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 smtClean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Buf_PD_Ref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&lt;pin&gt;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Buf_PC_Ref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&lt;pin&gt;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Buf_GC_Ref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&lt;pin&gt;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Buf_Ext_Ref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&lt;pin&gt;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&lt;signal&gt;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&lt;bus&gt;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&lt;pin&gt;</a:t>
                      </a:r>
                      <a:r>
                        <a:rPr lang="en-US" sz="1200" baseline="30000" dirty="0" smtClean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Aggressor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&lt;signal&gt;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&lt;bus&gt;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&lt;pad&gt;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Pin_I/O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&lt;pin&gt;</a:t>
                      </a:r>
                      <a:r>
                        <a:rPr lang="en-US" sz="1200" baseline="30000" dirty="0" smtClean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Aggressor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Pin_Rail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&lt;pin&gt;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&lt;signal&gt;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&lt;bus&gt;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71600" y="5001161"/>
            <a:ext cx="57381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Must be the name of a pin connect to a buffer I/O terminal.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Must be the name of a pin connected to buffer rail terminal(s).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Must be the word “Aggressor”, to signify suitability only for</a:t>
            </a:r>
            <a:br>
              <a:rPr lang="en-US" sz="1600" dirty="0" smtClean="0"/>
            </a:br>
            <a:r>
              <a:rPr lang="en-US" sz="1600" dirty="0" smtClean="0"/>
              <a:t>aggressor signals in crosstalk simulations.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4386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C: Double Quotes for Strings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707872"/>
              </p:ext>
            </p:extLst>
          </p:nvPr>
        </p:nvGraphicFramePr>
        <p:xfrm>
          <a:off x="1339850" y="1541780"/>
          <a:ext cx="6464300" cy="3335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3175"/>
                <a:gridCol w="971550"/>
                <a:gridCol w="971550"/>
                <a:gridCol w="914400"/>
                <a:gridCol w="914400"/>
                <a:gridCol w="1419225"/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Terminal_type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Terminal_type_qualifier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aggressor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pin_name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signal_name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bus_label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pin</a:t>
                      </a:r>
                      <a:r>
                        <a:rPr lang="en-US" sz="1200" baseline="30000" dirty="0" smtClean="0">
                          <a:effectLst/>
                        </a:rPr>
                        <a:t>1</a:t>
                      </a:r>
                      <a:endParaRPr lang="en-US" sz="1200" baseline="30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“Aggressor”</a:t>
                      </a:r>
                      <a:r>
                        <a:rPr lang="en-US" sz="1200" baseline="30000" dirty="0" smtClean="0">
                          <a:effectLst/>
                        </a:rPr>
                        <a:t>3</a:t>
                      </a:r>
                      <a:endParaRPr lang="en-US" sz="1200" baseline="30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Buf_PU_Ref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pin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 smtClean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Buf_PD_Ref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pin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Buf_PC_Ref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pin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Buf_GC_Ref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pin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Buf_Ext_Ref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pin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signal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bus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pin</a:t>
                      </a:r>
                      <a:r>
                        <a:rPr lang="en-US" sz="1200" baseline="30000" dirty="0" smtClean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“Aggressor”</a:t>
                      </a:r>
                      <a:r>
                        <a:rPr lang="en-US" sz="1200" baseline="30000" dirty="0" smtClean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signal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bus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pad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Pin_I/O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pin</a:t>
                      </a:r>
                      <a:r>
                        <a:rPr lang="en-US" sz="1200" baseline="30000" dirty="0" smtClean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“Aggressor”</a:t>
                      </a:r>
                      <a:r>
                        <a:rPr lang="en-US" sz="1200" baseline="30000" dirty="0" smtClean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Pin_Rail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pin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signal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bus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5029200"/>
            <a:ext cx="57381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Must be the name of a pin connected to a buffer I/O terminal.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Must be the name of a pin connected to buffer rail terminal(s).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Must be the word “Aggressor”, to signify suitability only for</a:t>
            </a:r>
            <a:br>
              <a:rPr lang="en-US" sz="1600" dirty="0" smtClean="0"/>
            </a:br>
            <a:r>
              <a:rPr lang="en-US" sz="1600" dirty="0" smtClean="0"/>
              <a:t>aggressor signals in crosstalk simulations.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587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: Two Pin Columns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46092"/>
              </p:ext>
            </p:extLst>
          </p:nvPr>
        </p:nvGraphicFramePr>
        <p:xfrm>
          <a:off x="1339850" y="1541780"/>
          <a:ext cx="6464302" cy="3568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5"/>
                <a:gridCol w="844610"/>
                <a:gridCol w="844610"/>
                <a:gridCol w="1045705"/>
                <a:gridCol w="762000"/>
                <a:gridCol w="914400"/>
                <a:gridCol w="946152"/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Terminal_type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Terminal_type_qualifier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aggressor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</a:tr>
              <a:tr h="335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I/O</a:t>
                      </a:r>
                      <a:br>
                        <a:rPr lang="en-US" sz="1200" dirty="0" smtClean="0">
                          <a:effectLst/>
                        </a:rPr>
                      </a:br>
                      <a:r>
                        <a:rPr lang="en-US" sz="1200" dirty="0" smtClean="0">
                          <a:effectLst/>
                        </a:rPr>
                        <a:t>pin_name</a:t>
                      </a:r>
                      <a:r>
                        <a:rPr lang="en-US" sz="1200" baseline="30000" dirty="0" smtClean="0">
                          <a:effectLst/>
                        </a:rPr>
                        <a:t>1</a:t>
                      </a:r>
                      <a:endParaRPr lang="en-US" sz="1200" baseline="30000" dirty="0" smtClean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Rail</a:t>
                      </a:r>
                      <a:br>
                        <a:rPr lang="en-US" sz="1200" dirty="0" smtClean="0">
                          <a:effectLst/>
                        </a:rPr>
                      </a:br>
                      <a:r>
                        <a:rPr lang="en-US" sz="1200" dirty="0" smtClean="0">
                          <a:effectLst/>
                        </a:rPr>
                        <a:t>pin_name</a:t>
                      </a:r>
                      <a:r>
                        <a:rPr lang="en-US" sz="1200" baseline="30000" dirty="0" smtClean="0">
                          <a:effectLst/>
                        </a:rPr>
                        <a:t>2</a:t>
                      </a:r>
                      <a:endParaRPr lang="en-US" sz="1200" baseline="30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signal_name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bus_label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pad_name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err="1">
                          <a:effectLst/>
                        </a:rPr>
                        <a:t>Buf_I</a:t>
                      </a:r>
                      <a:r>
                        <a:rPr lang="en-US" sz="1200" dirty="0">
                          <a:effectLst/>
                        </a:rPr>
                        <a:t>/O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baseline="30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baseline="30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Buf_PU_Ref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 smtClean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Buf_PD_Ref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Buf_PC_Ref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Buf_GC_Ref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Buf_Ext_Ref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 smtClean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Pin_I/O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Pin_Rail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5181600"/>
            <a:ext cx="65070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Notes:</a:t>
            </a:r>
          </a:p>
          <a:p>
            <a:r>
              <a:rPr lang="en-US" dirty="0" smtClean="0"/>
              <a:t>1:  Must be the name of a pin connected to a buffer I/O terminal.</a:t>
            </a:r>
          </a:p>
          <a:p>
            <a:r>
              <a:rPr lang="en-US" dirty="0" smtClean="0"/>
              <a:t>2:  Must be the name of a pin connected to buffer rail terminal(s).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60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345</Words>
  <Application>Microsoft Office PowerPoint</Application>
  <PresentationFormat>On-screen Show (4:3)</PresentationFormat>
  <Paragraphs>317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More Interconnect BIRD Terminal_type Association Table Formats</vt:lpstr>
      <vt:lpstr>A: Minimal Information</vt:lpstr>
      <vt:lpstr>B: Common Angle Bracket Syntax</vt:lpstr>
      <vt:lpstr>C: Double Quotes for Strings</vt:lpstr>
      <vt:lpstr>D: Two Pin Columns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LaBonte</dc:creator>
  <cp:lastModifiedBy>Mike LaBonte</cp:lastModifiedBy>
  <cp:revision>6</cp:revision>
  <dcterms:created xsi:type="dcterms:W3CDTF">2016-07-14T17:04:01Z</dcterms:created>
  <dcterms:modified xsi:type="dcterms:W3CDTF">2016-07-20T19:54:10Z</dcterms:modified>
</cp:coreProperties>
</file>