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453" r:id="rId2"/>
    <p:sldId id="463" r:id="rId3"/>
    <p:sldId id="470" r:id="rId4"/>
    <p:sldId id="479" r:id="rId5"/>
    <p:sldId id="471" r:id="rId6"/>
    <p:sldId id="480" r:id="rId7"/>
    <p:sldId id="483" r:id="rId8"/>
    <p:sldId id="481" r:id="rId9"/>
    <p:sldId id="482" r:id="rId10"/>
    <p:sldId id="485" r:id="rId11"/>
    <p:sldId id="486" r:id="rId12"/>
    <p:sldId id="487" r:id="rId13"/>
    <p:sldId id="488" r:id="rId1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5" autoAdjust="0"/>
    <p:restoredTop sz="94565" autoAdjust="0"/>
  </p:normalViewPr>
  <p:slideViewPr>
    <p:cSldViewPr>
      <p:cViewPr varScale="1">
        <p:scale>
          <a:sx n="69" d="100"/>
          <a:sy n="69" d="100"/>
        </p:scale>
        <p:origin x="-15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3404"/>
    </p:cViewPr>
  </p:sorterViewPr>
  <p:notesViewPr>
    <p:cSldViewPr>
      <p:cViewPr varScale="1">
        <p:scale>
          <a:sx n="61" d="100"/>
          <a:sy n="61" d="100"/>
        </p:scale>
        <p:origin x="-2652" y="-78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01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9F6FD4D-D99A-4AF1-BBDC-87F92717B91D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4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28194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36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052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1" y="6064608"/>
            <a:ext cx="990599" cy="6886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2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2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mailto:bob@teraspeedlabs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sz="4000" dirty="0" smtClean="0"/>
              <a:t>V7.0 </a:t>
            </a:r>
            <a:r>
              <a:rPr lang="en-US" sz="4000" dirty="0" smtClean="0"/>
              <a:t>Linked</a:t>
            </a:r>
            <a:r>
              <a:rPr lang="en-US" sz="4000" dirty="0" smtClean="0"/>
              <a:t> </a:t>
            </a:r>
            <a:r>
              <a:rPr lang="en-US" sz="4000" dirty="0" smtClean="0"/>
              <a:t>BIRDs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3200" dirty="0" smtClean="0"/>
              <a:t>Bob Ross</a:t>
            </a:r>
            <a:br>
              <a:rPr lang="en-US" sz="3200" dirty="0" smtClean="0"/>
            </a:br>
            <a:r>
              <a:rPr lang="en-US" sz="3200" dirty="0" smtClean="0">
                <a:hlinkClick r:id="rId2"/>
              </a:rPr>
              <a:t>bob@teraspeedlabs.com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IBIS Editorial Task Group</a:t>
            </a:r>
            <a:br>
              <a:rPr lang="en-US" sz="3200" dirty="0" smtClean="0"/>
            </a:br>
            <a:r>
              <a:rPr lang="en-US" sz="3200" dirty="0" smtClean="0"/>
              <a:t>April 7, 2017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657" y="5181600"/>
            <a:ext cx="16256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802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Example: Checking Details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371600"/>
            <a:ext cx="6400800" cy="4609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3072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Example: Checking Details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80439"/>
            <a:ext cx="6753103" cy="394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3020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Parser Delivery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Delivered only after all test cases work correctly</a:t>
            </a:r>
          </a:p>
          <a:p>
            <a:r>
              <a:rPr lang="en-US" dirty="0" smtClean="0"/>
              <a:t>Complexity implies several iterations with parser developer before actual distribution</a:t>
            </a:r>
          </a:p>
          <a:p>
            <a:r>
              <a:rPr lang="en-US" dirty="0" smtClean="0"/>
              <a:t>Example: Four iterations for ibischk6 V6.1.3 due to issues and failures with IBIS-AMI BUG179 checking between executable models and platforms and bits</a:t>
            </a:r>
          </a:p>
          <a:p>
            <a:r>
              <a:rPr lang="en-US" dirty="0" smtClean="0"/>
              <a:t>Follow on </a:t>
            </a:r>
            <a:r>
              <a:rPr lang="en-US" dirty="0" smtClean="0"/>
              <a:t>Version 6.1 work including PAM4 addition </a:t>
            </a:r>
            <a:r>
              <a:rPr lang="en-US" dirty="0" smtClean="0"/>
              <a:t>- $5,800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296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Conclusions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Full IBIS </a:t>
            </a:r>
            <a:r>
              <a:rPr lang="en-US" dirty="0" smtClean="0"/>
              <a:t>V7.0 requires more BIRDs and time</a:t>
            </a:r>
          </a:p>
          <a:p>
            <a:r>
              <a:rPr lang="en-US" dirty="0" smtClean="0"/>
              <a:t>No quick release of ibischk7 V7.0.0</a:t>
            </a:r>
          </a:p>
          <a:p>
            <a:r>
              <a:rPr lang="en-US" dirty="0" smtClean="0"/>
              <a:t>Can s</a:t>
            </a:r>
            <a:r>
              <a:rPr lang="en-US" dirty="0" smtClean="0"/>
              <a:t>tart </a:t>
            </a:r>
            <a:r>
              <a:rPr lang="en-US" dirty="0" smtClean="0"/>
              <a:t>parser contract with what we </a:t>
            </a:r>
            <a:r>
              <a:rPr lang="en-US" dirty="0" smtClean="0"/>
              <a:t>know</a:t>
            </a:r>
          </a:p>
          <a:p>
            <a:pPr lvl="1"/>
            <a:r>
              <a:rPr lang="en-US" sz="2000" dirty="0" smtClean="0"/>
              <a:t>E.g., spell out many tests needed for BIRD189.X</a:t>
            </a:r>
            <a:endParaRPr lang="en-US" sz="2000" dirty="0" smtClean="0"/>
          </a:p>
          <a:p>
            <a:r>
              <a:rPr lang="en-US" dirty="0" smtClean="0"/>
              <a:t>Quicker release requires trading off features and “requirements” for other “</a:t>
            </a:r>
            <a:r>
              <a:rPr lang="en-US" dirty="0" smtClean="0"/>
              <a:t>requirements”</a:t>
            </a:r>
            <a:endParaRPr lang="en-US" dirty="0" smtClean="0"/>
          </a:p>
          <a:p>
            <a:pPr lvl="1"/>
            <a:r>
              <a:rPr lang="en-US" sz="2000" dirty="0" smtClean="0"/>
              <a:t>E.g., Backchannel without subdirectories and no BIRD186.X</a:t>
            </a:r>
          </a:p>
          <a:p>
            <a:pPr lvl="1"/>
            <a:r>
              <a:rPr lang="en-US" sz="2000" dirty="0" smtClean="0"/>
              <a:t>Otherwise BIRD147.6 is pushed to the </a:t>
            </a:r>
            <a:r>
              <a:rPr lang="en-US" sz="2000" dirty="0" smtClean="0"/>
              <a:t>end </a:t>
            </a:r>
            <a:r>
              <a:rPr lang="en-US" sz="2000" dirty="0" smtClean="0"/>
              <a:t>with BIRD189.X (Interconnect Modeling)</a:t>
            </a:r>
          </a:p>
          <a:p>
            <a:r>
              <a:rPr lang="en-US" dirty="0" smtClean="0"/>
              <a:t>What is the best path forward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028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Several BIRDs </a:t>
            </a:r>
            <a:r>
              <a:rPr lang="en-US" sz="4000" dirty="0" smtClean="0"/>
              <a:t>Linked</a:t>
            </a:r>
            <a:r>
              <a:rPr lang="en-US" sz="4000" dirty="0" smtClean="0"/>
              <a:t> </a:t>
            </a:r>
            <a:r>
              <a:rPr lang="en-US" sz="4000" dirty="0" smtClean="0"/>
              <a:t>with V6.1 and/or with Other BIRDs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Purpose: what should go into the next release?</a:t>
            </a:r>
          </a:p>
          <a:p>
            <a:endParaRPr lang="en-US" dirty="0"/>
          </a:p>
          <a:p>
            <a:r>
              <a:rPr lang="en-US" dirty="0" smtClean="0"/>
              <a:t>Some major links shown next with the legend:</a:t>
            </a:r>
          </a:p>
          <a:p>
            <a:r>
              <a:rPr lang="en-US" dirty="0" smtClean="0"/>
              <a:t>X </a:t>
            </a:r>
            <a:r>
              <a:rPr lang="en-US" dirty="0" smtClean="0">
                <a:sym typeface="Wingdings" panose="05000000000000000000" pitchFamily="2" charset="2"/>
              </a:rPr>
              <a:t>Y (reason) means Y requires X (because …)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Links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documented in BIRDs and imply same release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Otherwise the Editorial Task Group would have to do the </a:t>
            </a:r>
            <a:r>
              <a:rPr lang="en-US" dirty="0" smtClean="0">
                <a:sym typeface="Wingdings" panose="05000000000000000000" pitchFamily="2" charset="2"/>
              </a:rPr>
              <a:t>links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Also, parser developer might raise more </a:t>
            </a:r>
            <a:r>
              <a:rPr lang="en-US" dirty="0" smtClean="0">
                <a:sym typeface="Wingdings" panose="05000000000000000000" pitchFamily="2" charset="2"/>
              </a:rPr>
              <a:t>linkage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issues</a:t>
            </a:r>
          </a:p>
          <a:p>
            <a:pPr marL="0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endParaRPr lang="en-US" dirty="0" smtClean="0">
              <a:sym typeface="Wingdings" panose="05000000000000000000" pitchFamily="2" charset="2"/>
            </a:endParaRP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4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BIRD186.1 File Name Subdirectories and File Names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BIRD186.1 </a:t>
            </a:r>
            <a:r>
              <a:rPr lang="en-US" dirty="0" smtClean="0">
                <a:sym typeface="Wingdings" panose="05000000000000000000" pitchFamily="2" charset="2"/>
              </a:rPr>
              <a:t> Version 6.1 (many file formats and files)</a:t>
            </a:r>
            <a:endParaRPr lang="en-US" dirty="0"/>
          </a:p>
          <a:p>
            <a:r>
              <a:rPr lang="en-US" dirty="0" smtClean="0"/>
              <a:t>BIRD186.1 </a:t>
            </a:r>
            <a:r>
              <a:rPr lang="en-US" dirty="0" smtClean="0">
                <a:sym typeface="Wingdings" panose="05000000000000000000" pitchFamily="2" charset="2"/>
              </a:rPr>
              <a:t> BIRD189.X (.</a:t>
            </a:r>
            <a:r>
              <a:rPr lang="en-US" dirty="0" err="1" smtClean="0">
                <a:sym typeface="Wingdings" panose="05000000000000000000" pitchFamily="2" charset="2"/>
              </a:rPr>
              <a:t>ims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subdirectory calls and .</a:t>
            </a:r>
            <a:r>
              <a:rPr lang="en-US" dirty="0" err="1" smtClean="0">
                <a:sym typeface="Wingdings" panose="05000000000000000000" pitchFamily="2" charset="2"/>
              </a:rPr>
              <a:t>ims</a:t>
            </a:r>
            <a:r>
              <a:rPr lang="en-US" dirty="0" smtClean="0">
                <a:sym typeface="Wingdings" panose="05000000000000000000" pitchFamily="2" charset="2"/>
              </a:rPr>
              <a:t> file)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BIRD186.1  BIRD147.6 (subdirectories for backchannel)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BIRD186.1  Version 6.1 (assumes no impact of Supporting File name subdirectories)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BIRD186.1  Version 6.1, BIRDs (file name capitalization relaxation throughout, but still maintain distinct file capitalization differences)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38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BIRD181.X Terminal Names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BIRD181.X </a:t>
            </a:r>
            <a:r>
              <a:rPr lang="en-US" dirty="0" smtClean="0">
                <a:sym typeface="Wingdings" panose="05000000000000000000" pitchFamily="2" charset="2"/>
              </a:rPr>
              <a:t> Version 6.1 (standard I-V tables)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BIRD181.X  New BIRDs (for other I-V table terminals, notes on data derivation, [ISSO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PU], etc.)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BIRD181.X  Potential Reference BIRD (terminal notation and equation formulation)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IBIS 6.1 [Receiver Thresholds]  BIRD189.X (terminal names such as </a:t>
            </a:r>
            <a:r>
              <a:rPr lang="en-US" dirty="0" err="1" smtClean="0">
                <a:sym typeface="Wingdings" panose="05000000000000000000" pitchFamily="2" charset="2"/>
              </a:rPr>
              <a:t>Pullup_ref</a:t>
            </a:r>
            <a:r>
              <a:rPr lang="en-US" dirty="0" smtClean="0">
                <a:sym typeface="Wingdings" panose="05000000000000000000" pitchFamily="2" charset="2"/>
              </a:rPr>
              <a:t>, etc.)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BIRD189.X </a:t>
            </a:r>
            <a:r>
              <a:rPr lang="en-US" dirty="0" smtClean="0">
                <a:sym typeface="Wingdings" panose="05000000000000000000" pitchFamily="2" charset="2"/>
              </a:rPr>
              <a:t> BIRD181.X (match Buffer terminal names including </a:t>
            </a:r>
            <a:r>
              <a:rPr lang="en-US" dirty="0" err="1" smtClean="0">
                <a:sym typeface="Wingdings" panose="05000000000000000000" pitchFamily="2" charset="2"/>
              </a:rPr>
              <a:t>Pullup_ref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Buf_I</a:t>
            </a:r>
            <a:r>
              <a:rPr lang="en-US" dirty="0" smtClean="0">
                <a:sym typeface="Wingdings" panose="05000000000000000000" pitchFamily="2" charset="2"/>
              </a:rPr>
              <a:t>/O versus </a:t>
            </a:r>
            <a:r>
              <a:rPr lang="en-US" dirty="0" err="1" smtClean="0">
                <a:sym typeface="Wingdings" panose="05000000000000000000" pitchFamily="2" charset="2"/>
              </a:rPr>
              <a:t>Buffer_I</a:t>
            </a:r>
            <a:r>
              <a:rPr lang="en-US" dirty="0" smtClean="0">
                <a:sym typeface="Wingdings" panose="05000000000000000000" pitchFamily="2" charset="2"/>
              </a:rPr>
              <a:t>/O issue)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18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BIRD182 [Pin Mapping] </a:t>
            </a:r>
            <a:r>
              <a:rPr lang="en-US" sz="4000" dirty="0" err="1" smtClean="0"/>
              <a:t>bus_label</a:t>
            </a:r>
            <a:r>
              <a:rPr lang="en-US" sz="4000" dirty="0" smtClean="0"/>
              <a:t>, BIRD180, BIRD184 </a:t>
            </a:r>
            <a:r>
              <a:rPr lang="en-US" sz="4000" dirty="0" err="1" smtClean="0"/>
              <a:t>pin_name</a:t>
            </a:r>
            <a:r>
              <a:rPr lang="en-US" sz="4000" dirty="0" smtClean="0"/>
              <a:t> rules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BIRD182 </a:t>
            </a:r>
            <a:r>
              <a:rPr lang="en-US" dirty="0" smtClean="0">
                <a:sym typeface="Wingdings" panose="05000000000000000000" pitchFamily="2" charset="2"/>
              </a:rPr>
              <a:t>Version 6.1 (new rules and </a:t>
            </a:r>
            <a:r>
              <a:rPr lang="en-US" dirty="0" err="1" smtClean="0">
                <a:sym typeface="Wingdings" panose="05000000000000000000" pitchFamily="2" charset="2"/>
              </a:rPr>
              <a:t>bus_label</a:t>
            </a:r>
            <a:r>
              <a:rPr lang="en-US" dirty="0" smtClean="0">
                <a:sym typeface="Wingdings" panose="05000000000000000000" pitchFamily="2" charset="2"/>
              </a:rPr>
              <a:t> defaults to </a:t>
            </a:r>
            <a:r>
              <a:rPr lang="en-US" dirty="0" err="1" smtClean="0">
                <a:sym typeface="Wingdings" panose="05000000000000000000" pitchFamily="2" charset="2"/>
              </a:rPr>
              <a:t>signal_name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BIRD182  Version 6.1 </a:t>
            </a:r>
            <a:r>
              <a:rPr lang="en-US" dirty="0" smtClean="0">
                <a:sym typeface="Wingdings" panose="05000000000000000000" pitchFamily="2" charset="2"/>
              </a:rPr>
              <a:t>(unknown impact </a:t>
            </a:r>
            <a:r>
              <a:rPr lang="en-US" dirty="0" smtClean="0">
                <a:sym typeface="Wingdings" panose="05000000000000000000" pitchFamily="2" charset="2"/>
              </a:rPr>
              <a:t>on [Define Package Model] checking)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BIRD189.X  Version 6.1 (two more ways to add </a:t>
            </a:r>
            <a:r>
              <a:rPr lang="en-US" dirty="0" err="1" smtClean="0">
                <a:sym typeface="Wingdings" panose="05000000000000000000" pitchFamily="2" charset="2"/>
              </a:rPr>
              <a:t>bus_label</a:t>
            </a:r>
            <a:r>
              <a:rPr lang="en-US" dirty="0" smtClean="0">
                <a:sym typeface="Wingdings" panose="05000000000000000000" pitchFamily="2" charset="2"/>
              </a:rPr>
              <a:t> to [Pin Mapping] with [Bus Label] and [Die Supply Pads] , </a:t>
            </a:r>
            <a:r>
              <a:rPr lang="en-US" dirty="0" smtClean="0">
                <a:sym typeface="Wingdings" panose="05000000000000000000" pitchFamily="2" charset="2"/>
              </a:rPr>
              <a:t>more</a:t>
            </a:r>
            <a:r>
              <a:rPr lang="en-US" dirty="0" smtClean="0">
                <a:sym typeface="Wingdings" panose="05000000000000000000" pitchFamily="2" charset="2"/>
              </a:rPr>
              <a:t> checks for </a:t>
            </a:r>
            <a:r>
              <a:rPr lang="en-US" dirty="0" smtClean="0">
                <a:sym typeface="Wingdings" panose="05000000000000000000" pitchFamily="2" charset="2"/>
              </a:rPr>
              <a:t>POWER/GND and </a:t>
            </a:r>
            <a:r>
              <a:rPr lang="en-US" dirty="0" err="1" smtClean="0">
                <a:sym typeface="Wingdings" panose="05000000000000000000" pitchFamily="2" charset="2"/>
              </a:rPr>
              <a:t>signal_name</a:t>
            </a:r>
            <a:r>
              <a:rPr lang="en-US" dirty="0" smtClean="0">
                <a:sym typeface="Wingdings" panose="05000000000000000000" pitchFamily="2" charset="2"/>
              </a:rPr>
              <a:t> conflicts)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BIRD180, BIRD184  IBIS V6.1 (distinct </a:t>
            </a:r>
            <a:r>
              <a:rPr lang="en-US" dirty="0" err="1" smtClean="0">
                <a:sym typeface="Wingdings" panose="05000000000000000000" pitchFamily="2" charset="2"/>
              </a:rPr>
              <a:t>pin_names</a:t>
            </a:r>
            <a:r>
              <a:rPr lang="en-US" dirty="0" smtClean="0">
                <a:sym typeface="Wingdings" panose="05000000000000000000" pitchFamily="2" charset="2"/>
              </a:rPr>
              <a:t>, rail </a:t>
            </a:r>
            <a:r>
              <a:rPr lang="en-US" dirty="0" err="1" smtClean="0">
                <a:sym typeface="Wingdings" panose="05000000000000000000" pitchFamily="2" charset="2"/>
              </a:rPr>
              <a:t>model_name</a:t>
            </a:r>
            <a:r>
              <a:rPr lang="en-US" dirty="0" smtClean="0">
                <a:sym typeface="Wingdings" panose="05000000000000000000" pitchFamily="2" charset="2"/>
              </a:rPr>
              <a:t> differences versus rail </a:t>
            </a:r>
            <a:r>
              <a:rPr lang="en-US" dirty="0" err="1" smtClean="0">
                <a:sym typeface="Wingdings" panose="05000000000000000000" pitchFamily="2" charset="2"/>
              </a:rPr>
              <a:t>signal_name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33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Candidate BIRDs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12-18? BIRDs</a:t>
            </a:r>
          </a:p>
          <a:p>
            <a:r>
              <a:rPr lang="en-US" dirty="0" smtClean="0"/>
              <a:t>BIRD158.X unknown </a:t>
            </a:r>
            <a:r>
              <a:rPr lang="en-US" dirty="0" smtClean="0"/>
              <a:t>linkage </a:t>
            </a:r>
            <a:r>
              <a:rPr lang="en-US" dirty="0" smtClean="0"/>
              <a:t>to </a:t>
            </a:r>
            <a:r>
              <a:rPr lang="en-US" dirty="0" smtClean="0"/>
              <a:t>BIRD189.X?</a:t>
            </a:r>
            <a:endParaRPr lang="en-US" dirty="0" smtClean="0"/>
          </a:p>
          <a:p>
            <a:r>
              <a:rPr lang="en-US" dirty="0" smtClean="0"/>
              <a:t>Some with internal dependencies</a:t>
            </a:r>
          </a:p>
          <a:p>
            <a:pPr lvl="1"/>
            <a:r>
              <a:rPr lang="en-US" sz="2000" dirty="0" smtClean="0"/>
              <a:t>E.g., Five BCI parameters with new all or none rule</a:t>
            </a:r>
          </a:p>
          <a:p>
            <a:r>
              <a:rPr lang="en-US" dirty="0" smtClean="0"/>
              <a:t>More BIRDs </a:t>
            </a:r>
            <a:r>
              <a:rPr lang="en-US" dirty="0" smtClean="0"/>
              <a:t>add</a:t>
            </a:r>
            <a:r>
              <a:rPr lang="en-US" dirty="0" smtClean="0"/>
              <a:t> </a:t>
            </a:r>
            <a:r>
              <a:rPr lang="en-US" dirty="0"/>
              <a:t>m</a:t>
            </a:r>
            <a:r>
              <a:rPr lang="en-US" dirty="0" smtClean="0"/>
              <a:t>ore </a:t>
            </a:r>
            <a:r>
              <a:rPr lang="en-US" dirty="0" smtClean="0"/>
              <a:t>…</a:t>
            </a:r>
          </a:p>
          <a:p>
            <a:pPr lvl="1"/>
            <a:r>
              <a:rPr lang="en-US" sz="2000" dirty="0" smtClean="0"/>
              <a:t>Spec work</a:t>
            </a:r>
          </a:p>
          <a:p>
            <a:pPr lvl="1"/>
            <a:r>
              <a:rPr lang="en-US" sz="2000" dirty="0" smtClean="0"/>
              <a:t>Contract work for checking rules and for quote</a:t>
            </a:r>
          </a:p>
          <a:p>
            <a:pPr lvl="1"/>
            <a:r>
              <a:rPr lang="en-US" sz="2000" dirty="0" smtClean="0"/>
              <a:t>Parser project includes source code changes, test cases, error code spreadsheet update, and testing</a:t>
            </a:r>
          </a:p>
          <a:p>
            <a:pPr lvl="1"/>
            <a:r>
              <a:rPr lang="en-US" sz="2000" dirty="0" smtClean="0"/>
              <a:t>Funding issues and longer schedule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Parser Contract</a:t>
            </a:r>
            <a:br>
              <a:rPr lang="en-US" sz="4000" dirty="0" smtClean="0"/>
            </a:br>
            <a:r>
              <a:rPr lang="en-US" sz="4000" dirty="0" smtClean="0"/>
              <a:t>Writing</a:t>
            </a:r>
            <a:r>
              <a:rPr lang="en-US" sz="4000" dirty="0"/>
              <a:t> </a:t>
            </a:r>
            <a:r>
              <a:rPr lang="en-US" sz="4000" dirty="0" smtClean="0"/>
              <a:t>Can Begin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Legally required </a:t>
            </a:r>
            <a:r>
              <a:rPr lang="en-US" dirty="0" smtClean="0"/>
              <a:t>for services and payment</a:t>
            </a:r>
          </a:p>
          <a:p>
            <a:r>
              <a:rPr lang="en-US" dirty="0" smtClean="0"/>
              <a:t>Many BIRDs already known</a:t>
            </a:r>
          </a:p>
          <a:p>
            <a:r>
              <a:rPr lang="en-US" dirty="0" smtClean="0"/>
              <a:t>Need to specify some checking details</a:t>
            </a:r>
          </a:p>
          <a:p>
            <a:r>
              <a:rPr lang="en-US" dirty="0" smtClean="0"/>
              <a:t>Needed for an accurate quote</a:t>
            </a:r>
          </a:p>
          <a:p>
            <a:r>
              <a:rPr lang="en-US" dirty="0" smtClean="0"/>
              <a:t>Signed contract needed before parser work begins</a:t>
            </a:r>
          </a:p>
          <a:p>
            <a:r>
              <a:rPr lang="en-US" dirty="0" smtClean="0"/>
              <a:t>Parser funding needs to be assured before parser work begins</a:t>
            </a:r>
          </a:p>
          <a:p>
            <a:r>
              <a:rPr lang="en-US" dirty="0" smtClean="0"/>
              <a:t>Project could be broken up, but an incomplete parser </a:t>
            </a:r>
            <a:r>
              <a:rPr lang="en-US" dirty="0" smtClean="0"/>
              <a:t>should</a:t>
            </a:r>
            <a:r>
              <a:rPr lang="en-US" dirty="0" smtClean="0"/>
              <a:t> </a:t>
            </a:r>
            <a:r>
              <a:rPr lang="en-US" dirty="0" smtClean="0"/>
              <a:t>never </a:t>
            </a:r>
            <a:r>
              <a:rPr lang="en-US" dirty="0" smtClean="0"/>
              <a:t>be officially released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25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Example of $10,000 Contract Detail for ibischk6 V6.0.0 (7 BIRDs)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8077200" cy="3259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4588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Example: Checking Details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49927"/>
            <a:ext cx="6035355" cy="4869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11045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19576</TotalTime>
  <Words>654</Words>
  <Application>Microsoft Office PowerPoint</Application>
  <PresentationFormat>On-screen Show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Executive</vt:lpstr>
      <vt:lpstr>V7.0 Linked BIRDs  Bob Ross bob@teraspeedlabs.com  IBIS Editorial Task Group April 7, 2017</vt:lpstr>
      <vt:lpstr>Several BIRDs Linked with V6.1 and/or with Other BIRDs</vt:lpstr>
      <vt:lpstr>BIRD186.1 File Name Subdirectories and File Names</vt:lpstr>
      <vt:lpstr>BIRD181.X Terminal Names</vt:lpstr>
      <vt:lpstr>BIRD182 [Pin Mapping] bus_label, BIRD180, BIRD184 pin_name rules</vt:lpstr>
      <vt:lpstr>Candidate BIRDs</vt:lpstr>
      <vt:lpstr>Parser Contract Writing Can Begin</vt:lpstr>
      <vt:lpstr>Example of $10,000 Contract Detail for ibischk6 V6.0.0 (7 BIRDs)</vt:lpstr>
      <vt:lpstr>Example: Checking Details</vt:lpstr>
      <vt:lpstr>Example: Checking Details</vt:lpstr>
      <vt:lpstr>Example: Checking Details</vt:lpstr>
      <vt:lpstr>Parser Delivery</vt:lpstr>
      <vt:lpstr>Conclusions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Dagostino</dc:creator>
  <cp:lastModifiedBy>Bob</cp:lastModifiedBy>
  <cp:revision>1122</cp:revision>
  <cp:lastPrinted>2014-09-15T17:44:41Z</cp:lastPrinted>
  <dcterms:created xsi:type="dcterms:W3CDTF">2014-08-14T21:20:06Z</dcterms:created>
  <dcterms:modified xsi:type="dcterms:W3CDTF">2017-04-07T00:00:23Z</dcterms:modified>
</cp:coreProperties>
</file>