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A4722-E13D-4543-9DC1-BEF7E7780D61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A6685-7F83-4209-B59F-F0E402D80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6FE16-ECAD-4920-9491-1C425DFF5944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15018-14D9-483C-8B40-0D90A1B5A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FF200-DF4F-40EB-BC53-F56CBFD173B3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19415-68E3-4018-A814-137C3256B6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467DF-AE96-4954-AA50-11EE84C17811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656F6-6B03-4546-ACBD-B226123A0A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815CF-2494-4C0E-9223-15219109E254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CFD41-CB17-46DB-B309-B6F283CBB8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FFBDA-1525-4EBA-B582-F13637D6B698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FD73E-659D-4598-86F0-6923C1796D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B3171-7707-4AE1-90D9-71C9E578130F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C298E-EEDA-4275-9589-84074ED04D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2BE29-23DC-413C-8257-2CC4E2F0CC71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89703-E10E-4F52-B944-B5A877CBE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5EF87-7089-4418-9791-2D1DDE158BAF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0BE12-2C52-430F-AF03-8BDF7B2EF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2E09F-5C60-47A5-8F2E-5857DA639C14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110C5-EEE0-4010-9094-47F03A20D5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827C2-977E-435C-AFAA-B74BAD8886F8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C5D34-4802-478D-ADB9-987D04C52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80DC56F-129B-4C79-B5E0-19FD2780DB66}" type="datetimeFigureOut">
              <a:rPr lang="en-US"/>
              <a:pPr>
                <a:defRPr/>
              </a:pPr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BBE5B2E-B684-4E80-9678-58A4513FA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Proposed Figures for IBIS 6.2</a:t>
            </a: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898989"/>
                </a:solidFill>
              </a:rPr>
              <a:t>Mike LaBonte</a:t>
            </a:r>
          </a:p>
          <a:p>
            <a:r>
              <a:rPr lang="en-US" smtClean="0">
                <a:solidFill>
                  <a:srgbClr val="898989"/>
                </a:solidFill>
              </a:rPr>
              <a:t>Signal Integrity Software</a:t>
            </a:r>
          </a:p>
          <a:p>
            <a:r>
              <a:rPr lang="en-US" smtClean="0">
                <a:solidFill>
                  <a:srgbClr val="898989"/>
                </a:solidFill>
              </a:rPr>
              <a:t>Mar 16, 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Figure 1 </a:t>
            </a:r>
          </a:p>
        </p:txBody>
      </p:sp>
      <p:sp>
        <p:nvSpPr>
          <p:cNvPr id="14338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IBIS 6.1</a:t>
            </a:r>
          </a:p>
        </p:txBody>
      </p:sp>
      <p:sp>
        <p:nvSpPr>
          <p:cNvPr id="14339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IBIS 6.2</a:t>
            </a:r>
          </a:p>
        </p:txBody>
      </p:sp>
      <p:pic>
        <p:nvPicPr>
          <p:cNvPr id="1434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833438" y="3392488"/>
            <a:ext cx="3286125" cy="1514475"/>
          </a:xfrm>
        </p:spPr>
      </p:pic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4191000" y="3429000"/>
          <a:ext cx="3902075" cy="1689100"/>
        </p:xfrm>
        <a:graphic>
          <a:graphicData uri="http://schemas.openxmlformats.org/presentationml/2006/ole">
            <p:oleObj spid="_x0000_s14343" name="Visio" r:id="rId4" imgW="2012823" imgH="872252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Figure 2</a:t>
            </a:r>
          </a:p>
        </p:txBody>
      </p:sp>
      <p:sp>
        <p:nvSpPr>
          <p:cNvPr id="15362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IBIS 6.1</a:t>
            </a:r>
          </a:p>
        </p:txBody>
      </p:sp>
      <p:sp>
        <p:nvSpPr>
          <p:cNvPr id="15363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IBIS 6.2</a:t>
            </a:r>
          </a:p>
        </p:txBody>
      </p:sp>
      <p:pic>
        <p:nvPicPr>
          <p:cNvPr id="1536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68313" y="2874963"/>
            <a:ext cx="4019550" cy="2552700"/>
          </a:xfrm>
        </p:spPr>
      </p:pic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5029200" y="2667000"/>
          <a:ext cx="3276600" cy="3003550"/>
        </p:xfrm>
        <a:graphic>
          <a:graphicData uri="http://schemas.openxmlformats.org/presentationml/2006/ole">
            <p:oleObj spid="_x0000_s15367" name="Visio" r:id="rId4" imgW="2136838" imgH="1958388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Figure 7</a:t>
            </a: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5181600" y="2178050"/>
          <a:ext cx="3416300" cy="4375150"/>
        </p:xfrm>
        <a:graphic>
          <a:graphicData uri="http://schemas.openxmlformats.org/presentationml/2006/ole">
            <p:oleObj spid="_x0000_s16388" name="Visio" r:id="rId3" imgW="3415856" imgH="4374547" progId="Visio.Drawing.11">
              <p:embed/>
            </p:oleObj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685800" y="2625725"/>
          <a:ext cx="3379788" cy="2874963"/>
        </p:xfrm>
        <a:graphic>
          <a:graphicData uri="http://schemas.openxmlformats.org/presentationml/2006/ole">
            <p:oleObj spid="_x0000_s16391" name="Visio" r:id="rId4" imgW="3698176" imgH="3146536" progId="Visio.Drawing.11">
              <p:embed/>
            </p:oleObj>
          </a:graphicData>
        </a:graphic>
      </p:graphicFrame>
      <p:sp>
        <p:nvSpPr>
          <p:cNvPr id="16394" name="Text Placeholder 2"/>
          <p:cNvSpPr>
            <a:spLocks/>
          </p:cNvSpPr>
          <p:nvPr/>
        </p:nvSpPr>
        <p:spPr bwMode="auto">
          <a:xfrm>
            <a:off x="457200" y="1535113"/>
            <a:ext cx="4040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400" b="1">
                <a:latin typeface="Calibri" pitchFamily="34" charset="0"/>
              </a:rPr>
              <a:t>IBIS 6.1</a:t>
            </a:r>
          </a:p>
        </p:txBody>
      </p:sp>
      <p:sp>
        <p:nvSpPr>
          <p:cNvPr id="16395" name="Text Placeholder 4"/>
          <p:cNvSpPr>
            <a:spLocks/>
          </p:cNvSpPr>
          <p:nvPr/>
        </p:nvSpPr>
        <p:spPr bwMode="auto">
          <a:xfrm>
            <a:off x="4645025" y="1535113"/>
            <a:ext cx="40417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400" b="1">
                <a:latin typeface="Calibri" pitchFamily="34" charset="0"/>
              </a:rPr>
              <a:t>IBIS 6.2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381000" y="54864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200"/>
          </a:p>
          <a:p>
            <a:r>
              <a:rPr lang="en-US" sz="1200" b="1"/>
              <a:t>Figure 7 - Low State (Logic Zero) Isso_pd Data Collection</a:t>
            </a:r>
            <a:r>
              <a:rPr lang="en-US" sz="120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40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Arial</vt:lpstr>
      <vt:lpstr>Office Theme</vt:lpstr>
      <vt:lpstr>Microsoft Visio Drawing</vt:lpstr>
      <vt:lpstr>Proposed Figures for IBIS 6.2</vt:lpstr>
      <vt:lpstr>Figure 1 </vt:lpstr>
      <vt:lpstr>Figure 2</vt:lpstr>
      <vt:lpstr>Figure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Figures 1 and 2 for IBIS 6.2</dc:title>
  <dc:creator>Mike LaBonte</dc:creator>
  <cp:lastModifiedBy>Administrator</cp:lastModifiedBy>
  <cp:revision>3</cp:revision>
  <dcterms:created xsi:type="dcterms:W3CDTF">2017-03-02T22:20:44Z</dcterms:created>
  <dcterms:modified xsi:type="dcterms:W3CDTF">2017-03-16T20:53:19Z</dcterms:modified>
</cp:coreProperties>
</file>