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7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3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9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9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4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65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8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34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4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CF77F-0DFB-4141-A2B8-DBBD1D8EE3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2301D-C2ED-4DCC-89B8-2C3F20220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2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Proposed Figures 1 and 2</a:t>
            </a:r>
            <a:br>
              <a:rPr lang="en-US" dirty="0" smtClean="0"/>
            </a:br>
            <a:r>
              <a:rPr lang="en-US" dirty="0" smtClean="0"/>
              <a:t>for IBIS 6.2</a:t>
            </a:r>
            <a:endParaRPr 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LaBonte</a:t>
            </a:r>
          </a:p>
          <a:p>
            <a:r>
              <a:rPr lang="en-US" dirty="0" smtClean="0"/>
              <a:t>Signal Integrity Software</a:t>
            </a:r>
          </a:p>
          <a:p>
            <a:r>
              <a:rPr lang="en-US" dirty="0" smtClean="0"/>
              <a:t>Mar 2,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651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1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IBIS 6.1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IBIS 6.2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31" y="3393281"/>
            <a:ext cx="32861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3100707"/>
            <a:ext cx="4041775" cy="209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271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IBIS 6.1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IBIS 6.2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351235"/>
            <a:ext cx="4041775" cy="3598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9" y="2874169"/>
            <a:ext cx="401955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2124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Proposed Figures 1 and 2 for IBIS 6.2</vt:lpstr>
      <vt:lpstr>Figure 1 </vt:lpstr>
      <vt:lpstr>Figure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Figures 1 and 2 for IBIS 6.2</dc:title>
  <dc:creator>Mike LaBonte</dc:creator>
  <cp:lastModifiedBy>Mike LaBonte</cp:lastModifiedBy>
  <cp:revision>1</cp:revision>
  <dcterms:created xsi:type="dcterms:W3CDTF">2017-03-02T22:20:44Z</dcterms:created>
  <dcterms:modified xsi:type="dcterms:W3CDTF">2017-03-02T22:29:17Z</dcterms:modified>
</cp:coreProperties>
</file>