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81" r:id="rId3"/>
    <p:sldId id="282" r:id="rId4"/>
    <p:sldId id="283" r:id="rId5"/>
    <p:sldId id="284" r:id="rId6"/>
    <p:sldId id="276" r:id="rId7"/>
    <p:sldId id="28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6DAD"/>
    <a:srgbClr val="0D78C9"/>
    <a:srgbClr val="024C84"/>
    <a:srgbClr val="993200"/>
    <a:srgbClr val="4D4E44"/>
    <a:srgbClr val="176338"/>
    <a:srgbClr val="0F5D3F"/>
    <a:srgbClr val="ABC8D1"/>
    <a:srgbClr val="1B3049"/>
    <a:srgbClr val="5D3E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9" autoAdjust="0"/>
    <p:restoredTop sz="94660"/>
  </p:normalViewPr>
  <p:slideViewPr>
    <p:cSldViewPr>
      <p:cViewPr varScale="1">
        <p:scale>
          <a:sx n="98" d="100"/>
          <a:sy n="98" d="100"/>
        </p:scale>
        <p:origin x="264" y="84"/>
      </p:cViewPr>
      <p:guideLst>
        <p:guide orient="horz" pos="2160"/>
        <p:guide pos="3841"/>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102" d="100"/>
          <a:sy n="102" d="100"/>
        </p:scale>
        <p:origin x="352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993C83-2184-4286-ABE1-941A40B40C8F}" type="datetimeFigureOut">
              <a:rPr lang="en-US" smtClean="0"/>
              <a:pPr/>
              <a:t>4/7/2020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7603001-E0F2-47E5-A338-816CC267AF60}" type="slidenum">
              <a:rPr lang="en-US" smtClean="0"/>
              <a:pPr/>
              <a:t>‹#›</a:t>
            </a:fld>
            <a:endParaRPr lang="en-US"/>
          </a:p>
        </p:txBody>
      </p:sp>
    </p:spTree>
    <p:extLst>
      <p:ext uri="{BB962C8B-B14F-4D97-AF65-F5344CB8AC3E}">
        <p14:creationId xmlns:p14="http://schemas.microsoft.com/office/powerpoint/2010/main" val="215365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53241F-7ED4-45AC-844C-15DB0D5F9CCD}" type="datetimeFigureOut">
              <a:rPr lang="en-US" smtClean="0"/>
              <a:pPr/>
              <a:t>4/7/2020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73B8C3-A209-4A55-9261-22C2A02B3159}" type="slidenum">
              <a:rPr lang="en-US" smtClean="0"/>
              <a:pPr/>
              <a:t>‹#›</a:t>
            </a:fld>
            <a:endParaRPr lang="en-US"/>
          </a:p>
        </p:txBody>
      </p:sp>
    </p:spTree>
    <p:extLst>
      <p:ext uri="{BB962C8B-B14F-4D97-AF65-F5344CB8AC3E}">
        <p14:creationId xmlns:p14="http://schemas.microsoft.com/office/powerpoint/2010/main" val="1744081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Background" descr="bluemesh.jpg"/>
          <p:cNvPicPr>
            <a:picLocks noChangeAspect="1"/>
          </p:cNvPicPr>
          <p:nvPr userDrawn="1"/>
        </p:nvPicPr>
        <p:blipFill>
          <a:blip r:embed="rId2" cstate="print"/>
          <a:stretch>
            <a:fillRect/>
          </a:stretch>
        </p:blipFill>
        <p:spPr>
          <a:xfrm>
            <a:off x="-4067" y="1287"/>
            <a:ext cx="12209092" cy="6856713"/>
          </a:xfrm>
          <a:prstGeom prst="rect">
            <a:avLst/>
          </a:prstGeom>
        </p:spPr>
      </p:pic>
      <p:sp>
        <p:nvSpPr>
          <p:cNvPr id="21" name="Title"/>
          <p:cNvSpPr>
            <a:spLocks noGrp="1"/>
          </p:cNvSpPr>
          <p:nvPr>
            <p:ph type="ctrTitle"/>
          </p:nvPr>
        </p:nvSpPr>
        <p:spPr>
          <a:xfrm>
            <a:off x="914400" y="914400"/>
            <a:ext cx="10363200" cy="1828800"/>
          </a:xfrm>
        </p:spPr>
        <p:txBody>
          <a:bodyPr/>
          <a:lstStyle>
            <a:lvl1pPr algn="l">
              <a:defRPr sz="3200">
                <a:solidFill>
                  <a:schemeClr val="tx2"/>
                </a:solidFill>
              </a:defRPr>
            </a:lvl1pPr>
          </a:lstStyle>
          <a:p>
            <a:r>
              <a:rPr lang="en-US"/>
              <a:t>Click to edit Master title style</a:t>
            </a:r>
            <a:endParaRPr lang="en-US" dirty="0"/>
          </a:p>
        </p:txBody>
      </p:sp>
      <p:sp>
        <p:nvSpPr>
          <p:cNvPr id="22" name="Subtitle"/>
          <p:cNvSpPr>
            <a:spLocks noGrp="1"/>
          </p:cNvSpPr>
          <p:nvPr>
            <p:ph type="subTitle" idx="1"/>
          </p:nvPr>
        </p:nvSpPr>
        <p:spPr>
          <a:xfrm>
            <a:off x="914400" y="3203579"/>
            <a:ext cx="10363200" cy="987425"/>
          </a:xfrm>
        </p:spPr>
        <p:txBody>
          <a:bodyPr>
            <a:normAutofit/>
          </a:bodyPr>
          <a:lstStyle>
            <a:lvl1pPr marL="0" indent="0" algn="l">
              <a:buNone/>
              <a:defRPr sz="1604" b="0">
                <a:solidFill>
                  <a:schemeClr val="tx1"/>
                </a:solidFill>
              </a:defRPr>
            </a:lvl1pPr>
            <a:lvl2pPr marL="458340" indent="0" algn="ctr">
              <a:buNone/>
              <a:defRPr>
                <a:solidFill>
                  <a:schemeClr val="tx1">
                    <a:tint val="75000"/>
                  </a:schemeClr>
                </a:solidFill>
              </a:defRPr>
            </a:lvl2pPr>
            <a:lvl3pPr marL="916680" indent="0" algn="ctr">
              <a:buNone/>
              <a:defRPr>
                <a:solidFill>
                  <a:schemeClr val="tx1">
                    <a:tint val="75000"/>
                  </a:schemeClr>
                </a:solidFill>
              </a:defRPr>
            </a:lvl3pPr>
            <a:lvl4pPr marL="1375020" indent="0" algn="ctr">
              <a:buNone/>
              <a:defRPr>
                <a:solidFill>
                  <a:schemeClr val="tx1">
                    <a:tint val="75000"/>
                  </a:schemeClr>
                </a:solidFill>
              </a:defRPr>
            </a:lvl4pPr>
            <a:lvl5pPr marL="1833361" indent="0" algn="ctr">
              <a:buNone/>
              <a:defRPr>
                <a:solidFill>
                  <a:schemeClr val="tx1">
                    <a:tint val="75000"/>
                  </a:schemeClr>
                </a:solidFill>
              </a:defRPr>
            </a:lvl5pPr>
            <a:lvl6pPr marL="2291701" indent="0" algn="ctr">
              <a:buNone/>
              <a:defRPr>
                <a:solidFill>
                  <a:schemeClr val="tx1">
                    <a:tint val="75000"/>
                  </a:schemeClr>
                </a:solidFill>
              </a:defRPr>
            </a:lvl6pPr>
            <a:lvl7pPr marL="2750041" indent="0" algn="ctr">
              <a:buNone/>
              <a:defRPr>
                <a:solidFill>
                  <a:schemeClr val="tx1">
                    <a:tint val="75000"/>
                  </a:schemeClr>
                </a:solidFill>
              </a:defRPr>
            </a:lvl7pPr>
            <a:lvl8pPr marL="3208381" indent="0" algn="ctr">
              <a:buNone/>
              <a:defRPr>
                <a:solidFill>
                  <a:schemeClr val="tx1">
                    <a:tint val="75000"/>
                  </a:schemeClr>
                </a:solidFill>
              </a:defRPr>
            </a:lvl8pPr>
            <a:lvl9pPr marL="3666721" indent="0" algn="ctr">
              <a:buNone/>
              <a:defRPr>
                <a:solidFill>
                  <a:schemeClr val="tx1">
                    <a:tint val="75000"/>
                  </a:schemeClr>
                </a:solidFill>
              </a:defRPr>
            </a:lvl9pPr>
          </a:lstStyle>
          <a:p>
            <a:r>
              <a:rPr lang="en-US"/>
              <a:t>Click to edit Master subtitle style</a:t>
            </a:r>
            <a:endParaRPr lang="en-US" dirty="0"/>
          </a:p>
        </p:txBody>
      </p:sp>
      <p:sp>
        <p:nvSpPr>
          <p:cNvPr id="23" name="Copyright"/>
          <p:cNvSpPr txBox="1"/>
          <p:nvPr userDrawn="1"/>
        </p:nvSpPr>
        <p:spPr>
          <a:xfrm>
            <a:off x="10227052" y="6527632"/>
            <a:ext cx="2438400" cy="246221"/>
          </a:xfrm>
          <a:prstGeom prst="rect">
            <a:avLst/>
          </a:prstGeom>
          <a:noFill/>
        </p:spPr>
        <p:txBody>
          <a:bodyPr wrap="square" rtlCol="0">
            <a:spAutoFit/>
          </a:bodyPr>
          <a:lstStyle/>
          <a:p>
            <a:r>
              <a:rPr lang="en-US" sz="1003" dirty="0">
                <a:solidFill>
                  <a:schemeClr val="bg1"/>
                </a:solidFill>
                <a:latin typeface="Arial" pitchFamily="34" charset="0"/>
                <a:cs typeface="Arial" pitchFamily="34" charset="0"/>
              </a:rPr>
              <a:t>© 2017 The MathWorks, Inc.</a:t>
            </a:r>
          </a:p>
        </p:txBody>
      </p:sp>
      <p:cxnSp>
        <p:nvCxnSpPr>
          <p:cNvPr id="26" name="GrayLine"/>
          <p:cNvCxnSpPr/>
          <p:nvPr userDrawn="1"/>
        </p:nvCxnSpPr>
        <p:spPr>
          <a:xfrm>
            <a:off x="-4067" y="4376652"/>
            <a:ext cx="12209092" cy="0"/>
          </a:xfrm>
          <a:prstGeom prst="line">
            <a:avLst/>
          </a:prstGeom>
          <a:ln w="57150">
            <a:solidFill>
              <a:schemeClr val="bg1">
                <a:lumMod val="65000"/>
              </a:schemeClr>
            </a:solidFill>
          </a:ln>
        </p:spPr>
        <p:style>
          <a:lnRef idx="1">
            <a:schemeClr val="dk1"/>
          </a:lnRef>
          <a:fillRef idx="0">
            <a:schemeClr val="dk1"/>
          </a:fillRef>
          <a:effectRef idx="0">
            <a:schemeClr val="dk1"/>
          </a:effectRef>
          <a:fontRef idx="minor">
            <a:schemeClr val="tx1"/>
          </a:fontRef>
        </p:style>
      </p:cxnSp>
      <p:pic>
        <p:nvPicPr>
          <p:cNvPr id="9" name="Logo" descr="09_MW_logo_CMYK_REV.png"/>
          <p:cNvPicPr>
            <a:picLocks noChangeAspect="1"/>
          </p:cNvPicPr>
          <p:nvPr userDrawn="1"/>
        </p:nvPicPr>
        <p:blipFill>
          <a:blip r:embed="rId3" cstate="print"/>
          <a:stretch>
            <a:fillRect/>
          </a:stretch>
        </p:blipFill>
        <p:spPr>
          <a:xfrm>
            <a:off x="10330730" y="141139"/>
            <a:ext cx="1620665" cy="32059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p:spPr>
        <p:txBody>
          <a:bodyPr/>
          <a:lstStyle>
            <a:lvl1pPr>
              <a:defRPr sz="2800" baseline="0">
                <a:solidFill>
                  <a:schemeClr val="tx2"/>
                </a:solidFill>
              </a:defRPr>
            </a:lvl1pPr>
          </a:lstStyle>
          <a:p>
            <a:r>
              <a:rPr lang="en-US"/>
              <a:t>Click to edit Master title style</a:t>
            </a:r>
            <a:endParaRPr lang="en-US" dirty="0"/>
          </a:p>
        </p:txBody>
      </p:sp>
      <p:sp>
        <p:nvSpPr>
          <p:cNvPr id="3" name="Content"/>
          <p:cNvSpPr>
            <a:spLocks noGrp="1"/>
          </p:cNvSpPr>
          <p:nvPr>
            <p:ph idx="1"/>
          </p:nvPr>
        </p:nvSpPr>
        <p:spPr>
          <a:xfrm>
            <a:off x="609602" y="1600200"/>
            <a:ext cx="10769600" cy="4648200"/>
          </a:xfrm>
        </p:spPr>
        <p:txBody>
          <a:bodyPr/>
          <a:lstStyle>
            <a:lvl1pPr>
              <a:buSzPct val="75000"/>
              <a:defRPr sz="2400"/>
            </a:lvl1pPr>
            <a:lvl2pPr>
              <a:lnSpc>
                <a:spcPct val="105000"/>
              </a:lnSpc>
              <a:defRPr sz="2000"/>
            </a:lvl2pPr>
            <a:lvl3pPr>
              <a:lnSpc>
                <a:spcPct val="105000"/>
              </a:lnSpc>
              <a:buSzPct val="75000"/>
              <a:defRPr sz="1604"/>
            </a:lvl3pPr>
            <a:lvl4pPr>
              <a:lnSpc>
                <a:spcPct val="105000"/>
              </a:lnSpc>
              <a:defRPr/>
            </a:lvl4pPr>
            <a:lvl5pPr>
              <a:lnSpc>
                <a:spcPct val="105000"/>
              </a:lnSpc>
              <a:defRPr/>
            </a:lvl5pPr>
          </a:lstStyle>
          <a:p>
            <a:pPr lvl="0"/>
            <a:r>
              <a:rPr lang="en-US"/>
              <a:t>Edit Master text styles</a:t>
            </a:r>
          </a:p>
          <a:p>
            <a:pPr lvl="1"/>
            <a:r>
              <a:rPr lang="en-US"/>
              <a:t>Second level</a:t>
            </a:r>
          </a:p>
          <a:p>
            <a:pPr lvl="2"/>
            <a:r>
              <a:rPr lang="en-US"/>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p:spPr>
        <p:txBody>
          <a:body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eature">
    <p:spTree>
      <p:nvGrpSpPr>
        <p:cNvPr id="1" name=""/>
        <p:cNvGrpSpPr/>
        <p:nvPr/>
      </p:nvGrpSpPr>
      <p:grpSpPr>
        <a:xfrm>
          <a:off x="0" y="0"/>
          <a:ext cx="0" cy="0"/>
          <a:chOff x="0" y="0"/>
          <a:chExt cx="0" cy="0"/>
        </a:xfrm>
      </p:grpSpPr>
      <p:sp>
        <p:nvSpPr>
          <p:cNvPr id="10" name="Title"/>
          <p:cNvSpPr>
            <a:spLocks noGrp="1"/>
          </p:cNvSpPr>
          <p:nvPr>
            <p:ph type="title"/>
          </p:nvPr>
        </p:nvSpPr>
        <p:spPr>
          <a:xfrm>
            <a:off x="609600" y="457200"/>
            <a:ext cx="9448800" cy="990600"/>
          </a:xfrm>
        </p:spPr>
        <p:txBody>
          <a:bodyPr anchor="t" anchorCtr="0"/>
          <a:lstStyle>
            <a:lvl1pPr algn="l">
              <a:defRPr sz="2800" b="0" i="0">
                <a:solidFill>
                  <a:schemeClr val="tx2"/>
                </a:solidFill>
              </a:defRPr>
            </a:lvl1pPr>
          </a:lstStyle>
          <a:p>
            <a:r>
              <a:rPr lang="en-US"/>
              <a:t>Click to edit Master title style</a:t>
            </a:r>
            <a:endParaRPr lang="en-US" dirty="0"/>
          </a:p>
        </p:txBody>
      </p:sp>
      <p:sp>
        <p:nvSpPr>
          <p:cNvPr id="11" name="Content"/>
          <p:cNvSpPr>
            <a:spLocks noGrp="1"/>
          </p:cNvSpPr>
          <p:nvPr>
            <p:ph sz="half" idx="10" hasCustomPrompt="1"/>
          </p:nvPr>
        </p:nvSpPr>
        <p:spPr>
          <a:xfrm>
            <a:off x="609601" y="2819400"/>
            <a:ext cx="5080001" cy="3200400"/>
          </a:xfrm>
        </p:spPr>
        <p:txBody>
          <a:bodyPr/>
          <a:lstStyle>
            <a:lvl1pPr>
              <a:buClr>
                <a:srgbClr val="125687"/>
              </a:buClr>
              <a:buSzTx/>
              <a:defRPr sz="1800" baseline="0"/>
            </a:lvl1pPr>
            <a:lvl2pPr>
              <a:defRPr sz="1604"/>
            </a:lvl2pPr>
            <a:lvl3pPr>
              <a:buNone/>
              <a:defRPr sz="1604"/>
            </a:lvl3pPr>
            <a:lvl4pPr>
              <a:defRPr sz="1805"/>
            </a:lvl4pPr>
            <a:lvl5pPr>
              <a:defRPr sz="1805"/>
            </a:lvl5pPr>
            <a:lvl6pPr>
              <a:defRPr sz="1805"/>
            </a:lvl6pPr>
            <a:lvl7pPr>
              <a:defRPr sz="1805"/>
            </a:lvl7pPr>
            <a:lvl8pPr>
              <a:defRPr sz="1805"/>
            </a:lvl8pPr>
            <a:lvl9pPr>
              <a:defRPr sz="1805"/>
            </a:lvl9pPr>
          </a:lstStyle>
          <a:p>
            <a:pPr lvl="0">
              <a:buClr>
                <a:srgbClr val="125687"/>
              </a:buClr>
              <a:buSzTx/>
            </a:pPr>
            <a:r>
              <a:rPr lang="en-US" dirty="0"/>
              <a:t>Click to add b</a:t>
            </a:r>
            <a:r>
              <a:rPr lang="en-US" sz="1805" dirty="0">
                <a:solidFill>
                  <a:prstClr val="black"/>
                </a:solidFill>
              </a:rPr>
              <a:t>rief summary and benefits of feature (ideally three bullets)</a:t>
            </a:r>
          </a:p>
          <a:p>
            <a:pPr lvl="1"/>
            <a:r>
              <a:rPr lang="en-US" dirty="0"/>
              <a:t>Second level</a:t>
            </a:r>
          </a:p>
        </p:txBody>
      </p:sp>
      <p:sp>
        <p:nvSpPr>
          <p:cNvPr id="13" name="Headline"/>
          <p:cNvSpPr>
            <a:spLocks noGrp="1"/>
          </p:cNvSpPr>
          <p:nvPr>
            <p:ph type="body" sz="quarter" idx="11" hasCustomPrompt="1"/>
          </p:nvPr>
        </p:nvSpPr>
        <p:spPr>
          <a:xfrm>
            <a:off x="609601" y="1600200"/>
            <a:ext cx="5080001" cy="838200"/>
          </a:xfrm>
        </p:spPr>
        <p:txBody>
          <a:bodyPr anchor="t"/>
          <a:lstStyle>
            <a:lvl1pPr marL="0" indent="0" algn="l">
              <a:buNone/>
              <a:defRPr sz="2000" b="0" i="0" baseline="0"/>
            </a:lvl1pPr>
          </a:lstStyle>
          <a:p>
            <a:pPr lvl="0"/>
            <a:r>
              <a:rPr lang="en-US" dirty="0"/>
              <a:t>Click to add headline</a:t>
            </a:r>
            <a:r>
              <a:rPr lang="en-US" sz="2005" b="1" dirty="0">
                <a:solidFill>
                  <a:prstClr val="black"/>
                </a:solidFill>
              </a:rPr>
              <a:t> providing value of feature</a:t>
            </a:r>
            <a:endParaRPr lang="en-US" dirty="0"/>
          </a:p>
        </p:txBody>
      </p:sp>
      <p:sp>
        <p:nvSpPr>
          <p:cNvPr id="14" name="ProductName"/>
          <p:cNvSpPr>
            <a:spLocks noGrp="1"/>
          </p:cNvSpPr>
          <p:nvPr>
            <p:ph type="body" sz="half" idx="12" hasCustomPrompt="1"/>
          </p:nvPr>
        </p:nvSpPr>
        <p:spPr>
          <a:xfrm>
            <a:off x="609602" y="6172200"/>
            <a:ext cx="5473700" cy="533400"/>
          </a:xfrm>
        </p:spPr>
        <p:txBody>
          <a:bodyPr anchor="b" anchorCtr="0"/>
          <a:lstStyle>
            <a:lvl1pPr marL="230761" indent="-229170">
              <a:buClrTx/>
              <a:buSzPct val="125000"/>
              <a:buFont typeface="Courier New" pitchFamily="49" charset="0"/>
              <a:buChar char="»"/>
              <a:defRPr sz="1604" b="0">
                <a:latin typeface="Courier New" pitchFamily="49" charset="0"/>
                <a:cs typeface="Courier New" pitchFamily="49" charset="0"/>
              </a:defRPr>
            </a:lvl1pPr>
          </a:lstStyle>
          <a:p>
            <a:pPr lvl="0"/>
            <a:r>
              <a:rPr lang="en-US" dirty="0"/>
              <a:t>Click to add </a:t>
            </a:r>
            <a:r>
              <a:rPr lang="en-US" sz="1604" dirty="0" err="1">
                <a:latin typeface="Courier New" pitchFamily="49" charset="0"/>
                <a:cs typeface="Courier New" pitchFamily="49" charset="0"/>
              </a:rPr>
              <a:t>product_example_name</a:t>
            </a:r>
            <a:r>
              <a:rPr lang="en-US" sz="1604" dirty="0">
                <a:latin typeface="Courier New" pitchFamily="49" charset="0"/>
                <a:cs typeface="Courier New" pitchFamily="49" charset="0"/>
              </a:rPr>
              <a: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963084" y="1914529"/>
            <a:ext cx="10363200" cy="1362075"/>
          </a:xfrm>
        </p:spPr>
        <p:txBody>
          <a:bodyPr anchor="t"/>
          <a:lstStyle>
            <a:lvl1pPr algn="ctr">
              <a:defRPr sz="3200" b="0" cap="none">
                <a:solidFill>
                  <a:schemeClr val="tx2"/>
                </a:solidFill>
              </a:defRPr>
            </a:lvl1pPr>
          </a:lstStyle>
          <a:p>
            <a:r>
              <a:rPr lang="en-US" dirty="0"/>
              <a:t>Click to edit Section Header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p:spPr>
        <p:txBody>
          <a:bodyPr/>
          <a:lstStyle>
            <a:lvl1pPr>
              <a:defRPr>
                <a:solidFill>
                  <a:schemeClr val="tx2"/>
                </a:solidFill>
              </a:defRPr>
            </a:lvl1pPr>
          </a:lstStyle>
          <a:p>
            <a:r>
              <a:rPr lang="en-US"/>
              <a:t>Click to edit Master title style</a:t>
            </a:r>
            <a:endParaRPr lang="en-US" dirty="0"/>
          </a:p>
        </p:txBody>
      </p:sp>
      <p:sp>
        <p:nvSpPr>
          <p:cNvPr id="3" name="LeftContent"/>
          <p:cNvSpPr>
            <a:spLocks noGrp="1"/>
          </p:cNvSpPr>
          <p:nvPr>
            <p:ph sz="half" idx="1"/>
          </p:nvPr>
        </p:nvSpPr>
        <p:spPr>
          <a:xfrm>
            <a:off x="609602" y="1600200"/>
            <a:ext cx="5181600" cy="4648199"/>
          </a:xfrm>
        </p:spPr>
        <p:txBody>
          <a:bodyPr/>
          <a:lstStyle>
            <a:lvl1pPr>
              <a:defRPr sz="2400"/>
            </a:lvl1pPr>
            <a:lvl2pPr>
              <a:defRPr sz="2000"/>
            </a:lvl2pPr>
            <a:lvl3pPr>
              <a:defRPr sz="1604"/>
            </a:lvl3pPr>
            <a:lvl4pPr>
              <a:defRPr sz="1805"/>
            </a:lvl4pPr>
            <a:lvl5pPr>
              <a:defRPr sz="1805"/>
            </a:lvl5pPr>
            <a:lvl6pPr>
              <a:defRPr sz="1805"/>
            </a:lvl6pPr>
            <a:lvl7pPr>
              <a:defRPr sz="1805"/>
            </a:lvl7pPr>
            <a:lvl8pPr>
              <a:defRPr sz="1805"/>
            </a:lvl8pPr>
            <a:lvl9pPr>
              <a:defRPr sz="1805"/>
            </a:lvl9pPr>
          </a:lstStyle>
          <a:p>
            <a:pPr lvl="0"/>
            <a:r>
              <a:rPr lang="en-US"/>
              <a:t>Edit Master text styles</a:t>
            </a:r>
          </a:p>
          <a:p>
            <a:pPr lvl="1"/>
            <a:r>
              <a:rPr lang="en-US"/>
              <a:t>Second level</a:t>
            </a:r>
          </a:p>
          <a:p>
            <a:pPr lvl="2"/>
            <a:r>
              <a:rPr lang="en-US"/>
              <a:t>Third level</a:t>
            </a:r>
          </a:p>
        </p:txBody>
      </p:sp>
      <p:sp>
        <p:nvSpPr>
          <p:cNvPr id="4" name="RightContent"/>
          <p:cNvSpPr>
            <a:spLocks noGrp="1"/>
          </p:cNvSpPr>
          <p:nvPr>
            <p:ph sz="half" idx="2"/>
          </p:nvPr>
        </p:nvSpPr>
        <p:spPr>
          <a:xfrm>
            <a:off x="6197602" y="1600200"/>
            <a:ext cx="5181600" cy="4648199"/>
          </a:xfrm>
        </p:spPr>
        <p:txBody>
          <a:bodyPr/>
          <a:lstStyle>
            <a:lvl1pPr>
              <a:defRPr sz="2400"/>
            </a:lvl1pPr>
            <a:lvl2pPr>
              <a:defRPr sz="2000"/>
            </a:lvl2pPr>
            <a:lvl3pPr>
              <a:defRPr sz="1604"/>
            </a:lvl3pPr>
            <a:lvl4pPr>
              <a:defRPr sz="1805"/>
            </a:lvl4pPr>
            <a:lvl5pPr>
              <a:defRPr sz="1805"/>
            </a:lvl5pPr>
            <a:lvl6pPr>
              <a:defRPr sz="1805"/>
            </a:lvl6pPr>
            <a:lvl7pPr>
              <a:defRPr sz="1805"/>
            </a:lvl7pPr>
            <a:lvl8pPr>
              <a:defRPr sz="1805"/>
            </a:lvl8pPr>
            <a:lvl9pPr>
              <a:defRPr sz="1805"/>
            </a:lvl9pPr>
          </a:lstStyle>
          <a:p>
            <a:pPr lvl="0"/>
            <a:r>
              <a:rPr lang="en-US"/>
              <a:t>Edit Master text styles</a:t>
            </a:r>
          </a:p>
          <a:p>
            <a:pPr lvl="1"/>
            <a:r>
              <a:rPr lang="en-US"/>
              <a:t>Second level</a:t>
            </a:r>
          </a:p>
          <a:p>
            <a:pPr lvl="2"/>
            <a:r>
              <a:rPr lang="en-US"/>
              <a:t>Third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Content"/>
          <p:cNvSpPr txBox="1">
            <a:spLocks noChangeArrowheads="1"/>
          </p:cNvSpPr>
          <p:nvPr userDrawn="1"/>
        </p:nvSpPr>
        <p:spPr bwMode="auto">
          <a:xfrm>
            <a:off x="607484" y="1600200"/>
            <a:ext cx="10765536" cy="4648200"/>
          </a:xfrm>
          <a:prstGeom prst="rect">
            <a:avLst/>
          </a:prstGeom>
          <a:noFill/>
          <a:ln w="9525">
            <a:noFill/>
            <a:miter lim="800000"/>
            <a:headEnd/>
            <a:tailEnd/>
          </a:ln>
          <a:effectLst/>
        </p:spPr>
        <p:txBody>
          <a:bodyPr wrap="none"/>
          <a:lstStyle/>
          <a:p>
            <a:pPr marL="342164" lvl="0" indent="-342164">
              <a:buClr>
                <a:schemeClr val="tx2"/>
              </a:buClr>
              <a:buSzPct val="75000"/>
              <a:buFont typeface="Wingdings" pitchFamily="2" charset="2"/>
              <a:buChar char="§"/>
              <a:tabLst>
                <a:tab pos="458340" algn="l"/>
              </a:tabLst>
            </a:pPr>
            <a:r>
              <a:rPr lang="en-US" sz="2400" dirty="0">
                <a:latin typeface="Arial" pitchFamily="34" charset="0"/>
                <a:cs typeface="Arial" pitchFamily="34" charset="0"/>
              </a:rPr>
              <a:t>Edit</a:t>
            </a:r>
            <a:r>
              <a:rPr lang="en-US" sz="2400" baseline="0" dirty="0">
                <a:latin typeface="Arial" pitchFamily="34" charset="0"/>
                <a:cs typeface="Arial" pitchFamily="34" charset="0"/>
              </a:rPr>
              <a:t> in Slide Master view to e</a:t>
            </a:r>
            <a:r>
              <a:rPr lang="en-US" sz="2400" dirty="0">
                <a:latin typeface="Arial" pitchFamily="34" charset="0"/>
                <a:cs typeface="Arial" pitchFamily="34" charset="0"/>
              </a:rPr>
              <a:t>nter agenda items</a:t>
            </a:r>
          </a:p>
          <a:p>
            <a:pPr marL="342164" lvl="0" indent="-342164">
              <a:buClr>
                <a:schemeClr val="tx2"/>
              </a:buClr>
              <a:buSzPct val="75000"/>
              <a:buFont typeface="Wingdings" pitchFamily="2" charset="2"/>
              <a:buChar char="§"/>
              <a:tabLst>
                <a:tab pos="458340" algn="l"/>
              </a:tabLst>
            </a:pPr>
            <a:r>
              <a:rPr lang="en-US" sz="2400" dirty="0">
                <a:latin typeface="Arial" pitchFamily="34" charset="0"/>
                <a:cs typeface="Arial" pitchFamily="34" charset="0"/>
              </a:rPr>
              <a:t>Bullet 2</a:t>
            </a:r>
          </a:p>
          <a:p>
            <a:pPr marL="342164" lvl="0" indent="-342164">
              <a:buClr>
                <a:schemeClr val="tx2"/>
              </a:buClr>
              <a:buSzPct val="75000"/>
              <a:buFont typeface="Wingdings" pitchFamily="2" charset="2"/>
              <a:buChar char="§"/>
              <a:tabLst>
                <a:tab pos="458340" algn="l"/>
              </a:tabLst>
            </a:pPr>
            <a:r>
              <a:rPr lang="en-US" sz="2400" dirty="0">
                <a:latin typeface="Arial" pitchFamily="34" charset="0"/>
                <a:cs typeface="Arial" pitchFamily="34" charset="0"/>
              </a:rPr>
              <a:t>Bullet</a:t>
            </a:r>
            <a:r>
              <a:rPr lang="en-US" sz="2400" baseline="0" dirty="0">
                <a:latin typeface="Arial" pitchFamily="34" charset="0"/>
                <a:cs typeface="Arial" pitchFamily="34" charset="0"/>
              </a:rPr>
              <a:t> 3</a:t>
            </a:r>
          </a:p>
          <a:p>
            <a:pPr marL="342164" lvl="0" indent="-342164">
              <a:buClr>
                <a:schemeClr val="tx2"/>
              </a:buClr>
              <a:buSzPct val="75000"/>
              <a:buFont typeface="Wingdings" pitchFamily="2" charset="2"/>
              <a:buChar char="§"/>
              <a:tabLst>
                <a:tab pos="458340" algn="l"/>
              </a:tabLst>
            </a:pPr>
            <a:r>
              <a:rPr lang="en-US" sz="2400" baseline="0" dirty="0">
                <a:latin typeface="Arial" pitchFamily="34" charset="0"/>
                <a:cs typeface="Arial" pitchFamily="34" charset="0"/>
              </a:rPr>
              <a:t>Bullet 4</a:t>
            </a:r>
          </a:p>
          <a:p>
            <a:pPr marL="342164" lvl="0" indent="-342164">
              <a:buClr>
                <a:schemeClr val="tx2"/>
              </a:buClr>
              <a:buSzPct val="75000"/>
              <a:buFont typeface="Wingdings" pitchFamily="2" charset="2"/>
              <a:buChar char="§"/>
              <a:tabLst>
                <a:tab pos="458340" algn="l"/>
              </a:tabLst>
            </a:pPr>
            <a:endParaRPr lang="en-US" sz="2400" dirty="0">
              <a:latin typeface="Arial" pitchFamily="34" charset="0"/>
              <a:cs typeface="Arial" pitchFamily="34" charset="0"/>
            </a:endParaRPr>
          </a:p>
        </p:txBody>
      </p:sp>
      <p:sp>
        <p:nvSpPr>
          <p:cNvPr id="5" name="Title"/>
          <p:cNvSpPr txBox="1">
            <a:spLocks noChangeArrowheads="1"/>
          </p:cNvSpPr>
          <p:nvPr userDrawn="1"/>
        </p:nvSpPr>
        <p:spPr bwMode="auto">
          <a:xfrm>
            <a:off x="607484" y="464695"/>
            <a:ext cx="10765536" cy="1143000"/>
          </a:xfrm>
          <a:prstGeom prst="rect">
            <a:avLst/>
          </a:prstGeom>
          <a:noFill/>
          <a:ln w="9525">
            <a:noFill/>
            <a:miter lim="800000"/>
            <a:headEnd/>
            <a:tailEnd/>
          </a:ln>
          <a:effectLst/>
        </p:spPr>
        <p:txBody>
          <a:bodyPr wrap="none"/>
          <a:lstStyle/>
          <a:p>
            <a:pPr marL="0" marR="0" indent="0" algn="l" defTabSz="916680" rtl="0" eaLnBrk="1" fontAlgn="auto" latinLnBrk="0" hangingPunct="1">
              <a:lnSpc>
                <a:spcPct val="100000"/>
              </a:lnSpc>
              <a:spcBef>
                <a:spcPts val="0"/>
              </a:spcBef>
              <a:spcAft>
                <a:spcPts val="0"/>
              </a:spcAft>
              <a:buClrTx/>
              <a:buSzTx/>
              <a:buFontTx/>
              <a:buNone/>
              <a:tabLst/>
              <a:defRPr/>
            </a:pPr>
            <a:r>
              <a:rPr lang="en-US" sz="2800" b="0" dirty="0">
                <a:solidFill>
                  <a:schemeClr val="tx2"/>
                </a:solidFill>
                <a:latin typeface="Arial" pitchFamily="34" charset="0"/>
                <a:cs typeface="Arial" pitchFamily="34" charset="0"/>
              </a:rPr>
              <a:t>Edit in Slide</a:t>
            </a:r>
            <a:r>
              <a:rPr lang="en-US" sz="2800" b="0" baseline="0" dirty="0">
                <a:solidFill>
                  <a:schemeClr val="tx2"/>
                </a:solidFill>
                <a:latin typeface="Arial" pitchFamily="34" charset="0"/>
                <a:cs typeface="Arial" pitchFamily="34" charset="0"/>
              </a:rPr>
              <a:t> Master view to e</a:t>
            </a:r>
            <a:r>
              <a:rPr lang="en-US" sz="2800" b="0" dirty="0">
                <a:solidFill>
                  <a:schemeClr val="tx2"/>
                </a:solidFill>
                <a:latin typeface="Arial" pitchFamily="34" charset="0"/>
                <a:cs typeface="Arial" pitchFamily="34" charset="0"/>
              </a:rPr>
              <a:t>nter agenda</a:t>
            </a:r>
            <a:r>
              <a:rPr lang="en-US" sz="2800" b="0" baseline="0" dirty="0">
                <a:solidFill>
                  <a:schemeClr val="tx2"/>
                </a:solidFill>
                <a:latin typeface="Arial" pitchFamily="34" charset="0"/>
                <a:cs typeface="Arial" pitchFamily="34" charset="0"/>
              </a:rPr>
              <a:t> title</a:t>
            </a:r>
            <a:endParaRPr lang="en-US" sz="2800" b="0" dirty="0">
              <a:solidFill>
                <a:schemeClr val="tx2"/>
              </a:solidFill>
              <a:latin typeface="Arial" pitchFamily="34" charset="0"/>
              <a:cs typeface="Arial"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cNvSpPr>
            <a:spLocks noGrp="1"/>
          </p:cNvSpPr>
          <p:nvPr>
            <p:ph type="title"/>
          </p:nvPr>
        </p:nvSpPr>
        <p:spPr>
          <a:xfrm>
            <a:off x="609602" y="457200"/>
            <a:ext cx="10769600" cy="990600"/>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3" name="Content"/>
          <p:cNvSpPr>
            <a:spLocks noGrp="1"/>
          </p:cNvSpPr>
          <p:nvPr>
            <p:ph type="body" idx="1"/>
          </p:nvPr>
        </p:nvSpPr>
        <p:spPr>
          <a:xfrm>
            <a:off x="609602" y="1600200"/>
            <a:ext cx="10769600" cy="4648200"/>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
        <p:nvSpPr>
          <p:cNvPr id="8" name="SlideNumber"/>
          <p:cNvSpPr/>
          <p:nvPr/>
        </p:nvSpPr>
        <p:spPr>
          <a:xfrm>
            <a:off x="11582400" y="6484954"/>
            <a:ext cx="609600" cy="381001"/>
          </a:xfrm>
          <a:prstGeom prst="rect">
            <a:avLst/>
          </a:prstGeom>
          <a:noFill/>
          <a:ln w="12700">
            <a:noFill/>
          </a:ln>
        </p:spPr>
        <p:txBody>
          <a:bodyPr wrap="square" anchor="ctr">
            <a:noAutofit/>
          </a:bodyPr>
          <a:lstStyle/>
          <a:p>
            <a:pPr algn="ctr"/>
            <a:fld id="{47FBD1EF-0801-4063-B668-C71608ACC70F}" type="slidenum">
              <a:rPr kumimoji="0" lang="en-US" sz="1203" b="1" i="0" u="none" strike="noStrike" kern="1200" cap="none" spc="0" normalizeH="0" baseline="0" noProof="0" smtClean="0">
                <a:ln>
                  <a:noFill/>
                </a:ln>
                <a:solidFill>
                  <a:schemeClr val="tx2"/>
                </a:solidFill>
                <a:effectLst/>
                <a:uLnTx/>
                <a:uFillTx/>
                <a:latin typeface="Arial" pitchFamily="34" charset="0"/>
                <a:ea typeface="+mn-ea"/>
                <a:cs typeface="Arial" pitchFamily="34" charset="0"/>
              </a:rPr>
              <a:pPr algn="ctr"/>
              <a:t>‹#›</a:t>
            </a:fld>
            <a:endParaRPr lang="en-US" sz="1203" b="1" dirty="0">
              <a:solidFill>
                <a:schemeClr val="tx2"/>
              </a:solidFill>
            </a:endParaRPr>
          </a:p>
        </p:txBody>
      </p:sp>
      <p:pic>
        <p:nvPicPr>
          <p:cNvPr id="12" name="Logo" descr="logo647.png"/>
          <p:cNvPicPr>
            <a:picLocks noChangeAspect="1"/>
          </p:cNvPicPr>
          <p:nvPr/>
        </p:nvPicPr>
        <p:blipFill>
          <a:blip r:embed="rId10" cstate="print"/>
          <a:stretch>
            <a:fillRect/>
          </a:stretch>
        </p:blipFill>
        <p:spPr>
          <a:xfrm>
            <a:off x="10679339" y="23675"/>
            <a:ext cx="1327516" cy="360269"/>
          </a:xfrm>
          <a:prstGeom prst="rect">
            <a:avLst/>
          </a:prstGeom>
          <a:noFill/>
          <a:ln>
            <a:noFill/>
          </a:ln>
        </p:spPr>
      </p:pic>
      <p:cxnSp>
        <p:nvCxnSpPr>
          <p:cNvPr id="13" name="Line"/>
          <p:cNvCxnSpPr/>
          <p:nvPr/>
        </p:nvCxnSpPr>
        <p:spPr>
          <a:xfrm rot="10800000" flipV="1">
            <a:off x="229170" y="176521"/>
            <a:ext cx="10297392" cy="211602"/>
          </a:xfrm>
          <a:prstGeom prst="bentConnector3">
            <a:avLst>
              <a:gd name="adj1" fmla="val 10001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9" r:id="rId4"/>
    <p:sldLayoutId id="2147483663" r:id="rId5"/>
    <p:sldLayoutId id="2147483651" r:id="rId6"/>
    <p:sldLayoutId id="2147483652" r:id="rId7"/>
    <p:sldLayoutId id="2147483664" r:id="rId8"/>
  </p:sldLayoutIdLst>
  <p:hf hdr="0" ftr="0" dt="0"/>
  <p:txStyles>
    <p:titleStyle>
      <a:lvl1pPr algn="l" defTabSz="916680" rtl="0" eaLnBrk="1" latinLnBrk="0" hangingPunct="1">
        <a:spcBef>
          <a:spcPct val="0"/>
        </a:spcBef>
        <a:buNone/>
        <a:defRPr sz="2800" b="0" kern="1200">
          <a:solidFill>
            <a:schemeClr val="tx2"/>
          </a:solidFill>
          <a:latin typeface="Arial" pitchFamily="34" charset="0"/>
          <a:ea typeface="+mj-ea"/>
          <a:cs typeface="Arial" pitchFamily="34" charset="0"/>
        </a:defRPr>
      </a:lvl1pPr>
    </p:titleStyle>
    <p:bodyStyle>
      <a:lvl1pPr marL="343755" indent="-343755" algn="l" defTabSz="916680" rtl="0" eaLnBrk="1" latinLnBrk="0" hangingPunct="1">
        <a:spcBef>
          <a:spcPct val="20000"/>
        </a:spcBef>
        <a:buClr>
          <a:schemeClr val="tx2"/>
        </a:buClr>
        <a:buSzPct val="75000"/>
        <a:buFont typeface="Wingdings" pitchFamily="2" charset="2"/>
        <a:buChar char="§"/>
        <a:defRPr sz="2400" kern="1200">
          <a:solidFill>
            <a:schemeClr val="tx1"/>
          </a:solidFill>
          <a:latin typeface="Arial" pitchFamily="34" charset="0"/>
          <a:ea typeface="+mn-ea"/>
          <a:cs typeface="Arial" pitchFamily="34" charset="0"/>
        </a:defRPr>
      </a:lvl1pPr>
      <a:lvl2pPr marL="744802" indent="-286462" algn="l" defTabSz="916680" rtl="0" eaLnBrk="1" latinLnBrk="0" hangingPunct="1">
        <a:spcBef>
          <a:spcPct val="20000"/>
        </a:spcBef>
        <a:buClr>
          <a:schemeClr val="tx2"/>
        </a:buClr>
        <a:buFont typeface="Arial" pitchFamily="34" charset="0"/>
        <a:buChar char="–"/>
        <a:defRPr sz="2000" kern="1200">
          <a:solidFill>
            <a:schemeClr val="tx1"/>
          </a:solidFill>
          <a:latin typeface="Arial" pitchFamily="34" charset="0"/>
          <a:ea typeface="+mn-ea"/>
          <a:cs typeface="Arial" pitchFamily="34" charset="0"/>
        </a:defRPr>
      </a:lvl2pPr>
      <a:lvl3pPr marL="1145850" indent="-229170" algn="l" defTabSz="916680" rtl="0" eaLnBrk="1" latinLnBrk="0" hangingPunct="1">
        <a:spcBef>
          <a:spcPct val="20000"/>
        </a:spcBef>
        <a:buClr>
          <a:schemeClr val="tx2"/>
        </a:buClr>
        <a:buSzPct val="75000"/>
        <a:buFont typeface="Wingdings" pitchFamily="2" charset="2"/>
        <a:buChar char="§"/>
        <a:defRPr sz="1604" kern="1200">
          <a:solidFill>
            <a:schemeClr val="tx1"/>
          </a:solidFill>
          <a:latin typeface="Arial" pitchFamily="34" charset="0"/>
          <a:ea typeface="+mn-ea"/>
          <a:cs typeface="Arial" pitchFamily="34" charset="0"/>
        </a:defRPr>
      </a:lvl3pPr>
      <a:lvl4pPr marL="1604190" indent="-229170" algn="l" defTabSz="916680" rtl="0" eaLnBrk="1" latinLnBrk="0" hangingPunct="1">
        <a:spcBef>
          <a:spcPct val="20000"/>
        </a:spcBef>
        <a:buFont typeface="Arial" pitchFamily="34" charset="0"/>
        <a:buNone/>
        <a:defRPr sz="1604" kern="1200">
          <a:solidFill>
            <a:schemeClr val="tx1"/>
          </a:solidFill>
          <a:latin typeface="Arial" pitchFamily="34" charset="0"/>
          <a:ea typeface="+mn-ea"/>
          <a:cs typeface="Arial" pitchFamily="34" charset="0"/>
        </a:defRPr>
      </a:lvl4pPr>
      <a:lvl5pPr marL="2062531" indent="-229170" algn="l" defTabSz="916680" rtl="0" eaLnBrk="1" latinLnBrk="0" hangingPunct="1">
        <a:spcBef>
          <a:spcPct val="20000"/>
        </a:spcBef>
        <a:buClr>
          <a:schemeClr val="tx2"/>
        </a:buClr>
        <a:buFont typeface="Arial" pitchFamily="34" charset="0"/>
        <a:buChar char="»"/>
        <a:defRPr sz="1404" kern="1200">
          <a:solidFill>
            <a:schemeClr val="tx1"/>
          </a:solidFill>
          <a:latin typeface="Arial" pitchFamily="34" charset="0"/>
          <a:ea typeface="+mn-ea"/>
          <a:cs typeface="Arial" pitchFamily="34" charset="0"/>
        </a:defRPr>
      </a:lvl5pPr>
      <a:lvl6pPr marL="252087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6pPr>
      <a:lvl7pPr marL="297921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7pPr>
      <a:lvl8pPr marL="343755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8pPr>
      <a:lvl9pPr marL="3895891" indent="-229170" algn="l" defTabSz="916680" rtl="0" eaLnBrk="1" latinLnBrk="0" hangingPunct="1">
        <a:spcBef>
          <a:spcPct val="20000"/>
        </a:spcBef>
        <a:buFont typeface="Arial" pitchFamily="34" charset="0"/>
        <a:buChar char="•"/>
        <a:defRPr sz="2005" kern="1200">
          <a:solidFill>
            <a:schemeClr val="tx1"/>
          </a:solidFill>
          <a:latin typeface="+mn-lt"/>
          <a:ea typeface="+mn-ea"/>
          <a:cs typeface="+mn-cs"/>
        </a:defRPr>
      </a:lvl9pPr>
    </p:bodyStyle>
    <p:otherStyle>
      <a:defPPr>
        <a:defRPr lang="en-US"/>
      </a:defPPr>
      <a:lvl1pPr marL="0" algn="l" defTabSz="916680" rtl="0" eaLnBrk="1" latinLnBrk="0" hangingPunct="1">
        <a:defRPr sz="1805" kern="1200">
          <a:solidFill>
            <a:schemeClr val="tx1"/>
          </a:solidFill>
          <a:latin typeface="+mn-lt"/>
          <a:ea typeface="+mn-ea"/>
          <a:cs typeface="+mn-cs"/>
        </a:defRPr>
      </a:lvl1pPr>
      <a:lvl2pPr marL="458340" algn="l" defTabSz="916680" rtl="0" eaLnBrk="1" latinLnBrk="0" hangingPunct="1">
        <a:defRPr sz="1805" kern="1200">
          <a:solidFill>
            <a:schemeClr val="tx1"/>
          </a:solidFill>
          <a:latin typeface="+mn-lt"/>
          <a:ea typeface="+mn-ea"/>
          <a:cs typeface="+mn-cs"/>
        </a:defRPr>
      </a:lvl2pPr>
      <a:lvl3pPr marL="916680" algn="l" defTabSz="916680" rtl="0" eaLnBrk="1" latinLnBrk="0" hangingPunct="1">
        <a:defRPr sz="1805" kern="1200">
          <a:solidFill>
            <a:schemeClr val="tx1"/>
          </a:solidFill>
          <a:latin typeface="+mn-lt"/>
          <a:ea typeface="+mn-ea"/>
          <a:cs typeface="+mn-cs"/>
        </a:defRPr>
      </a:lvl3pPr>
      <a:lvl4pPr marL="1375020" algn="l" defTabSz="916680" rtl="0" eaLnBrk="1" latinLnBrk="0" hangingPunct="1">
        <a:defRPr sz="1805" kern="1200">
          <a:solidFill>
            <a:schemeClr val="tx1"/>
          </a:solidFill>
          <a:latin typeface="+mn-lt"/>
          <a:ea typeface="+mn-ea"/>
          <a:cs typeface="+mn-cs"/>
        </a:defRPr>
      </a:lvl4pPr>
      <a:lvl5pPr marL="1833361" algn="l" defTabSz="916680" rtl="0" eaLnBrk="1" latinLnBrk="0" hangingPunct="1">
        <a:defRPr sz="1805" kern="1200">
          <a:solidFill>
            <a:schemeClr val="tx1"/>
          </a:solidFill>
          <a:latin typeface="+mn-lt"/>
          <a:ea typeface="+mn-ea"/>
          <a:cs typeface="+mn-cs"/>
        </a:defRPr>
      </a:lvl5pPr>
      <a:lvl6pPr marL="2291701" algn="l" defTabSz="916680" rtl="0" eaLnBrk="1" latinLnBrk="0" hangingPunct="1">
        <a:defRPr sz="1805" kern="1200">
          <a:solidFill>
            <a:schemeClr val="tx1"/>
          </a:solidFill>
          <a:latin typeface="+mn-lt"/>
          <a:ea typeface="+mn-ea"/>
          <a:cs typeface="+mn-cs"/>
        </a:defRPr>
      </a:lvl6pPr>
      <a:lvl7pPr marL="2750041" algn="l" defTabSz="916680" rtl="0" eaLnBrk="1" latinLnBrk="0" hangingPunct="1">
        <a:defRPr sz="1805" kern="1200">
          <a:solidFill>
            <a:schemeClr val="tx1"/>
          </a:solidFill>
          <a:latin typeface="+mn-lt"/>
          <a:ea typeface="+mn-ea"/>
          <a:cs typeface="+mn-cs"/>
        </a:defRPr>
      </a:lvl7pPr>
      <a:lvl8pPr marL="3208381" algn="l" defTabSz="916680" rtl="0" eaLnBrk="1" latinLnBrk="0" hangingPunct="1">
        <a:defRPr sz="1805" kern="1200">
          <a:solidFill>
            <a:schemeClr val="tx1"/>
          </a:solidFill>
          <a:latin typeface="+mn-lt"/>
          <a:ea typeface="+mn-ea"/>
          <a:cs typeface="+mn-cs"/>
        </a:defRPr>
      </a:lvl8pPr>
      <a:lvl9pPr marL="3666721" algn="l" defTabSz="916680" rtl="0" eaLnBrk="1" latinLnBrk="0" hangingPunct="1">
        <a:defRPr sz="1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Alternative DQ DQS Clocking BIRD</a:t>
            </a:r>
          </a:p>
        </p:txBody>
      </p:sp>
      <p:sp>
        <p:nvSpPr>
          <p:cNvPr id="3" name="Subtitle 2"/>
          <p:cNvSpPr>
            <a:spLocks noGrp="1"/>
          </p:cNvSpPr>
          <p:nvPr>
            <p:ph type="subTitle" idx="1"/>
          </p:nvPr>
        </p:nvSpPr>
        <p:spPr/>
        <p:txBody>
          <a:bodyPr/>
          <a:lstStyle/>
          <a:p>
            <a:r>
              <a:rPr lang="en-US" dirty="0"/>
              <a:t>Walter Katz</a:t>
            </a:r>
          </a:p>
          <a:p>
            <a:r>
              <a:rPr lang="en-US" dirty="0"/>
              <a:t>IBIS-ATM</a:t>
            </a:r>
          </a:p>
          <a:p>
            <a:r>
              <a:rPr lang="en-US" dirty="0"/>
              <a:t>April 7,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99AEB-0A78-42FD-AEB7-6111470DF73D}"/>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EEB5ACAE-4110-4444-952C-1E048E2C1F8F}"/>
              </a:ext>
            </a:extLst>
          </p:cNvPr>
          <p:cNvSpPr>
            <a:spLocks noGrp="1"/>
          </p:cNvSpPr>
          <p:nvPr>
            <p:ph idx="1"/>
          </p:nvPr>
        </p:nvSpPr>
        <p:spPr/>
        <p:txBody>
          <a:bodyPr/>
          <a:lstStyle/>
          <a:p>
            <a:r>
              <a:rPr lang="en-US" dirty="0"/>
              <a:t>Background</a:t>
            </a:r>
          </a:p>
          <a:p>
            <a:r>
              <a:rPr lang="en-US" dirty="0"/>
              <a:t>Introduce a new BIRD that DQ *</a:t>
            </a:r>
            <a:r>
              <a:rPr lang="en-US" dirty="0" err="1"/>
              <a:t>clock_times</a:t>
            </a:r>
            <a:r>
              <a:rPr lang="en-US" dirty="0"/>
              <a:t> can be used as an input as well as an output. As an input it can be</a:t>
            </a:r>
          </a:p>
          <a:p>
            <a:pPr lvl="1"/>
            <a:r>
              <a:rPr lang="en-US" dirty="0"/>
              <a:t>Ignored (as it is today)</a:t>
            </a:r>
          </a:p>
          <a:p>
            <a:pPr lvl="1"/>
            <a:r>
              <a:rPr lang="en-US" dirty="0"/>
              <a:t>DQS *</a:t>
            </a:r>
            <a:r>
              <a:rPr lang="en-US" dirty="0" err="1"/>
              <a:t>clock_times</a:t>
            </a:r>
            <a:r>
              <a:rPr lang="en-US" dirty="0"/>
              <a:t> output</a:t>
            </a:r>
          </a:p>
          <a:p>
            <a:pPr lvl="1"/>
            <a:r>
              <a:rPr lang="en-US" dirty="0"/>
              <a:t>DQS *wave output</a:t>
            </a:r>
          </a:p>
          <a:p>
            <a:r>
              <a:rPr lang="en-US" dirty="0"/>
              <a:t>One new AMI Reserved Parameters</a:t>
            </a:r>
          </a:p>
          <a:p>
            <a:r>
              <a:rPr lang="en-US" dirty="0"/>
              <a:t>Advantages</a:t>
            </a:r>
          </a:p>
        </p:txBody>
      </p:sp>
    </p:spTree>
    <p:extLst>
      <p:ext uri="{BB962C8B-B14F-4D97-AF65-F5344CB8AC3E}">
        <p14:creationId xmlns:p14="http://schemas.microsoft.com/office/powerpoint/2010/main" val="136812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2E542-DBF8-4ABC-A819-5A69F8F63513}"/>
              </a:ext>
            </a:extLst>
          </p:cNvPr>
          <p:cNvSpPr>
            <a:spLocks noGrp="1"/>
          </p:cNvSpPr>
          <p:nvPr>
            <p:ph type="title"/>
          </p:nvPr>
        </p:nvSpPr>
        <p:spPr>
          <a:xfrm>
            <a:off x="609602" y="457200"/>
            <a:ext cx="10769600" cy="990600"/>
          </a:xfrm>
        </p:spPr>
        <p:txBody>
          <a:bodyPr/>
          <a:lstStyle/>
          <a:p>
            <a:r>
              <a:rPr lang="en-US" dirty="0"/>
              <a:t>Background</a:t>
            </a:r>
          </a:p>
        </p:txBody>
      </p:sp>
      <p:sp>
        <p:nvSpPr>
          <p:cNvPr id="3" name="Content Placeholder 2">
            <a:extLst>
              <a:ext uri="{FF2B5EF4-FFF2-40B4-BE49-F238E27FC236}">
                <a16:creationId xmlns:a16="http://schemas.microsoft.com/office/drawing/2014/main" id="{49601F4C-4F84-4D00-B2AB-E9C5CE00B219}"/>
              </a:ext>
            </a:extLst>
          </p:cNvPr>
          <p:cNvSpPr>
            <a:spLocks noGrp="1"/>
          </p:cNvSpPr>
          <p:nvPr>
            <p:ph idx="1"/>
          </p:nvPr>
        </p:nvSpPr>
        <p:spPr>
          <a:xfrm>
            <a:off x="609602" y="1104900"/>
            <a:ext cx="10769600" cy="5143500"/>
          </a:xfrm>
        </p:spPr>
        <p:txBody>
          <a:bodyPr/>
          <a:lstStyle/>
          <a:p>
            <a:r>
              <a:rPr lang="en-US" sz="2000" dirty="0"/>
              <a:t>For DDR5 channels the skew between DQ and DQS has two components:</a:t>
            </a:r>
          </a:p>
          <a:p>
            <a:pPr lvl="1"/>
            <a:r>
              <a:rPr lang="en-US" dirty="0"/>
              <a:t>The N*UI skew (e.g. from a DQS clock tree)</a:t>
            </a:r>
          </a:p>
          <a:p>
            <a:pPr lvl="1"/>
            <a:r>
              <a:rPr lang="en-US" dirty="0"/>
              <a:t>The fine skew to get the DQS clock at the center of the DQ eye.</a:t>
            </a:r>
          </a:p>
          <a:p>
            <a:r>
              <a:rPr lang="en-US" sz="2000" dirty="0"/>
              <a:t>It would be nice to have a DDR5 DQ Rx model that has as input both the DQ waveform and either the DQS clock tics or DQS waveform to be able to correctly locate the clock in each UI of a DQ waveform.</a:t>
            </a:r>
          </a:p>
        </p:txBody>
      </p:sp>
    </p:spTree>
    <p:extLst>
      <p:ext uri="{BB962C8B-B14F-4D97-AF65-F5344CB8AC3E}">
        <p14:creationId xmlns:p14="http://schemas.microsoft.com/office/powerpoint/2010/main" val="54439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3414A-A57A-47EB-84B1-CF66E1DB3218}"/>
              </a:ext>
            </a:extLst>
          </p:cNvPr>
          <p:cNvSpPr>
            <a:spLocks noGrp="1"/>
          </p:cNvSpPr>
          <p:nvPr>
            <p:ph type="title"/>
          </p:nvPr>
        </p:nvSpPr>
        <p:spPr/>
        <p:txBody>
          <a:bodyPr/>
          <a:lstStyle/>
          <a:p>
            <a:r>
              <a:rPr lang="en-US" dirty="0"/>
              <a:t>This Alternative BIRD</a:t>
            </a:r>
          </a:p>
        </p:txBody>
      </p:sp>
      <p:sp>
        <p:nvSpPr>
          <p:cNvPr id="3" name="Content Placeholder 2">
            <a:extLst>
              <a:ext uri="{FF2B5EF4-FFF2-40B4-BE49-F238E27FC236}">
                <a16:creationId xmlns:a16="http://schemas.microsoft.com/office/drawing/2014/main" id="{5875CC4A-2B48-492C-9E6B-C24CC078A979}"/>
              </a:ext>
            </a:extLst>
          </p:cNvPr>
          <p:cNvSpPr>
            <a:spLocks noGrp="1"/>
          </p:cNvSpPr>
          <p:nvPr>
            <p:ph idx="1"/>
          </p:nvPr>
        </p:nvSpPr>
        <p:spPr>
          <a:xfrm>
            <a:off x="609602" y="990600"/>
            <a:ext cx="10769600" cy="5257800"/>
          </a:xfrm>
        </p:spPr>
        <p:txBody>
          <a:bodyPr/>
          <a:lstStyle/>
          <a:p>
            <a:r>
              <a:rPr lang="en-US" dirty="0"/>
              <a:t>The *</a:t>
            </a:r>
            <a:r>
              <a:rPr lang="en-US" dirty="0" err="1"/>
              <a:t>clock_times</a:t>
            </a:r>
            <a:r>
              <a:rPr lang="en-US" dirty="0"/>
              <a:t> array that is passed to the DQ GetWave can</a:t>
            </a:r>
          </a:p>
          <a:p>
            <a:pPr lvl="1"/>
            <a:r>
              <a:rPr lang="en-US" sz="2400" dirty="0"/>
              <a:t>Contents ignores as in the IBIS 7.0 specification</a:t>
            </a:r>
          </a:p>
          <a:p>
            <a:pPr lvl="1"/>
            <a:r>
              <a:rPr lang="en-US" sz="2400" dirty="0"/>
              <a:t>Contain the *</a:t>
            </a:r>
            <a:r>
              <a:rPr lang="en-US" sz="2400" dirty="0" err="1"/>
              <a:t>clock_times</a:t>
            </a:r>
            <a:r>
              <a:rPr lang="en-US" sz="2400" dirty="0"/>
              <a:t> output of the DQS GetWave</a:t>
            </a:r>
          </a:p>
          <a:p>
            <a:pPr lvl="1"/>
            <a:r>
              <a:rPr lang="en-US" sz="2400" dirty="0"/>
              <a:t>Contain the *wave output of DQS GetWave</a:t>
            </a:r>
          </a:p>
        </p:txBody>
      </p:sp>
    </p:spTree>
    <p:extLst>
      <p:ext uri="{BB962C8B-B14F-4D97-AF65-F5344CB8AC3E}">
        <p14:creationId xmlns:p14="http://schemas.microsoft.com/office/powerpoint/2010/main" val="156326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C5984-6FF0-4B55-9A6A-03B178FC947D}"/>
              </a:ext>
            </a:extLst>
          </p:cNvPr>
          <p:cNvSpPr>
            <a:spLocks noGrp="1"/>
          </p:cNvSpPr>
          <p:nvPr>
            <p:ph type="title"/>
          </p:nvPr>
        </p:nvSpPr>
        <p:spPr/>
        <p:txBody>
          <a:bodyPr/>
          <a:lstStyle/>
          <a:p>
            <a:r>
              <a:rPr lang="en-US" dirty="0"/>
              <a:t>New AMI Reserved Parameter </a:t>
            </a:r>
            <a:r>
              <a:rPr lang="en-US" dirty="0" err="1"/>
              <a:t>Rx_Use_Clock_Input</a:t>
            </a:r>
            <a:br>
              <a:rPr lang="en-US" dirty="0"/>
            </a:br>
            <a:endParaRPr lang="en-US" dirty="0"/>
          </a:p>
        </p:txBody>
      </p:sp>
      <p:sp>
        <p:nvSpPr>
          <p:cNvPr id="3" name="Content Placeholder 2">
            <a:extLst>
              <a:ext uri="{FF2B5EF4-FFF2-40B4-BE49-F238E27FC236}">
                <a16:creationId xmlns:a16="http://schemas.microsoft.com/office/drawing/2014/main" id="{64314E6F-BC0F-4816-B127-D44CC0DC2D30}"/>
              </a:ext>
            </a:extLst>
          </p:cNvPr>
          <p:cNvSpPr>
            <a:spLocks noGrp="1"/>
          </p:cNvSpPr>
          <p:nvPr>
            <p:ph idx="1"/>
          </p:nvPr>
        </p:nvSpPr>
        <p:spPr/>
        <p:txBody>
          <a:bodyPr/>
          <a:lstStyle/>
          <a:p>
            <a:r>
              <a:rPr lang="en-US" dirty="0"/>
              <a:t>New DQ Reserved Parameter </a:t>
            </a:r>
            <a:r>
              <a:rPr lang="en-US" dirty="0" err="1"/>
              <a:t>Rx_Use_Clock_Input</a:t>
            </a:r>
            <a:endParaRPr lang="en-US" dirty="0"/>
          </a:p>
          <a:p>
            <a:pPr lvl="1"/>
            <a:r>
              <a:rPr lang="en-US" sz="2400" dirty="0"/>
              <a:t>(</a:t>
            </a:r>
            <a:r>
              <a:rPr lang="en-US" sz="2400" dirty="0" err="1"/>
              <a:t>Rx_Use_Clock_Input</a:t>
            </a:r>
            <a:r>
              <a:rPr lang="en-US" sz="2400" dirty="0"/>
              <a:t> (Usage In)(Type “String”)</a:t>
            </a:r>
          </a:p>
          <a:p>
            <a:pPr lvl="1"/>
            <a:r>
              <a:rPr lang="en-US" sz="2400" dirty="0"/>
              <a:t>       (List “None” ”Times” ”Wave”) (Description</a:t>
            </a:r>
          </a:p>
          <a:p>
            <a:pPr lvl="1"/>
            <a:r>
              <a:rPr lang="en-US" sz="2400" dirty="0"/>
              <a:t>              “This model supports using DQS *</a:t>
            </a:r>
            <a:r>
              <a:rPr lang="en-US" sz="2400" dirty="0" err="1"/>
              <a:t>clock_time</a:t>
            </a:r>
            <a:r>
              <a:rPr lang="en-US" sz="2400" dirty="0"/>
              <a:t> or *wave output”))</a:t>
            </a:r>
          </a:p>
          <a:p>
            <a:r>
              <a:rPr lang="en-US" dirty="0"/>
              <a:t>Other List options:</a:t>
            </a:r>
          </a:p>
          <a:p>
            <a:pPr lvl="1"/>
            <a:r>
              <a:rPr lang="en-US" sz="2400" dirty="0"/>
              <a:t> (List “None” ”Times”) (Description</a:t>
            </a:r>
          </a:p>
          <a:p>
            <a:pPr lvl="2"/>
            <a:r>
              <a:rPr lang="en-US" sz="2004" dirty="0"/>
              <a:t>       “This model supports using DQS *</a:t>
            </a:r>
            <a:r>
              <a:rPr lang="en-US" sz="2004" dirty="0" err="1"/>
              <a:t>clock_time</a:t>
            </a:r>
            <a:r>
              <a:rPr lang="en-US" sz="2004" dirty="0"/>
              <a:t> output”)</a:t>
            </a:r>
          </a:p>
          <a:p>
            <a:pPr lvl="1"/>
            <a:r>
              <a:rPr lang="en-US" sz="2400" dirty="0"/>
              <a:t> (List “None” ”Wave”) (Description</a:t>
            </a:r>
          </a:p>
          <a:p>
            <a:pPr lvl="2"/>
            <a:r>
              <a:rPr lang="en-US" sz="2004" dirty="0"/>
              <a:t>       “This model supports using DQS *wave output”)</a:t>
            </a:r>
            <a:endParaRPr lang="en-US" dirty="0"/>
          </a:p>
          <a:p>
            <a:pPr lvl="2"/>
            <a:endParaRPr lang="en-US" dirty="0"/>
          </a:p>
        </p:txBody>
      </p:sp>
    </p:spTree>
    <p:extLst>
      <p:ext uri="{BB962C8B-B14F-4D97-AF65-F5344CB8AC3E}">
        <p14:creationId xmlns:p14="http://schemas.microsoft.com/office/powerpoint/2010/main" val="364844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EEF3-4887-48FB-A1DF-3144C7DCF54D}"/>
              </a:ext>
            </a:extLst>
          </p:cNvPr>
          <p:cNvSpPr>
            <a:spLocks noGrp="1"/>
          </p:cNvSpPr>
          <p:nvPr>
            <p:ph type="title"/>
          </p:nvPr>
        </p:nvSpPr>
        <p:spPr>
          <a:xfrm>
            <a:off x="609602" y="457199"/>
            <a:ext cx="10820398" cy="1379521"/>
          </a:xfrm>
        </p:spPr>
        <p:txBody>
          <a:bodyPr/>
          <a:lstStyle/>
          <a:p>
            <a:r>
              <a:rPr lang="en-US" dirty="0"/>
              <a:t>Similar to GetWave2 BIRD except at step 2: </a:t>
            </a:r>
            <a:br>
              <a:rPr lang="en-US" dirty="0"/>
            </a:br>
            <a:r>
              <a:rPr lang="en-US" dirty="0">
                <a:sym typeface="Wingdings" panose="05000000000000000000" pitchFamily="2" charset="2"/>
              </a:rPr>
              <a:t>*</a:t>
            </a:r>
            <a:r>
              <a:rPr lang="en-US" dirty="0" err="1">
                <a:sym typeface="Wingdings" panose="05000000000000000000" pitchFamily="2" charset="2"/>
              </a:rPr>
              <a:t>clock_times</a:t>
            </a:r>
            <a:r>
              <a:rPr lang="en-US" dirty="0">
                <a:sym typeface="Wingdings" panose="05000000000000000000" pitchFamily="2" charset="2"/>
              </a:rPr>
              <a:t> contains either DQS *</a:t>
            </a:r>
            <a:r>
              <a:rPr lang="en-US" dirty="0" err="1">
                <a:sym typeface="Wingdings" panose="05000000000000000000" pitchFamily="2" charset="2"/>
              </a:rPr>
              <a:t>clock_times</a:t>
            </a:r>
            <a:r>
              <a:rPr lang="en-US" dirty="0">
                <a:sym typeface="Wingdings" panose="05000000000000000000" pitchFamily="2" charset="2"/>
              </a:rPr>
              <a:t> or DQS *wave. </a:t>
            </a:r>
            <a:endParaRPr lang="en-US" dirty="0"/>
          </a:p>
        </p:txBody>
      </p:sp>
      <p:grpSp>
        <p:nvGrpSpPr>
          <p:cNvPr id="4" name="Canvas 1">
            <a:extLst>
              <a:ext uri="{FF2B5EF4-FFF2-40B4-BE49-F238E27FC236}">
                <a16:creationId xmlns:a16="http://schemas.microsoft.com/office/drawing/2014/main" id="{AC718A1D-E660-4A38-B08D-71553AA68B5F}"/>
              </a:ext>
            </a:extLst>
          </p:cNvPr>
          <p:cNvGrpSpPr/>
          <p:nvPr/>
        </p:nvGrpSpPr>
        <p:grpSpPr>
          <a:xfrm>
            <a:off x="2514600" y="1582629"/>
            <a:ext cx="5867400" cy="4564565"/>
            <a:chOff x="12360" y="134280"/>
            <a:chExt cx="5655945" cy="4222474"/>
          </a:xfrm>
        </p:grpSpPr>
        <p:sp>
          <p:nvSpPr>
            <p:cNvPr id="6" name="Isosceles Triangle 5">
              <a:extLst>
                <a:ext uri="{FF2B5EF4-FFF2-40B4-BE49-F238E27FC236}">
                  <a16:creationId xmlns:a16="http://schemas.microsoft.com/office/drawing/2014/main" id="{902C12E6-827B-4474-AD6B-3F8295C247ED}"/>
                </a:ext>
              </a:extLst>
            </p:cNvPr>
            <p:cNvSpPr/>
            <p:nvPr/>
          </p:nvSpPr>
          <p:spPr>
            <a:xfrm rot="5400000">
              <a:off x="1028700" y="350520"/>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grpSp>
          <p:nvGrpSpPr>
            <p:cNvPr id="7" name="Group 6">
              <a:extLst>
                <a:ext uri="{FF2B5EF4-FFF2-40B4-BE49-F238E27FC236}">
                  <a16:creationId xmlns:a16="http://schemas.microsoft.com/office/drawing/2014/main" id="{5A24EF7F-E416-4BA4-9E82-E233DDE8B3D5}"/>
                </a:ext>
              </a:extLst>
            </p:cNvPr>
            <p:cNvGrpSpPr/>
            <p:nvPr/>
          </p:nvGrpSpPr>
          <p:grpSpPr>
            <a:xfrm>
              <a:off x="1001100" y="739140"/>
              <a:ext cx="294300" cy="477180"/>
              <a:chOff x="899160" y="716280"/>
              <a:chExt cx="294300" cy="477180"/>
            </a:xfrm>
          </p:grpSpPr>
          <p:sp>
            <p:nvSpPr>
              <p:cNvPr id="172" name="Isosceles Triangle 171">
                <a:extLst>
                  <a:ext uri="{FF2B5EF4-FFF2-40B4-BE49-F238E27FC236}">
                    <a16:creationId xmlns:a16="http://schemas.microsoft.com/office/drawing/2014/main" id="{E2AA257D-0BFE-48D7-99E2-D0A15289BF1D}"/>
                  </a:ext>
                </a:extLst>
              </p:cNvPr>
              <p:cNvSpPr/>
              <p:nvPr/>
            </p:nvSpPr>
            <p:spPr>
              <a:xfrm rot="5400000">
                <a:off x="926760" y="881040"/>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sp>
            <p:nvSpPr>
              <p:cNvPr id="173" name="Text Box 152">
                <a:extLst>
                  <a:ext uri="{FF2B5EF4-FFF2-40B4-BE49-F238E27FC236}">
                    <a16:creationId xmlns:a16="http://schemas.microsoft.com/office/drawing/2014/main" id="{2688940B-16C5-4FE5-BD38-C62F1974ECBF}"/>
                  </a:ext>
                </a:extLst>
              </p:cNvPr>
              <p:cNvSpPr txBox="1"/>
              <p:nvPr/>
            </p:nvSpPr>
            <p:spPr>
              <a:xfrm>
                <a:off x="899160" y="716280"/>
                <a:ext cx="26098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sp>
            <p:nvSpPr>
              <p:cNvPr id="174" name="Text Box 152">
                <a:extLst>
                  <a:ext uri="{FF2B5EF4-FFF2-40B4-BE49-F238E27FC236}">
                    <a16:creationId xmlns:a16="http://schemas.microsoft.com/office/drawing/2014/main" id="{2451252C-0A1C-4CF0-92FA-0D9A34138D2C}"/>
                  </a:ext>
                </a:extLst>
              </p:cNvPr>
              <p:cNvSpPr txBox="1"/>
              <p:nvPr/>
            </p:nvSpPr>
            <p:spPr>
              <a:xfrm>
                <a:off x="913130" y="842940"/>
                <a:ext cx="23177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grpSp>
        <p:sp>
          <p:nvSpPr>
            <p:cNvPr id="8" name="Text Box 156">
              <a:extLst>
                <a:ext uri="{FF2B5EF4-FFF2-40B4-BE49-F238E27FC236}">
                  <a16:creationId xmlns:a16="http://schemas.microsoft.com/office/drawing/2014/main" id="{3B718765-92F6-4203-ABD5-FB2254882772}"/>
                </a:ext>
              </a:extLst>
            </p:cNvPr>
            <p:cNvSpPr txBox="1"/>
            <p:nvPr/>
          </p:nvSpPr>
          <p:spPr>
            <a:xfrm rot="5400000">
              <a:off x="1062854" y="504984"/>
              <a:ext cx="342265" cy="437833"/>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sp>
          <p:nvSpPr>
            <p:cNvPr id="9" name="Text Box 156">
              <a:extLst>
                <a:ext uri="{FF2B5EF4-FFF2-40B4-BE49-F238E27FC236}">
                  <a16:creationId xmlns:a16="http://schemas.microsoft.com/office/drawing/2014/main" id="{C7736DDF-952F-4CBA-BE71-D1F33868067D}"/>
                </a:ext>
              </a:extLst>
            </p:cNvPr>
            <p:cNvSpPr txBox="1"/>
            <p:nvPr/>
          </p:nvSpPr>
          <p:spPr>
            <a:xfrm rot="5400000">
              <a:off x="1063013" y="1100750"/>
              <a:ext cx="342265" cy="43751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sp>
          <p:nvSpPr>
            <p:cNvPr id="10" name="Rectangle 9">
              <a:extLst>
                <a:ext uri="{FF2B5EF4-FFF2-40B4-BE49-F238E27FC236}">
                  <a16:creationId xmlns:a16="http://schemas.microsoft.com/office/drawing/2014/main" id="{85924C8D-C19C-4933-BC05-44C996C891BB}"/>
                </a:ext>
              </a:extLst>
            </p:cNvPr>
            <p:cNvSpPr/>
            <p:nvPr/>
          </p:nvSpPr>
          <p:spPr>
            <a:xfrm>
              <a:off x="1798320" y="220980"/>
              <a:ext cx="784860" cy="34671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Text Box 161">
              <a:extLst>
                <a:ext uri="{FF2B5EF4-FFF2-40B4-BE49-F238E27FC236}">
                  <a16:creationId xmlns:a16="http://schemas.microsoft.com/office/drawing/2014/main" id="{C7D35B5C-D9F7-40DD-A029-847A9733F237}"/>
                </a:ext>
              </a:extLst>
            </p:cNvPr>
            <p:cNvSpPr txBox="1"/>
            <p:nvPr/>
          </p:nvSpPr>
          <p:spPr>
            <a:xfrm>
              <a:off x="1307805" y="151153"/>
              <a:ext cx="4362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DQ0</a:t>
              </a:r>
              <a:endParaRPr lang="en-US" sz="1200">
                <a:effectLst/>
                <a:latin typeface="Times New Roman" panose="02020603050405020304" pitchFamily="18" charset="0"/>
                <a:ea typeface="SimSun" panose="02010600030101010101" pitchFamily="2" charset="-122"/>
              </a:endParaRPr>
            </a:p>
          </p:txBody>
        </p:sp>
        <p:cxnSp>
          <p:nvCxnSpPr>
            <p:cNvPr id="12" name="Straight Connector 11">
              <a:extLst>
                <a:ext uri="{FF2B5EF4-FFF2-40B4-BE49-F238E27FC236}">
                  <a16:creationId xmlns:a16="http://schemas.microsoft.com/office/drawing/2014/main" id="{7B18C89E-3B31-4033-938E-69D76A727E71}"/>
                </a:ext>
              </a:extLst>
            </p:cNvPr>
            <p:cNvCxnSpPr/>
            <p:nvPr/>
          </p:nvCxnSpPr>
          <p:spPr>
            <a:xfrm>
              <a:off x="1287780" y="448333"/>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95F5B96-88FC-4C3C-A053-BB3F89B55D30}"/>
                </a:ext>
              </a:extLst>
            </p:cNvPr>
            <p:cNvCxnSpPr/>
            <p:nvPr/>
          </p:nvCxnSpPr>
          <p:spPr>
            <a:xfrm>
              <a:off x="1201080" y="925490"/>
              <a:ext cx="5972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A02FEC6-0DD1-489C-835F-3D037ADFBB3A}"/>
                </a:ext>
              </a:extLst>
            </p:cNvPr>
            <p:cNvCxnSpPr/>
            <p:nvPr/>
          </p:nvCxnSpPr>
          <p:spPr>
            <a:xfrm>
              <a:off x="1201420" y="1089660"/>
              <a:ext cx="596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Isosceles Triangle 14">
              <a:extLst>
                <a:ext uri="{FF2B5EF4-FFF2-40B4-BE49-F238E27FC236}">
                  <a16:creationId xmlns:a16="http://schemas.microsoft.com/office/drawing/2014/main" id="{7F65C80E-A0FC-45BD-980F-F3B371665532}"/>
                </a:ext>
              </a:extLst>
            </p:cNvPr>
            <p:cNvSpPr/>
            <p:nvPr/>
          </p:nvSpPr>
          <p:spPr>
            <a:xfrm rot="5400000">
              <a:off x="1028700" y="1475400"/>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cxnSp>
          <p:nvCxnSpPr>
            <p:cNvPr id="16" name="Straight Connector 15">
              <a:extLst>
                <a:ext uri="{FF2B5EF4-FFF2-40B4-BE49-F238E27FC236}">
                  <a16:creationId xmlns:a16="http://schemas.microsoft.com/office/drawing/2014/main" id="{D6C46D55-AE8E-4B3C-B271-13065F11D55F}"/>
                </a:ext>
              </a:extLst>
            </p:cNvPr>
            <p:cNvCxnSpPr/>
            <p:nvPr/>
          </p:nvCxnSpPr>
          <p:spPr>
            <a:xfrm>
              <a:off x="1295400" y="158843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8C9F439-6EC3-4F10-BE57-A58737ADF09D}"/>
                </a:ext>
              </a:extLst>
            </p:cNvPr>
            <p:cNvCxnSpPr/>
            <p:nvPr/>
          </p:nvCxnSpPr>
          <p:spPr>
            <a:xfrm>
              <a:off x="842940" y="460670"/>
              <a:ext cx="23910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B74D1979-11C6-4BC8-92F5-5301D02A0CD8}"/>
                </a:ext>
              </a:extLst>
            </p:cNvPr>
            <p:cNvGrpSpPr/>
            <p:nvPr/>
          </p:nvGrpSpPr>
          <p:grpSpPr>
            <a:xfrm>
              <a:off x="73320" y="263821"/>
              <a:ext cx="824230" cy="376260"/>
              <a:chOff x="3913800" y="1764961"/>
              <a:chExt cx="824230" cy="376260"/>
            </a:xfrm>
          </p:grpSpPr>
          <p:sp>
            <p:nvSpPr>
              <p:cNvPr id="170" name="Text Box 161">
                <a:extLst>
                  <a:ext uri="{FF2B5EF4-FFF2-40B4-BE49-F238E27FC236}">
                    <a16:creationId xmlns:a16="http://schemas.microsoft.com/office/drawing/2014/main" id="{651A50C5-2059-4B73-99C5-E9EE8F74CFF2}"/>
                  </a:ext>
                </a:extLst>
              </p:cNvPr>
              <p:cNvSpPr txBox="1"/>
              <p:nvPr/>
            </p:nvSpPr>
            <p:spPr>
              <a:xfrm>
                <a:off x="3913800" y="1764961"/>
                <a:ext cx="824230" cy="376260"/>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 Tx DLL</a:t>
                </a:r>
                <a:endParaRPr lang="en-US" sz="1200">
                  <a:effectLst/>
                  <a:latin typeface="Times New Roman" panose="02020603050405020304" pitchFamily="18" charset="0"/>
                  <a:ea typeface="SimSun" panose="02010600030101010101" pitchFamily="2" charset="-122"/>
                </a:endParaRPr>
              </a:p>
            </p:txBody>
          </p:sp>
          <p:sp>
            <p:nvSpPr>
              <p:cNvPr id="171" name="Rectangle 170">
                <a:extLst>
                  <a:ext uri="{FF2B5EF4-FFF2-40B4-BE49-F238E27FC236}">
                    <a16:creationId xmlns:a16="http://schemas.microsoft.com/office/drawing/2014/main" id="{9A665545-A4E6-40F6-ABF8-5958386AD68A}"/>
                  </a:ext>
                </a:extLst>
              </p:cNvPr>
              <p:cNvSpPr/>
              <p:nvPr/>
            </p:nvSpPr>
            <p:spPr>
              <a:xfrm>
                <a:off x="3970020" y="1882140"/>
                <a:ext cx="708660" cy="1676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9" name="Group 18">
              <a:extLst>
                <a:ext uri="{FF2B5EF4-FFF2-40B4-BE49-F238E27FC236}">
                  <a16:creationId xmlns:a16="http://schemas.microsoft.com/office/drawing/2014/main" id="{D621D4FE-B265-4BC6-B8D5-C36E30E4BEDB}"/>
                </a:ext>
              </a:extLst>
            </p:cNvPr>
            <p:cNvGrpSpPr/>
            <p:nvPr/>
          </p:nvGrpSpPr>
          <p:grpSpPr>
            <a:xfrm>
              <a:off x="12360" y="812460"/>
              <a:ext cx="898524" cy="375919"/>
              <a:chOff x="4142400" y="1620180"/>
              <a:chExt cx="898524" cy="375919"/>
            </a:xfrm>
          </p:grpSpPr>
          <p:sp>
            <p:nvSpPr>
              <p:cNvPr id="168" name="Text Box 161">
                <a:extLst>
                  <a:ext uri="{FF2B5EF4-FFF2-40B4-BE49-F238E27FC236}">
                    <a16:creationId xmlns:a16="http://schemas.microsoft.com/office/drawing/2014/main" id="{810F2754-BADE-4C8E-A458-AEADD3779F97}"/>
                  </a:ext>
                </a:extLst>
              </p:cNvPr>
              <p:cNvSpPr txBox="1"/>
              <p:nvPr/>
            </p:nvSpPr>
            <p:spPr>
              <a:xfrm>
                <a:off x="4142400" y="1620180"/>
                <a:ext cx="898524" cy="375919"/>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 Tx DLL</a:t>
                </a:r>
                <a:endParaRPr lang="en-US" sz="1200">
                  <a:effectLst/>
                  <a:latin typeface="Times New Roman" panose="02020603050405020304" pitchFamily="18" charset="0"/>
                  <a:ea typeface="SimSun" panose="02010600030101010101" pitchFamily="2" charset="-122"/>
                </a:endParaRPr>
              </a:p>
            </p:txBody>
          </p:sp>
          <p:sp>
            <p:nvSpPr>
              <p:cNvPr id="169" name="Rectangle 168">
                <a:extLst>
                  <a:ext uri="{FF2B5EF4-FFF2-40B4-BE49-F238E27FC236}">
                    <a16:creationId xmlns:a16="http://schemas.microsoft.com/office/drawing/2014/main" id="{CDD04E68-E8BE-457F-82DD-E36E9B95E40D}"/>
                  </a:ext>
                </a:extLst>
              </p:cNvPr>
              <p:cNvSpPr/>
              <p:nvPr/>
            </p:nvSpPr>
            <p:spPr>
              <a:xfrm>
                <a:off x="4191000" y="1742101"/>
                <a:ext cx="784860" cy="1552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20" name="Straight Connector 19">
              <a:extLst>
                <a:ext uri="{FF2B5EF4-FFF2-40B4-BE49-F238E27FC236}">
                  <a16:creationId xmlns:a16="http://schemas.microsoft.com/office/drawing/2014/main" id="{37ABECB8-F178-49AA-BB4E-DA8DB8A976B4}"/>
                </a:ext>
              </a:extLst>
            </p:cNvPr>
            <p:cNvCxnSpPr/>
            <p:nvPr/>
          </p:nvCxnSpPr>
          <p:spPr>
            <a:xfrm>
              <a:off x="853395" y="1013755"/>
              <a:ext cx="23876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025121C-2BCD-4CCB-AAFD-264E098F6DEB}"/>
                </a:ext>
              </a:extLst>
            </p:cNvPr>
            <p:cNvCxnSpPr/>
            <p:nvPr/>
          </p:nvCxnSpPr>
          <p:spPr>
            <a:xfrm>
              <a:off x="842940" y="1580810"/>
              <a:ext cx="23876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203FEACF-8515-491B-A5C8-9605E4EE5D0F}"/>
                </a:ext>
              </a:extLst>
            </p:cNvPr>
            <p:cNvGrpSpPr/>
            <p:nvPr/>
          </p:nvGrpSpPr>
          <p:grpSpPr>
            <a:xfrm>
              <a:off x="73320" y="1383960"/>
              <a:ext cx="824230" cy="375920"/>
              <a:chOff x="0" y="0"/>
              <a:chExt cx="824230" cy="376260"/>
            </a:xfrm>
          </p:grpSpPr>
          <p:sp>
            <p:nvSpPr>
              <p:cNvPr id="166" name="Text Box 161">
                <a:extLst>
                  <a:ext uri="{FF2B5EF4-FFF2-40B4-BE49-F238E27FC236}">
                    <a16:creationId xmlns:a16="http://schemas.microsoft.com/office/drawing/2014/main" id="{D4B17D13-7AE3-4E04-A078-D18FB81716E1}"/>
                  </a:ext>
                </a:extLst>
              </p:cNvPr>
              <p:cNvSpPr txBox="1"/>
              <p:nvPr/>
            </p:nvSpPr>
            <p:spPr>
              <a:xfrm>
                <a:off x="0" y="0"/>
                <a:ext cx="824230" cy="376260"/>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 Tx DLL</a:t>
                </a:r>
                <a:endParaRPr lang="en-US" sz="1200">
                  <a:effectLst/>
                  <a:latin typeface="Times New Roman" panose="02020603050405020304" pitchFamily="18" charset="0"/>
                  <a:ea typeface="SimSun" panose="02010600030101010101" pitchFamily="2" charset="-122"/>
                </a:endParaRPr>
              </a:p>
            </p:txBody>
          </p:sp>
          <p:sp>
            <p:nvSpPr>
              <p:cNvPr id="167" name="Rectangle 166">
                <a:extLst>
                  <a:ext uri="{FF2B5EF4-FFF2-40B4-BE49-F238E27FC236}">
                    <a16:creationId xmlns:a16="http://schemas.microsoft.com/office/drawing/2014/main" id="{FABEFCE1-7B1D-4169-8835-15F3F1A9A7F8}"/>
                  </a:ext>
                </a:extLst>
              </p:cNvPr>
              <p:cNvSpPr/>
              <p:nvPr/>
            </p:nvSpPr>
            <p:spPr>
              <a:xfrm>
                <a:off x="56220" y="117179"/>
                <a:ext cx="708660" cy="1676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3" name="Text Box 161">
              <a:extLst>
                <a:ext uri="{FF2B5EF4-FFF2-40B4-BE49-F238E27FC236}">
                  <a16:creationId xmlns:a16="http://schemas.microsoft.com/office/drawing/2014/main" id="{43B0B81A-25E5-4E25-8263-14B644F09D60}"/>
                </a:ext>
              </a:extLst>
            </p:cNvPr>
            <p:cNvSpPr txBox="1"/>
            <p:nvPr/>
          </p:nvSpPr>
          <p:spPr>
            <a:xfrm>
              <a:off x="1333205" y="1287440"/>
              <a:ext cx="4362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DQ7</a:t>
              </a:r>
              <a:endParaRPr lang="en-US" sz="1200">
                <a:effectLst/>
                <a:latin typeface="Times New Roman" panose="02020603050405020304" pitchFamily="18" charset="0"/>
                <a:ea typeface="SimSun" panose="02010600030101010101" pitchFamily="2" charset="-122"/>
              </a:endParaRPr>
            </a:p>
          </p:txBody>
        </p:sp>
        <p:sp>
          <p:nvSpPr>
            <p:cNvPr id="24" name="Text Box 161">
              <a:extLst>
                <a:ext uri="{FF2B5EF4-FFF2-40B4-BE49-F238E27FC236}">
                  <a16:creationId xmlns:a16="http://schemas.microsoft.com/office/drawing/2014/main" id="{1F699C1F-A588-432C-BE95-1DCE264B948A}"/>
                </a:ext>
              </a:extLst>
            </p:cNvPr>
            <p:cNvSpPr txBox="1"/>
            <p:nvPr/>
          </p:nvSpPr>
          <p:spPr>
            <a:xfrm>
              <a:off x="1262085" y="624840"/>
              <a:ext cx="507365" cy="42862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DQS0</a:t>
              </a:r>
              <a:endParaRPr lang="en-US" sz="1200">
                <a:effectLst/>
                <a:latin typeface="Times New Roman" panose="02020603050405020304" pitchFamily="18" charset="0"/>
                <a:ea typeface="SimSun" panose="02010600030101010101" pitchFamily="2" charset="-122"/>
              </a:endParaRPr>
            </a:p>
          </p:txBody>
        </p:sp>
        <p:sp>
          <p:nvSpPr>
            <p:cNvPr id="25" name="Isosceles Triangle 24">
              <a:extLst>
                <a:ext uri="{FF2B5EF4-FFF2-40B4-BE49-F238E27FC236}">
                  <a16:creationId xmlns:a16="http://schemas.microsoft.com/office/drawing/2014/main" id="{5B8FB4CC-2215-40EF-815F-057FF8EA4A5F}"/>
                </a:ext>
              </a:extLst>
            </p:cNvPr>
            <p:cNvSpPr/>
            <p:nvPr/>
          </p:nvSpPr>
          <p:spPr>
            <a:xfrm rot="5400000">
              <a:off x="1028995" y="2223430"/>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grpSp>
          <p:nvGrpSpPr>
            <p:cNvPr id="26" name="Group 25">
              <a:extLst>
                <a:ext uri="{FF2B5EF4-FFF2-40B4-BE49-F238E27FC236}">
                  <a16:creationId xmlns:a16="http://schemas.microsoft.com/office/drawing/2014/main" id="{09FA5D1B-7AAD-4141-887C-1D8423D0824F}"/>
                </a:ext>
              </a:extLst>
            </p:cNvPr>
            <p:cNvGrpSpPr/>
            <p:nvPr/>
          </p:nvGrpSpPr>
          <p:grpSpPr>
            <a:xfrm>
              <a:off x="1001055" y="2612050"/>
              <a:ext cx="294005" cy="476885"/>
              <a:chOff x="988695" y="588010"/>
              <a:chExt cx="294300" cy="477180"/>
            </a:xfrm>
          </p:grpSpPr>
          <p:sp>
            <p:nvSpPr>
              <p:cNvPr id="163" name="Isosceles Triangle 162">
                <a:extLst>
                  <a:ext uri="{FF2B5EF4-FFF2-40B4-BE49-F238E27FC236}">
                    <a16:creationId xmlns:a16="http://schemas.microsoft.com/office/drawing/2014/main" id="{6CC3CB49-BDC7-4AA6-A38E-550DAB262A70}"/>
                  </a:ext>
                </a:extLst>
              </p:cNvPr>
              <p:cNvSpPr/>
              <p:nvPr/>
            </p:nvSpPr>
            <p:spPr>
              <a:xfrm rot="5400000">
                <a:off x="1016295" y="752770"/>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sp>
            <p:nvSpPr>
              <p:cNvPr id="164" name="Text Box 4">
                <a:extLst>
                  <a:ext uri="{FF2B5EF4-FFF2-40B4-BE49-F238E27FC236}">
                    <a16:creationId xmlns:a16="http://schemas.microsoft.com/office/drawing/2014/main" id="{95380032-3E41-4A3A-9222-89BCFF2579DD}"/>
                  </a:ext>
                </a:extLst>
              </p:cNvPr>
              <p:cNvSpPr txBox="1"/>
              <p:nvPr/>
            </p:nvSpPr>
            <p:spPr>
              <a:xfrm>
                <a:off x="988695" y="588010"/>
                <a:ext cx="26098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sp>
            <p:nvSpPr>
              <p:cNvPr id="165" name="Text Box 152">
                <a:extLst>
                  <a:ext uri="{FF2B5EF4-FFF2-40B4-BE49-F238E27FC236}">
                    <a16:creationId xmlns:a16="http://schemas.microsoft.com/office/drawing/2014/main" id="{8F604AAC-43F9-412A-96C7-16723674AE99}"/>
                  </a:ext>
                </a:extLst>
              </p:cNvPr>
              <p:cNvSpPr txBox="1"/>
              <p:nvPr/>
            </p:nvSpPr>
            <p:spPr>
              <a:xfrm>
                <a:off x="1002665" y="714670"/>
                <a:ext cx="23177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grpSp>
        <p:sp>
          <p:nvSpPr>
            <p:cNvPr id="27" name="Text Box 156">
              <a:extLst>
                <a:ext uri="{FF2B5EF4-FFF2-40B4-BE49-F238E27FC236}">
                  <a16:creationId xmlns:a16="http://schemas.microsoft.com/office/drawing/2014/main" id="{0E7E30B6-3DC6-4865-AC1E-E167B71ADC20}"/>
                </a:ext>
              </a:extLst>
            </p:cNvPr>
            <p:cNvSpPr txBox="1"/>
            <p:nvPr/>
          </p:nvSpPr>
          <p:spPr>
            <a:xfrm rot="5400000">
              <a:off x="1062650" y="2377735"/>
              <a:ext cx="342265" cy="43751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sp>
          <p:nvSpPr>
            <p:cNvPr id="28" name="Text Box 156">
              <a:extLst>
                <a:ext uri="{FF2B5EF4-FFF2-40B4-BE49-F238E27FC236}">
                  <a16:creationId xmlns:a16="http://schemas.microsoft.com/office/drawing/2014/main" id="{0D364AF2-F633-4E54-A9FC-C98531A37109}"/>
                </a:ext>
              </a:extLst>
            </p:cNvPr>
            <p:cNvSpPr txBox="1"/>
            <p:nvPr/>
          </p:nvSpPr>
          <p:spPr>
            <a:xfrm rot="5400000">
              <a:off x="1063285" y="2973365"/>
              <a:ext cx="342265" cy="43751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sp>
          <p:nvSpPr>
            <p:cNvPr id="29" name="Text Box 161">
              <a:extLst>
                <a:ext uri="{FF2B5EF4-FFF2-40B4-BE49-F238E27FC236}">
                  <a16:creationId xmlns:a16="http://schemas.microsoft.com/office/drawing/2014/main" id="{8FB4CAAE-24C9-434E-A79D-9C6DEDC9733A}"/>
                </a:ext>
              </a:extLst>
            </p:cNvPr>
            <p:cNvSpPr txBox="1"/>
            <p:nvPr/>
          </p:nvSpPr>
          <p:spPr>
            <a:xfrm>
              <a:off x="1307760" y="2024040"/>
              <a:ext cx="4362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DQ8</a:t>
              </a:r>
              <a:endParaRPr lang="en-US" sz="1200">
                <a:effectLst/>
                <a:latin typeface="Times New Roman" panose="02020603050405020304" pitchFamily="18" charset="0"/>
                <a:ea typeface="SimSun" panose="02010600030101010101" pitchFamily="2" charset="-122"/>
              </a:endParaRPr>
            </a:p>
          </p:txBody>
        </p:sp>
        <p:cxnSp>
          <p:nvCxnSpPr>
            <p:cNvPr id="30" name="Straight Connector 29">
              <a:extLst>
                <a:ext uri="{FF2B5EF4-FFF2-40B4-BE49-F238E27FC236}">
                  <a16:creationId xmlns:a16="http://schemas.microsoft.com/office/drawing/2014/main" id="{9B2B971F-0CFB-40EF-B824-3D8A50C9FED7}"/>
                </a:ext>
              </a:extLst>
            </p:cNvPr>
            <p:cNvCxnSpPr/>
            <p:nvPr/>
          </p:nvCxnSpPr>
          <p:spPr>
            <a:xfrm>
              <a:off x="1288075" y="232122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57BE041-CD14-47BF-913C-DC08B225F511}"/>
                </a:ext>
              </a:extLst>
            </p:cNvPr>
            <p:cNvCxnSpPr/>
            <p:nvPr/>
          </p:nvCxnSpPr>
          <p:spPr>
            <a:xfrm>
              <a:off x="1201080" y="2798105"/>
              <a:ext cx="596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5712602-F509-450A-ACC4-419EB50F6579}"/>
                </a:ext>
              </a:extLst>
            </p:cNvPr>
            <p:cNvCxnSpPr/>
            <p:nvPr/>
          </p:nvCxnSpPr>
          <p:spPr>
            <a:xfrm>
              <a:off x="1201715" y="2962570"/>
              <a:ext cx="596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Isosceles Triangle 32">
              <a:extLst>
                <a:ext uri="{FF2B5EF4-FFF2-40B4-BE49-F238E27FC236}">
                  <a16:creationId xmlns:a16="http://schemas.microsoft.com/office/drawing/2014/main" id="{3A159115-C5AF-4EA8-9D01-B2AB0E4766B5}"/>
                </a:ext>
              </a:extLst>
            </p:cNvPr>
            <p:cNvSpPr/>
            <p:nvPr/>
          </p:nvSpPr>
          <p:spPr>
            <a:xfrm rot="5400000">
              <a:off x="1028995" y="3348015"/>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cxnSp>
          <p:nvCxnSpPr>
            <p:cNvPr id="34" name="Straight Connector 33">
              <a:extLst>
                <a:ext uri="{FF2B5EF4-FFF2-40B4-BE49-F238E27FC236}">
                  <a16:creationId xmlns:a16="http://schemas.microsoft.com/office/drawing/2014/main" id="{446ABF32-2D1D-49CC-B9FA-F9EDC830BDC0}"/>
                </a:ext>
              </a:extLst>
            </p:cNvPr>
            <p:cNvCxnSpPr/>
            <p:nvPr/>
          </p:nvCxnSpPr>
          <p:spPr>
            <a:xfrm>
              <a:off x="1288075" y="344737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5A44861-7F4D-495C-8031-E396902BFA09}"/>
                </a:ext>
              </a:extLst>
            </p:cNvPr>
            <p:cNvCxnSpPr/>
            <p:nvPr/>
          </p:nvCxnSpPr>
          <p:spPr>
            <a:xfrm>
              <a:off x="842940" y="2333285"/>
              <a:ext cx="23876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B8964A68-A4F7-46EF-AECB-26BFB843545C}"/>
                </a:ext>
              </a:extLst>
            </p:cNvPr>
            <p:cNvGrpSpPr/>
            <p:nvPr/>
          </p:nvGrpSpPr>
          <p:grpSpPr>
            <a:xfrm>
              <a:off x="73320" y="2136435"/>
              <a:ext cx="824230" cy="375920"/>
              <a:chOff x="60960" y="112395"/>
              <a:chExt cx="824230" cy="376260"/>
            </a:xfrm>
          </p:grpSpPr>
          <p:sp>
            <p:nvSpPr>
              <p:cNvPr id="161" name="Text Box 161">
                <a:extLst>
                  <a:ext uri="{FF2B5EF4-FFF2-40B4-BE49-F238E27FC236}">
                    <a16:creationId xmlns:a16="http://schemas.microsoft.com/office/drawing/2014/main" id="{42CD3B96-6F39-4E2E-B2CC-C6A2843E57EC}"/>
                  </a:ext>
                </a:extLst>
              </p:cNvPr>
              <p:cNvSpPr txBox="1"/>
              <p:nvPr/>
            </p:nvSpPr>
            <p:spPr>
              <a:xfrm>
                <a:off x="60960" y="112395"/>
                <a:ext cx="824230" cy="376260"/>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 Tx DLL</a:t>
                </a:r>
                <a:endParaRPr lang="en-US" sz="1200">
                  <a:effectLst/>
                  <a:latin typeface="Times New Roman" panose="02020603050405020304" pitchFamily="18" charset="0"/>
                  <a:ea typeface="SimSun" panose="02010600030101010101" pitchFamily="2" charset="-122"/>
                </a:endParaRPr>
              </a:p>
            </p:txBody>
          </p:sp>
          <p:sp>
            <p:nvSpPr>
              <p:cNvPr id="162" name="Rectangle 161">
                <a:extLst>
                  <a:ext uri="{FF2B5EF4-FFF2-40B4-BE49-F238E27FC236}">
                    <a16:creationId xmlns:a16="http://schemas.microsoft.com/office/drawing/2014/main" id="{B31724BC-529D-49DF-9997-13A2ECF8DBF9}"/>
                  </a:ext>
                </a:extLst>
              </p:cNvPr>
              <p:cNvSpPr/>
              <p:nvPr/>
            </p:nvSpPr>
            <p:spPr>
              <a:xfrm>
                <a:off x="117180" y="229574"/>
                <a:ext cx="708660" cy="1676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37" name="Group 36">
              <a:extLst>
                <a:ext uri="{FF2B5EF4-FFF2-40B4-BE49-F238E27FC236}">
                  <a16:creationId xmlns:a16="http://schemas.microsoft.com/office/drawing/2014/main" id="{D8B20D88-ACC8-43B1-A936-8D737605EE2C}"/>
                </a:ext>
              </a:extLst>
            </p:cNvPr>
            <p:cNvGrpSpPr/>
            <p:nvPr/>
          </p:nvGrpSpPr>
          <p:grpSpPr>
            <a:xfrm>
              <a:off x="12360" y="2685075"/>
              <a:ext cx="897890" cy="375285"/>
              <a:chOff x="0" y="661035"/>
              <a:chExt cx="898524" cy="375919"/>
            </a:xfrm>
          </p:grpSpPr>
          <p:sp>
            <p:nvSpPr>
              <p:cNvPr id="159" name="Text Box 161">
                <a:extLst>
                  <a:ext uri="{FF2B5EF4-FFF2-40B4-BE49-F238E27FC236}">
                    <a16:creationId xmlns:a16="http://schemas.microsoft.com/office/drawing/2014/main" id="{AF83E328-32BD-445A-A108-2354F9FA8293}"/>
                  </a:ext>
                </a:extLst>
              </p:cNvPr>
              <p:cNvSpPr txBox="1"/>
              <p:nvPr/>
            </p:nvSpPr>
            <p:spPr>
              <a:xfrm>
                <a:off x="0" y="661035"/>
                <a:ext cx="898524" cy="375919"/>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 Tx DLL</a:t>
                </a:r>
                <a:endParaRPr lang="en-US" sz="1200">
                  <a:effectLst/>
                  <a:latin typeface="Times New Roman" panose="02020603050405020304" pitchFamily="18" charset="0"/>
                  <a:ea typeface="SimSun" panose="02010600030101010101" pitchFamily="2" charset="-122"/>
                </a:endParaRPr>
              </a:p>
            </p:txBody>
          </p:sp>
          <p:sp>
            <p:nvSpPr>
              <p:cNvPr id="160" name="Rectangle 159">
                <a:extLst>
                  <a:ext uri="{FF2B5EF4-FFF2-40B4-BE49-F238E27FC236}">
                    <a16:creationId xmlns:a16="http://schemas.microsoft.com/office/drawing/2014/main" id="{D8801FA2-1670-4976-95F3-4F1ECEC1472A}"/>
                  </a:ext>
                </a:extLst>
              </p:cNvPr>
              <p:cNvSpPr/>
              <p:nvPr/>
            </p:nvSpPr>
            <p:spPr>
              <a:xfrm>
                <a:off x="48600" y="782956"/>
                <a:ext cx="784860" cy="1552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38" name="Straight Connector 37">
              <a:extLst>
                <a:ext uri="{FF2B5EF4-FFF2-40B4-BE49-F238E27FC236}">
                  <a16:creationId xmlns:a16="http://schemas.microsoft.com/office/drawing/2014/main" id="{D6002D52-CE97-4A54-A6BA-152EC282F8A1}"/>
                </a:ext>
              </a:extLst>
            </p:cNvPr>
            <p:cNvCxnSpPr/>
            <p:nvPr/>
          </p:nvCxnSpPr>
          <p:spPr>
            <a:xfrm>
              <a:off x="853100" y="2886370"/>
              <a:ext cx="23876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6263102-17BD-4561-893B-9128E9A40B29}"/>
                </a:ext>
              </a:extLst>
            </p:cNvPr>
            <p:cNvCxnSpPr/>
            <p:nvPr/>
          </p:nvCxnSpPr>
          <p:spPr>
            <a:xfrm>
              <a:off x="842940" y="3453425"/>
              <a:ext cx="23876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40" name="Group 39">
              <a:extLst>
                <a:ext uri="{FF2B5EF4-FFF2-40B4-BE49-F238E27FC236}">
                  <a16:creationId xmlns:a16="http://schemas.microsoft.com/office/drawing/2014/main" id="{4D4F3D29-7BC1-4D13-82FE-E887FD2149B7}"/>
                </a:ext>
              </a:extLst>
            </p:cNvPr>
            <p:cNvGrpSpPr/>
            <p:nvPr/>
          </p:nvGrpSpPr>
          <p:grpSpPr>
            <a:xfrm>
              <a:off x="73320" y="3256575"/>
              <a:ext cx="824230" cy="375920"/>
              <a:chOff x="60960" y="1232535"/>
              <a:chExt cx="824230" cy="376260"/>
            </a:xfrm>
          </p:grpSpPr>
          <p:sp>
            <p:nvSpPr>
              <p:cNvPr id="157" name="Text Box 161">
                <a:extLst>
                  <a:ext uri="{FF2B5EF4-FFF2-40B4-BE49-F238E27FC236}">
                    <a16:creationId xmlns:a16="http://schemas.microsoft.com/office/drawing/2014/main" id="{BA913EF9-4242-4C9B-A7F0-250CFADA761B}"/>
                  </a:ext>
                </a:extLst>
              </p:cNvPr>
              <p:cNvSpPr txBox="1"/>
              <p:nvPr/>
            </p:nvSpPr>
            <p:spPr>
              <a:xfrm>
                <a:off x="60960" y="1232535"/>
                <a:ext cx="824230" cy="376260"/>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 Tx DLL</a:t>
                </a:r>
                <a:endParaRPr lang="en-US" sz="1200">
                  <a:effectLst/>
                  <a:latin typeface="Times New Roman" panose="02020603050405020304" pitchFamily="18" charset="0"/>
                  <a:ea typeface="SimSun" panose="02010600030101010101" pitchFamily="2" charset="-122"/>
                </a:endParaRPr>
              </a:p>
            </p:txBody>
          </p:sp>
          <p:sp>
            <p:nvSpPr>
              <p:cNvPr id="158" name="Rectangle 157">
                <a:extLst>
                  <a:ext uri="{FF2B5EF4-FFF2-40B4-BE49-F238E27FC236}">
                    <a16:creationId xmlns:a16="http://schemas.microsoft.com/office/drawing/2014/main" id="{7111BB5E-1D24-41B2-BB02-18C6796613A6}"/>
                  </a:ext>
                </a:extLst>
              </p:cNvPr>
              <p:cNvSpPr/>
              <p:nvPr/>
            </p:nvSpPr>
            <p:spPr>
              <a:xfrm>
                <a:off x="117180" y="1349714"/>
                <a:ext cx="708660" cy="1676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41" name="Text Box 161">
              <a:extLst>
                <a:ext uri="{FF2B5EF4-FFF2-40B4-BE49-F238E27FC236}">
                  <a16:creationId xmlns:a16="http://schemas.microsoft.com/office/drawing/2014/main" id="{CF36A891-E126-4591-9A71-6B8B1102C079}"/>
                </a:ext>
              </a:extLst>
            </p:cNvPr>
            <p:cNvSpPr txBox="1"/>
            <p:nvPr/>
          </p:nvSpPr>
          <p:spPr>
            <a:xfrm>
              <a:off x="1298870" y="3144815"/>
              <a:ext cx="4997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DQ15</a:t>
              </a:r>
              <a:endParaRPr lang="en-US" sz="1200">
                <a:effectLst/>
                <a:latin typeface="Times New Roman" panose="02020603050405020304" pitchFamily="18" charset="0"/>
                <a:ea typeface="SimSun" panose="02010600030101010101" pitchFamily="2" charset="-122"/>
              </a:endParaRPr>
            </a:p>
          </p:txBody>
        </p:sp>
        <p:sp>
          <p:nvSpPr>
            <p:cNvPr id="42" name="Text Box 161">
              <a:extLst>
                <a:ext uri="{FF2B5EF4-FFF2-40B4-BE49-F238E27FC236}">
                  <a16:creationId xmlns:a16="http://schemas.microsoft.com/office/drawing/2014/main" id="{1079354D-2EE6-4A9C-86AD-6C4876006ED6}"/>
                </a:ext>
              </a:extLst>
            </p:cNvPr>
            <p:cNvSpPr txBox="1"/>
            <p:nvPr/>
          </p:nvSpPr>
          <p:spPr>
            <a:xfrm>
              <a:off x="1262040" y="2497750"/>
              <a:ext cx="507365" cy="42862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DQS1</a:t>
              </a:r>
              <a:endParaRPr lang="en-US" sz="1200">
                <a:effectLst/>
                <a:latin typeface="Times New Roman" panose="02020603050405020304" pitchFamily="18" charset="0"/>
                <a:ea typeface="SimSun" panose="02010600030101010101" pitchFamily="2" charset="-122"/>
              </a:endParaRPr>
            </a:p>
          </p:txBody>
        </p:sp>
        <p:cxnSp>
          <p:nvCxnSpPr>
            <p:cNvPr id="43" name="Straight Connector 42">
              <a:extLst>
                <a:ext uri="{FF2B5EF4-FFF2-40B4-BE49-F238E27FC236}">
                  <a16:creationId xmlns:a16="http://schemas.microsoft.com/office/drawing/2014/main" id="{54CFB13F-5DF1-4E5C-B36F-12C050D2F7AC}"/>
                </a:ext>
              </a:extLst>
            </p:cNvPr>
            <p:cNvCxnSpPr/>
            <p:nvPr/>
          </p:nvCxnSpPr>
          <p:spPr>
            <a:xfrm>
              <a:off x="2580935" y="452143"/>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 Box 161">
              <a:extLst>
                <a:ext uri="{FF2B5EF4-FFF2-40B4-BE49-F238E27FC236}">
                  <a16:creationId xmlns:a16="http://schemas.microsoft.com/office/drawing/2014/main" id="{C846335F-4A76-4F39-9499-27EB151FF587}"/>
                </a:ext>
              </a:extLst>
            </p:cNvPr>
            <p:cNvSpPr txBox="1"/>
            <p:nvPr/>
          </p:nvSpPr>
          <p:spPr>
            <a:xfrm>
              <a:off x="2618400" y="151153"/>
              <a:ext cx="4362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DQ0</a:t>
              </a:r>
              <a:endParaRPr lang="en-US" sz="1200">
                <a:effectLst/>
                <a:latin typeface="Times New Roman" panose="02020603050405020304" pitchFamily="18" charset="0"/>
                <a:ea typeface="SimSun" panose="02010600030101010101" pitchFamily="2" charset="-122"/>
              </a:endParaRPr>
            </a:p>
          </p:txBody>
        </p:sp>
        <p:cxnSp>
          <p:nvCxnSpPr>
            <p:cNvPr id="45" name="Straight Connector 44">
              <a:extLst>
                <a:ext uri="{FF2B5EF4-FFF2-40B4-BE49-F238E27FC236}">
                  <a16:creationId xmlns:a16="http://schemas.microsoft.com/office/drawing/2014/main" id="{69DB5C59-2C55-4C2D-AF43-5610C58CB912}"/>
                </a:ext>
              </a:extLst>
            </p:cNvPr>
            <p:cNvCxnSpPr/>
            <p:nvPr/>
          </p:nvCxnSpPr>
          <p:spPr>
            <a:xfrm>
              <a:off x="2573315" y="922611"/>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 Box 161">
              <a:extLst>
                <a:ext uri="{FF2B5EF4-FFF2-40B4-BE49-F238E27FC236}">
                  <a16:creationId xmlns:a16="http://schemas.microsoft.com/office/drawing/2014/main" id="{9229D39E-32EF-434C-BDEC-1599E53EC97F}"/>
                </a:ext>
              </a:extLst>
            </p:cNvPr>
            <p:cNvSpPr txBox="1"/>
            <p:nvPr/>
          </p:nvSpPr>
          <p:spPr>
            <a:xfrm>
              <a:off x="2647610" y="1276985"/>
              <a:ext cx="4362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DQ7</a:t>
              </a:r>
              <a:endParaRPr lang="en-US" sz="1200">
                <a:effectLst/>
                <a:latin typeface="Times New Roman" panose="02020603050405020304" pitchFamily="18" charset="0"/>
                <a:ea typeface="SimSun" panose="02010600030101010101" pitchFamily="2" charset="-122"/>
              </a:endParaRPr>
            </a:p>
          </p:txBody>
        </p:sp>
        <p:sp>
          <p:nvSpPr>
            <p:cNvPr id="47" name="Isosceles Triangle 46">
              <a:extLst>
                <a:ext uri="{FF2B5EF4-FFF2-40B4-BE49-F238E27FC236}">
                  <a16:creationId xmlns:a16="http://schemas.microsoft.com/office/drawing/2014/main" id="{ED12CA46-5664-406E-89E0-0E127477CD50}"/>
                </a:ext>
              </a:extLst>
            </p:cNvPr>
            <p:cNvSpPr/>
            <p:nvPr/>
          </p:nvSpPr>
          <p:spPr>
            <a:xfrm rot="5400000">
              <a:off x="3034960" y="344696"/>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grpSp>
          <p:nvGrpSpPr>
            <p:cNvPr id="48" name="Group 47">
              <a:extLst>
                <a:ext uri="{FF2B5EF4-FFF2-40B4-BE49-F238E27FC236}">
                  <a16:creationId xmlns:a16="http://schemas.microsoft.com/office/drawing/2014/main" id="{933A7060-7830-4798-A706-1ABE5F828F01}"/>
                </a:ext>
              </a:extLst>
            </p:cNvPr>
            <p:cNvGrpSpPr/>
            <p:nvPr/>
          </p:nvGrpSpPr>
          <p:grpSpPr>
            <a:xfrm>
              <a:off x="3007020" y="733316"/>
              <a:ext cx="294005" cy="476885"/>
              <a:chOff x="0" y="449580"/>
              <a:chExt cx="294300" cy="477180"/>
            </a:xfrm>
          </p:grpSpPr>
          <p:sp>
            <p:nvSpPr>
              <p:cNvPr id="154" name="Isosceles Triangle 153">
                <a:extLst>
                  <a:ext uri="{FF2B5EF4-FFF2-40B4-BE49-F238E27FC236}">
                    <a16:creationId xmlns:a16="http://schemas.microsoft.com/office/drawing/2014/main" id="{34D0A235-ACF8-46D4-BB83-C6D2195A5CC8}"/>
                  </a:ext>
                </a:extLst>
              </p:cNvPr>
              <p:cNvSpPr/>
              <p:nvPr/>
            </p:nvSpPr>
            <p:spPr>
              <a:xfrm rot="5400000">
                <a:off x="27600" y="614340"/>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sp>
            <p:nvSpPr>
              <p:cNvPr id="155" name="Text Box 4">
                <a:extLst>
                  <a:ext uri="{FF2B5EF4-FFF2-40B4-BE49-F238E27FC236}">
                    <a16:creationId xmlns:a16="http://schemas.microsoft.com/office/drawing/2014/main" id="{E0C41B3B-D1F1-41B3-8C21-B9570FCCD202}"/>
                  </a:ext>
                </a:extLst>
              </p:cNvPr>
              <p:cNvSpPr txBox="1"/>
              <p:nvPr/>
            </p:nvSpPr>
            <p:spPr>
              <a:xfrm>
                <a:off x="0" y="449580"/>
                <a:ext cx="26098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sp>
            <p:nvSpPr>
              <p:cNvPr id="156" name="Text Box 152">
                <a:extLst>
                  <a:ext uri="{FF2B5EF4-FFF2-40B4-BE49-F238E27FC236}">
                    <a16:creationId xmlns:a16="http://schemas.microsoft.com/office/drawing/2014/main" id="{6B6A8E35-3C72-4641-8D65-13C9E05E25C6}"/>
                  </a:ext>
                </a:extLst>
              </p:cNvPr>
              <p:cNvSpPr txBox="1"/>
              <p:nvPr/>
            </p:nvSpPr>
            <p:spPr>
              <a:xfrm>
                <a:off x="13970" y="576240"/>
                <a:ext cx="23177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grpSp>
        <p:sp>
          <p:nvSpPr>
            <p:cNvPr id="49" name="Isosceles Triangle 48">
              <a:extLst>
                <a:ext uri="{FF2B5EF4-FFF2-40B4-BE49-F238E27FC236}">
                  <a16:creationId xmlns:a16="http://schemas.microsoft.com/office/drawing/2014/main" id="{9DFD1715-DEB1-4B67-B8AA-C6DA774FB05D}"/>
                </a:ext>
              </a:extLst>
            </p:cNvPr>
            <p:cNvSpPr/>
            <p:nvPr/>
          </p:nvSpPr>
          <p:spPr>
            <a:xfrm rot="5400000">
              <a:off x="3034960" y="1469281"/>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sp>
          <p:nvSpPr>
            <p:cNvPr id="50" name="Isosceles Triangle 49">
              <a:extLst>
                <a:ext uri="{FF2B5EF4-FFF2-40B4-BE49-F238E27FC236}">
                  <a16:creationId xmlns:a16="http://schemas.microsoft.com/office/drawing/2014/main" id="{46F00F71-5732-486D-8723-4F94A52B1235}"/>
                </a:ext>
              </a:extLst>
            </p:cNvPr>
            <p:cNvSpPr/>
            <p:nvPr/>
          </p:nvSpPr>
          <p:spPr>
            <a:xfrm rot="5400000">
              <a:off x="3034960" y="2217311"/>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grpSp>
          <p:nvGrpSpPr>
            <p:cNvPr id="51" name="Group 50">
              <a:extLst>
                <a:ext uri="{FF2B5EF4-FFF2-40B4-BE49-F238E27FC236}">
                  <a16:creationId xmlns:a16="http://schemas.microsoft.com/office/drawing/2014/main" id="{EA5322A1-2C86-46DA-B96B-11D22E92AF53}"/>
                </a:ext>
              </a:extLst>
            </p:cNvPr>
            <p:cNvGrpSpPr/>
            <p:nvPr/>
          </p:nvGrpSpPr>
          <p:grpSpPr>
            <a:xfrm>
              <a:off x="3007020" y="2605931"/>
              <a:ext cx="294005" cy="476885"/>
              <a:chOff x="0" y="2322195"/>
              <a:chExt cx="294300" cy="477180"/>
            </a:xfrm>
          </p:grpSpPr>
          <p:sp>
            <p:nvSpPr>
              <p:cNvPr id="151" name="Isosceles Triangle 150">
                <a:extLst>
                  <a:ext uri="{FF2B5EF4-FFF2-40B4-BE49-F238E27FC236}">
                    <a16:creationId xmlns:a16="http://schemas.microsoft.com/office/drawing/2014/main" id="{B45209F8-EB32-4770-9BB8-1FD7C27C76B3}"/>
                  </a:ext>
                </a:extLst>
              </p:cNvPr>
              <p:cNvSpPr/>
              <p:nvPr/>
            </p:nvSpPr>
            <p:spPr>
              <a:xfrm rot="5400000">
                <a:off x="27600" y="2486955"/>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sp>
            <p:nvSpPr>
              <p:cNvPr id="152" name="Text Box 4">
                <a:extLst>
                  <a:ext uri="{FF2B5EF4-FFF2-40B4-BE49-F238E27FC236}">
                    <a16:creationId xmlns:a16="http://schemas.microsoft.com/office/drawing/2014/main" id="{EFFD67F0-016D-41B4-BA5B-40188725370C}"/>
                  </a:ext>
                </a:extLst>
              </p:cNvPr>
              <p:cNvSpPr txBox="1"/>
              <p:nvPr/>
            </p:nvSpPr>
            <p:spPr>
              <a:xfrm>
                <a:off x="0" y="2322195"/>
                <a:ext cx="26098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sp>
            <p:nvSpPr>
              <p:cNvPr id="153" name="Text Box 152">
                <a:extLst>
                  <a:ext uri="{FF2B5EF4-FFF2-40B4-BE49-F238E27FC236}">
                    <a16:creationId xmlns:a16="http://schemas.microsoft.com/office/drawing/2014/main" id="{E60933F9-FDC3-4A10-82DC-DA44BCCCBB40}"/>
                  </a:ext>
                </a:extLst>
              </p:cNvPr>
              <p:cNvSpPr txBox="1"/>
              <p:nvPr/>
            </p:nvSpPr>
            <p:spPr>
              <a:xfrm>
                <a:off x="13970" y="2448855"/>
                <a:ext cx="231775" cy="35052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a:t>
                </a:r>
                <a:endParaRPr lang="en-US" sz="1200">
                  <a:effectLst/>
                  <a:latin typeface="Times New Roman" panose="02020603050405020304" pitchFamily="18" charset="0"/>
                  <a:ea typeface="SimSun" panose="02010600030101010101" pitchFamily="2" charset="-122"/>
                </a:endParaRPr>
              </a:p>
            </p:txBody>
          </p:sp>
        </p:grpSp>
        <p:sp>
          <p:nvSpPr>
            <p:cNvPr id="52" name="Isosceles Triangle 51">
              <a:extLst>
                <a:ext uri="{FF2B5EF4-FFF2-40B4-BE49-F238E27FC236}">
                  <a16:creationId xmlns:a16="http://schemas.microsoft.com/office/drawing/2014/main" id="{F3242BDF-671F-405B-B710-3D21E4B4553F}"/>
                </a:ext>
              </a:extLst>
            </p:cNvPr>
            <p:cNvSpPr/>
            <p:nvPr/>
          </p:nvSpPr>
          <p:spPr>
            <a:xfrm rot="5400000">
              <a:off x="3034960" y="3341896"/>
              <a:ext cx="327660" cy="205740"/>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600"/>
                </a:spcBef>
                <a:spcAft>
                  <a:spcPts val="0"/>
                </a:spcAft>
              </a:pPr>
              <a:r>
                <a:rPr lang="en-US" sz="1200">
                  <a:effectLst/>
                  <a:latin typeface="Times New Roman" panose="02020603050405020304" pitchFamily="18" charset="0"/>
                  <a:ea typeface="SimSun" panose="02010600030101010101" pitchFamily="2" charset="-122"/>
                </a:rPr>
                <a:t> </a:t>
              </a:r>
            </a:p>
          </p:txBody>
        </p:sp>
        <p:cxnSp>
          <p:nvCxnSpPr>
            <p:cNvPr id="53" name="Straight Connector 52">
              <a:extLst>
                <a:ext uri="{FF2B5EF4-FFF2-40B4-BE49-F238E27FC236}">
                  <a16:creationId xmlns:a16="http://schemas.microsoft.com/office/drawing/2014/main" id="{3E629EDB-9790-4ED3-AAE5-32FF08DB1EA8}"/>
                </a:ext>
              </a:extLst>
            </p:cNvPr>
            <p:cNvCxnSpPr/>
            <p:nvPr/>
          </p:nvCxnSpPr>
          <p:spPr>
            <a:xfrm>
              <a:off x="2593000" y="1091226"/>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53E7B44-00A7-4F5F-8D21-C380FDB534E8}"/>
                </a:ext>
              </a:extLst>
            </p:cNvPr>
            <p:cNvCxnSpPr/>
            <p:nvPr/>
          </p:nvCxnSpPr>
          <p:spPr>
            <a:xfrm>
              <a:off x="2593000" y="158081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DCE20AE-6115-43CC-AF87-E599BEC4B24B}"/>
                </a:ext>
              </a:extLst>
            </p:cNvPr>
            <p:cNvCxnSpPr/>
            <p:nvPr/>
          </p:nvCxnSpPr>
          <p:spPr>
            <a:xfrm>
              <a:off x="2585380" y="279366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468978C-972C-4715-B19F-9DB992D1E247}"/>
                </a:ext>
              </a:extLst>
            </p:cNvPr>
            <p:cNvCxnSpPr/>
            <p:nvPr/>
          </p:nvCxnSpPr>
          <p:spPr>
            <a:xfrm>
              <a:off x="2583180" y="297019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B9396D3-5E97-4EFB-831C-DD4712284A77}"/>
                </a:ext>
              </a:extLst>
            </p:cNvPr>
            <p:cNvCxnSpPr/>
            <p:nvPr/>
          </p:nvCxnSpPr>
          <p:spPr>
            <a:xfrm>
              <a:off x="2583180" y="232122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41C5F9E-4660-4CC6-B3D2-018669A4575B}"/>
                </a:ext>
              </a:extLst>
            </p:cNvPr>
            <p:cNvCxnSpPr/>
            <p:nvPr/>
          </p:nvCxnSpPr>
          <p:spPr>
            <a:xfrm>
              <a:off x="2593000" y="3447370"/>
              <a:ext cx="5105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Text Box 161">
              <a:extLst>
                <a:ext uri="{FF2B5EF4-FFF2-40B4-BE49-F238E27FC236}">
                  <a16:creationId xmlns:a16="http://schemas.microsoft.com/office/drawing/2014/main" id="{A17AD387-0F7D-4058-AE9C-90C843867B36}"/>
                </a:ext>
              </a:extLst>
            </p:cNvPr>
            <p:cNvSpPr txBox="1"/>
            <p:nvPr/>
          </p:nvSpPr>
          <p:spPr>
            <a:xfrm>
              <a:off x="2610780" y="624840"/>
              <a:ext cx="507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DQS0</a:t>
              </a:r>
              <a:endParaRPr lang="en-US" sz="1200">
                <a:effectLst/>
                <a:latin typeface="Times New Roman" panose="02020603050405020304" pitchFamily="18" charset="0"/>
                <a:ea typeface="SimSun" panose="02010600030101010101" pitchFamily="2" charset="-122"/>
              </a:endParaRPr>
            </a:p>
          </p:txBody>
        </p:sp>
        <p:sp>
          <p:nvSpPr>
            <p:cNvPr id="60" name="Text Box 161">
              <a:extLst>
                <a:ext uri="{FF2B5EF4-FFF2-40B4-BE49-F238E27FC236}">
                  <a16:creationId xmlns:a16="http://schemas.microsoft.com/office/drawing/2014/main" id="{0520F4F7-0F46-4D95-AF01-7C3CAE1450AA}"/>
                </a:ext>
              </a:extLst>
            </p:cNvPr>
            <p:cNvSpPr txBox="1"/>
            <p:nvPr/>
          </p:nvSpPr>
          <p:spPr>
            <a:xfrm>
              <a:off x="2618400" y="2008800"/>
              <a:ext cx="4362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DQ8</a:t>
              </a:r>
              <a:endParaRPr lang="en-US" sz="1200">
                <a:effectLst/>
                <a:latin typeface="Times New Roman" panose="02020603050405020304" pitchFamily="18" charset="0"/>
                <a:ea typeface="SimSun" panose="02010600030101010101" pitchFamily="2" charset="-122"/>
              </a:endParaRPr>
            </a:p>
          </p:txBody>
        </p:sp>
        <p:sp>
          <p:nvSpPr>
            <p:cNvPr id="61" name="Text Box 161">
              <a:extLst>
                <a:ext uri="{FF2B5EF4-FFF2-40B4-BE49-F238E27FC236}">
                  <a16:creationId xmlns:a16="http://schemas.microsoft.com/office/drawing/2014/main" id="{6E9E6F12-5CE7-442F-87A7-C5D2C5288B01}"/>
                </a:ext>
              </a:extLst>
            </p:cNvPr>
            <p:cNvSpPr txBox="1"/>
            <p:nvPr/>
          </p:nvSpPr>
          <p:spPr>
            <a:xfrm>
              <a:off x="2610780" y="2497750"/>
              <a:ext cx="507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DQS1</a:t>
              </a:r>
              <a:endParaRPr lang="en-US" sz="1200">
                <a:effectLst/>
                <a:latin typeface="Times New Roman" panose="02020603050405020304" pitchFamily="18" charset="0"/>
                <a:ea typeface="SimSun" panose="02010600030101010101" pitchFamily="2" charset="-122"/>
              </a:endParaRPr>
            </a:p>
          </p:txBody>
        </p:sp>
        <p:sp>
          <p:nvSpPr>
            <p:cNvPr id="62" name="Text Box 161">
              <a:extLst>
                <a:ext uri="{FF2B5EF4-FFF2-40B4-BE49-F238E27FC236}">
                  <a16:creationId xmlns:a16="http://schemas.microsoft.com/office/drawing/2014/main" id="{5B59B9F9-AB16-4C0C-B8AE-CBB414F03585}"/>
                </a:ext>
              </a:extLst>
            </p:cNvPr>
            <p:cNvSpPr txBox="1"/>
            <p:nvPr/>
          </p:nvSpPr>
          <p:spPr>
            <a:xfrm>
              <a:off x="2618400" y="3129575"/>
              <a:ext cx="49974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DQ15</a:t>
              </a:r>
              <a:endParaRPr lang="en-US" sz="1200">
                <a:effectLst/>
                <a:latin typeface="Times New Roman" panose="02020603050405020304" pitchFamily="18" charset="0"/>
                <a:ea typeface="SimSun" panose="02010600030101010101" pitchFamily="2" charset="-122"/>
              </a:endParaRPr>
            </a:p>
          </p:txBody>
        </p:sp>
        <p:sp>
          <p:nvSpPr>
            <p:cNvPr id="63" name="Text Box 156">
              <a:extLst>
                <a:ext uri="{FF2B5EF4-FFF2-40B4-BE49-F238E27FC236}">
                  <a16:creationId xmlns:a16="http://schemas.microsoft.com/office/drawing/2014/main" id="{8014E81C-2C33-417E-A856-9D1CF8C83237}"/>
                </a:ext>
              </a:extLst>
            </p:cNvPr>
            <p:cNvSpPr txBox="1"/>
            <p:nvPr/>
          </p:nvSpPr>
          <p:spPr>
            <a:xfrm rot="5400000">
              <a:off x="3068601" y="490515"/>
              <a:ext cx="342265" cy="43751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sp>
          <p:nvSpPr>
            <p:cNvPr id="64" name="Text Box 156">
              <a:extLst>
                <a:ext uri="{FF2B5EF4-FFF2-40B4-BE49-F238E27FC236}">
                  <a16:creationId xmlns:a16="http://schemas.microsoft.com/office/drawing/2014/main" id="{F2D09D6E-23AC-466D-A2FE-AB7DD53FD3A4}"/>
                </a:ext>
              </a:extLst>
            </p:cNvPr>
            <p:cNvSpPr txBox="1"/>
            <p:nvPr/>
          </p:nvSpPr>
          <p:spPr>
            <a:xfrm rot="5400000">
              <a:off x="3077505" y="1077255"/>
              <a:ext cx="342265" cy="43751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sp>
          <p:nvSpPr>
            <p:cNvPr id="65" name="Text Box 156">
              <a:extLst>
                <a:ext uri="{FF2B5EF4-FFF2-40B4-BE49-F238E27FC236}">
                  <a16:creationId xmlns:a16="http://schemas.microsoft.com/office/drawing/2014/main" id="{D1AE1FAF-2DB4-4E7F-A79E-B8A1D516879F}"/>
                </a:ext>
              </a:extLst>
            </p:cNvPr>
            <p:cNvSpPr txBox="1"/>
            <p:nvPr/>
          </p:nvSpPr>
          <p:spPr>
            <a:xfrm rot="5400000">
              <a:off x="3068601" y="2357415"/>
              <a:ext cx="342265" cy="43751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sp>
          <p:nvSpPr>
            <p:cNvPr id="66" name="Text Box 156">
              <a:extLst>
                <a:ext uri="{FF2B5EF4-FFF2-40B4-BE49-F238E27FC236}">
                  <a16:creationId xmlns:a16="http://schemas.microsoft.com/office/drawing/2014/main" id="{89B846E5-FCF3-4A9D-B5D1-7AE2DBD69549}"/>
                </a:ext>
              </a:extLst>
            </p:cNvPr>
            <p:cNvSpPr txBox="1"/>
            <p:nvPr/>
          </p:nvSpPr>
          <p:spPr>
            <a:xfrm rot="5400000">
              <a:off x="3068601" y="2944155"/>
              <a:ext cx="342265" cy="437515"/>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200">
                  <a:effectLst/>
                  <a:latin typeface="Times New Roman" panose="02020603050405020304" pitchFamily="18" charset="0"/>
                  <a:ea typeface="SimSun" panose="02010600030101010101" pitchFamily="2" charset="-122"/>
                </a:rPr>
                <a:t>…</a:t>
              </a:r>
            </a:p>
          </p:txBody>
        </p:sp>
        <p:grpSp>
          <p:nvGrpSpPr>
            <p:cNvPr id="67" name="Group 66">
              <a:extLst>
                <a:ext uri="{FF2B5EF4-FFF2-40B4-BE49-F238E27FC236}">
                  <a16:creationId xmlns:a16="http://schemas.microsoft.com/office/drawing/2014/main" id="{6FB309BB-11E1-4008-BA88-0E31561C480A}"/>
                </a:ext>
              </a:extLst>
            </p:cNvPr>
            <p:cNvGrpSpPr/>
            <p:nvPr/>
          </p:nvGrpSpPr>
          <p:grpSpPr>
            <a:xfrm>
              <a:off x="3505495" y="795316"/>
              <a:ext cx="905509" cy="375284"/>
              <a:chOff x="0" y="0"/>
              <a:chExt cx="906148" cy="375918"/>
            </a:xfrm>
          </p:grpSpPr>
          <p:sp>
            <p:nvSpPr>
              <p:cNvPr id="149" name="Text Box 161">
                <a:extLst>
                  <a:ext uri="{FF2B5EF4-FFF2-40B4-BE49-F238E27FC236}">
                    <a16:creationId xmlns:a16="http://schemas.microsoft.com/office/drawing/2014/main" id="{8AABEA6A-4E17-40C5-9D80-791D0D7AD5B7}"/>
                  </a:ext>
                </a:extLst>
              </p:cNvPr>
              <p:cNvSpPr txBox="1"/>
              <p:nvPr/>
            </p:nvSpPr>
            <p:spPr>
              <a:xfrm>
                <a:off x="0" y="0"/>
                <a:ext cx="906148" cy="375918"/>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 Rx DLL</a:t>
                </a:r>
                <a:endParaRPr lang="en-US" sz="1200">
                  <a:effectLst/>
                  <a:latin typeface="Times New Roman" panose="02020603050405020304" pitchFamily="18" charset="0"/>
                  <a:ea typeface="SimSun" panose="02010600030101010101" pitchFamily="2" charset="-122"/>
                </a:endParaRPr>
              </a:p>
            </p:txBody>
          </p:sp>
          <p:sp>
            <p:nvSpPr>
              <p:cNvPr id="150" name="Rectangle 149">
                <a:extLst>
                  <a:ext uri="{FF2B5EF4-FFF2-40B4-BE49-F238E27FC236}">
                    <a16:creationId xmlns:a16="http://schemas.microsoft.com/office/drawing/2014/main" id="{4E71A18E-2AFD-4F52-B6F4-439684B41AE7}"/>
                  </a:ext>
                </a:extLst>
              </p:cNvPr>
              <p:cNvSpPr/>
              <p:nvPr/>
            </p:nvSpPr>
            <p:spPr>
              <a:xfrm>
                <a:off x="48600" y="121921"/>
                <a:ext cx="784860" cy="1552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68" name="Straight Connector 67">
              <a:extLst>
                <a:ext uri="{FF2B5EF4-FFF2-40B4-BE49-F238E27FC236}">
                  <a16:creationId xmlns:a16="http://schemas.microsoft.com/office/drawing/2014/main" id="{B79682E1-3577-4413-997E-0576F9AB0CBE}"/>
                </a:ext>
              </a:extLst>
            </p:cNvPr>
            <p:cNvCxnSpPr/>
            <p:nvPr/>
          </p:nvCxnSpPr>
          <p:spPr>
            <a:xfrm>
              <a:off x="3309280" y="995976"/>
              <a:ext cx="240326"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6597861E-9639-4627-B21E-6679B29D8CD5}"/>
                </a:ext>
              </a:extLst>
            </p:cNvPr>
            <p:cNvCxnSpPr/>
            <p:nvPr/>
          </p:nvCxnSpPr>
          <p:spPr>
            <a:xfrm>
              <a:off x="4338368" y="990556"/>
              <a:ext cx="24003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70" name="Group 69">
              <a:extLst>
                <a:ext uri="{FF2B5EF4-FFF2-40B4-BE49-F238E27FC236}">
                  <a16:creationId xmlns:a16="http://schemas.microsoft.com/office/drawing/2014/main" id="{C6DC98AA-4A51-4AAC-86A8-90767B3ED1E1}"/>
                </a:ext>
              </a:extLst>
            </p:cNvPr>
            <p:cNvGrpSpPr/>
            <p:nvPr/>
          </p:nvGrpSpPr>
          <p:grpSpPr>
            <a:xfrm>
              <a:off x="4744380" y="342900"/>
              <a:ext cx="735964" cy="369910"/>
              <a:chOff x="4477680" y="1588430"/>
              <a:chExt cx="735964" cy="369910"/>
            </a:xfrm>
          </p:grpSpPr>
          <p:sp>
            <p:nvSpPr>
              <p:cNvPr id="147" name="Text Box 161">
                <a:extLst>
                  <a:ext uri="{FF2B5EF4-FFF2-40B4-BE49-F238E27FC236}">
                    <a16:creationId xmlns:a16="http://schemas.microsoft.com/office/drawing/2014/main" id="{5465EB25-3B65-4576-A610-8B49A4EFCC17}"/>
                  </a:ext>
                </a:extLst>
              </p:cNvPr>
              <p:cNvSpPr txBox="1"/>
              <p:nvPr/>
            </p:nvSpPr>
            <p:spPr>
              <a:xfrm>
                <a:off x="4477680" y="1588430"/>
                <a:ext cx="735964" cy="369910"/>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effectLst/>
                    <a:latin typeface="Times New Roman" panose="02020603050405020304" pitchFamily="18" charset="0"/>
                    <a:ea typeface="SimSun" panose="02010600030101010101" pitchFamily="2" charset="-122"/>
                  </a:rPr>
                  <a:t>DQ Rx</a:t>
                </a:r>
                <a:endParaRPr lang="en-US" sz="1200" dirty="0">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sz="1000" dirty="0">
                    <a:effectLst/>
                    <a:latin typeface="Times New Roman" panose="02020603050405020304" pitchFamily="18" charset="0"/>
                    <a:ea typeface="SimSun" panose="02010600030101010101" pitchFamily="2" charset="-122"/>
                  </a:rPr>
                  <a:t>*</a:t>
                </a:r>
                <a:r>
                  <a:rPr lang="en-US" sz="1000" dirty="0" err="1">
                    <a:solidFill>
                      <a:srgbClr val="FF0000"/>
                    </a:solidFill>
                    <a:effectLst/>
                    <a:latin typeface="Times New Roman" panose="02020603050405020304" pitchFamily="18" charset="0"/>
                    <a:ea typeface="SimSun" panose="02010600030101010101" pitchFamily="2" charset="-122"/>
                  </a:rPr>
                  <a:t>clock_times</a:t>
                </a:r>
                <a:endParaRPr lang="en-US" sz="1200" dirty="0">
                  <a:solidFill>
                    <a:srgbClr val="FF0000"/>
                  </a:solidFill>
                  <a:effectLst/>
                  <a:latin typeface="Times New Roman" panose="02020603050405020304" pitchFamily="18" charset="0"/>
                  <a:ea typeface="SimSun" panose="02010600030101010101" pitchFamily="2" charset="-122"/>
                </a:endParaRPr>
              </a:p>
            </p:txBody>
          </p:sp>
          <p:sp>
            <p:nvSpPr>
              <p:cNvPr id="148" name="Rectangle 147">
                <a:extLst>
                  <a:ext uri="{FF2B5EF4-FFF2-40B4-BE49-F238E27FC236}">
                    <a16:creationId xmlns:a16="http://schemas.microsoft.com/office/drawing/2014/main" id="{E8C824B5-3128-4EA5-9C7D-EB7C28DEB57E}"/>
                  </a:ext>
                </a:extLst>
              </p:cNvPr>
              <p:cNvSpPr/>
              <p:nvPr/>
            </p:nvSpPr>
            <p:spPr>
              <a:xfrm>
                <a:off x="4518660" y="1612560"/>
                <a:ext cx="647700" cy="33816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71" name="Straight Connector 70">
              <a:extLst>
                <a:ext uri="{FF2B5EF4-FFF2-40B4-BE49-F238E27FC236}">
                  <a16:creationId xmlns:a16="http://schemas.microsoft.com/office/drawing/2014/main" id="{E23A4D24-F49D-468F-9D41-9B47A1433FA6}"/>
                </a:ext>
              </a:extLst>
            </p:cNvPr>
            <p:cNvCxnSpPr/>
            <p:nvPr/>
          </p:nvCxnSpPr>
          <p:spPr>
            <a:xfrm>
              <a:off x="3309280" y="448333"/>
              <a:ext cx="147608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6C76D04D-3ECB-4E84-9AEF-431B2B460E8F}"/>
                </a:ext>
              </a:extLst>
            </p:cNvPr>
            <p:cNvCxnSpPr/>
            <p:nvPr/>
          </p:nvCxnSpPr>
          <p:spPr>
            <a:xfrm>
              <a:off x="4578398" y="630106"/>
              <a:ext cx="20159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B31C9C97-47B4-4163-B1DB-BD6672F9E41F}"/>
                </a:ext>
              </a:extLst>
            </p:cNvPr>
            <p:cNvCxnSpPr/>
            <p:nvPr/>
          </p:nvCxnSpPr>
          <p:spPr>
            <a:xfrm>
              <a:off x="4570438" y="634321"/>
              <a:ext cx="0" cy="361655"/>
            </a:xfrm>
            <a:prstGeom prst="line">
              <a:avLst/>
            </a:prstGeom>
            <a:ln>
              <a:solidFill>
                <a:schemeClr val="tx1"/>
              </a:solidFill>
              <a:tailEnd type="none" w="med" len="sm"/>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6BC0616-7B85-4252-9788-0D791860127C}"/>
                </a:ext>
              </a:extLst>
            </p:cNvPr>
            <p:cNvCxnSpPr/>
            <p:nvPr/>
          </p:nvCxnSpPr>
          <p:spPr>
            <a:xfrm>
              <a:off x="5433060" y="448333"/>
              <a:ext cx="201295"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sp>
          <p:nvSpPr>
            <p:cNvPr id="75" name="Text Box 161">
              <a:extLst>
                <a:ext uri="{FF2B5EF4-FFF2-40B4-BE49-F238E27FC236}">
                  <a16:creationId xmlns:a16="http://schemas.microsoft.com/office/drawing/2014/main" id="{2AAF25F4-B8F7-4650-8F1A-6793DE68D836}"/>
                </a:ext>
              </a:extLst>
            </p:cNvPr>
            <p:cNvSpPr txBox="1"/>
            <p:nvPr/>
          </p:nvSpPr>
          <p:spPr>
            <a:xfrm>
              <a:off x="4729140" y="1467145"/>
              <a:ext cx="735330" cy="385706"/>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effectLst/>
                  <a:latin typeface="Times New Roman" panose="02020603050405020304" pitchFamily="18" charset="0"/>
                  <a:ea typeface="SimSun" panose="02010600030101010101" pitchFamily="2" charset="-122"/>
                </a:rPr>
                <a:t>DQ Rx</a:t>
              </a:r>
              <a:endParaRPr lang="en-US" sz="1200" dirty="0">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sz="1000" dirty="0">
                  <a:effectLst/>
                  <a:latin typeface="Times New Roman" panose="02020603050405020304" pitchFamily="18" charset="0"/>
                  <a:ea typeface="SimSun" panose="02010600030101010101" pitchFamily="2" charset="-122"/>
                </a:rPr>
                <a:t>*</a:t>
              </a:r>
              <a:r>
                <a:rPr lang="en-US" sz="1000" dirty="0" err="1">
                  <a:solidFill>
                    <a:srgbClr val="FF0000"/>
                  </a:solidFill>
                  <a:effectLst/>
                  <a:latin typeface="Times New Roman" panose="02020603050405020304" pitchFamily="18" charset="0"/>
                  <a:ea typeface="SimSun" panose="02010600030101010101" pitchFamily="2" charset="-122"/>
                </a:rPr>
                <a:t>clock_times</a:t>
              </a:r>
              <a:endParaRPr lang="en-US" sz="1200" dirty="0">
                <a:solidFill>
                  <a:srgbClr val="FF0000"/>
                </a:solidFill>
                <a:effectLst/>
                <a:latin typeface="Times New Roman" panose="02020603050405020304" pitchFamily="18" charset="0"/>
                <a:ea typeface="SimSun" panose="02010600030101010101" pitchFamily="2" charset="-122"/>
              </a:endParaRPr>
            </a:p>
          </p:txBody>
        </p:sp>
        <p:sp>
          <p:nvSpPr>
            <p:cNvPr id="76" name="Rectangle 75">
              <a:extLst>
                <a:ext uri="{FF2B5EF4-FFF2-40B4-BE49-F238E27FC236}">
                  <a16:creationId xmlns:a16="http://schemas.microsoft.com/office/drawing/2014/main" id="{B3A3AD78-0FD9-4003-AC34-758C006C5C23}"/>
                </a:ext>
              </a:extLst>
            </p:cNvPr>
            <p:cNvSpPr/>
            <p:nvPr/>
          </p:nvSpPr>
          <p:spPr>
            <a:xfrm>
              <a:off x="4777705" y="1491253"/>
              <a:ext cx="647142" cy="33784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77" name="Straight Connector 76">
              <a:extLst>
                <a:ext uri="{FF2B5EF4-FFF2-40B4-BE49-F238E27FC236}">
                  <a16:creationId xmlns:a16="http://schemas.microsoft.com/office/drawing/2014/main" id="{2392F3C4-C5AD-497B-B56E-92400C4482E2}"/>
                </a:ext>
              </a:extLst>
            </p:cNvPr>
            <p:cNvCxnSpPr/>
            <p:nvPr/>
          </p:nvCxnSpPr>
          <p:spPr>
            <a:xfrm>
              <a:off x="3301660" y="1572555"/>
              <a:ext cx="147574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693B1AFF-1FD7-473F-B252-AB6D9C902163}"/>
                </a:ext>
              </a:extLst>
            </p:cNvPr>
            <p:cNvCxnSpPr/>
            <p:nvPr/>
          </p:nvCxnSpPr>
          <p:spPr>
            <a:xfrm>
              <a:off x="4571025" y="1754165"/>
              <a:ext cx="201295"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00AAABF0-11B5-4173-97C5-013715CE7BD1}"/>
                </a:ext>
              </a:extLst>
            </p:cNvPr>
            <p:cNvCxnSpPr/>
            <p:nvPr/>
          </p:nvCxnSpPr>
          <p:spPr>
            <a:xfrm>
              <a:off x="5425735" y="1572555"/>
              <a:ext cx="201295"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80" name="Group 79">
              <a:extLst>
                <a:ext uri="{FF2B5EF4-FFF2-40B4-BE49-F238E27FC236}">
                  <a16:creationId xmlns:a16="http://schemas.microsoft.com/office/drawing/2014/main" id="{0FBA1023-6DFC-4C6F-8C9F-72A83C8ECF5F}"/>
                </a:ext>
              </a:extLst>
            </p:cNvPr>
            <p:cNvGrpSpPr/>
            <p:nvPr/>
          </p:nvGrpSpPr>
          <p:grpSpPr>
            <a:xfrm>
              <a:off x="4510235" y="1490640"/>
              <a:ext cx="146390" cy="151704"/>
              <a:chOff x="4708355" y="2484011"/>
              <a:chExt cx="146390" cy="151704"/>
            </a:xfrm>
          </p:grpSpPr>
          <p:sp>
            <p:nvSpPr>
              <p:cNvPr id="145" name="Arc 144">
                <a:extLst>
                  <a:ext uri="{FF2B5EF4-FFF2-40B4-BE49-F238E27FC236}">
                    <a16:creationId xmlns:a16="http://schemas.microsoft.com/office/drawing/2014/main" id="{15BD6095-9BBA-4942-9599-993A381F3836}"/>
                  </a:ext>
                </a:extLst>
              </p:cNvPr>
              <p:cNvSpPr/>
              <p:nvPr/>
            </p:nvSpPr>
            <p:spPr>
              <a:xfrm rot="16200000">
                <a:off x="4709160" y="2490130"/>
                <a:ext cx="144780" cy="146390"/>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6" name="Arc 145">
                <a:extLst>
                  <a:ext uri="{FF2B5EF4-FFF2-40B4-BE49-F238E27FC236}">
                    <a16:creationId xmlns:a16="http://schemas.microsoft.com/office/drawing/2014/main" id="{DCD21312-FC6F-4AF5-9554-37EB3339B345}"/>
                  </a:ext>
                </a:extLst>
              </p:cNvPr>
              <p:cNvSpPr/>
              <p:nvPr/>
            </p:nvSpPr>
            <p:spPr>
              <a:xfrm rot="10800000">
                <a:off x="4709965" y="2484011"/>
                <a:ext cx="144780" cy="146050"/>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81" name="Straight Connector 80">
              <a:extLst>
                <a:ext uri="{FF2B5EF4-FFF2-40B4-BE49-F238E27FC236}">
                  <a16:creationId xmlns:a16="http://schemas.microsoft.com/office/drawing/2014/main" id="{308775F7-6004-473D-995B-CC26495DEF89}"/>
                </a:ext>
              </a:extLst>
            </p:cNvPr>
            <p:cNvCxnSpPr/>
            <p:nvPr/>
          </p:nvCxnSpPr>
          <p:spPr>
            <a:xfrm flipH="1">
              <a:off x="4570437" y="980020"/>
              <a:ext cx="1" cy="511233"/>
            </a:xfrm>
            <a:prstGeom prst="line">
              <a:avLst/>
            </a:prstGeom>
            <a:ln>
              <a:solidFill>
                <a:schemeClr val="tx1"/>
              </a:solidFill>
              <a:tailEnd type="none" w="med" len="sm"/>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CCF8C2A-8811-4288-8962-BF6F1666A498}"/>
                </a:ext>
              </a:extLst>
            </p:cNvPr>
            <p:cNvCxnSpPr/>
            <p:nvPr/>
          </p:nvCxnSpPr>
          <p:spPr>
            <a:xfrm>
              <a:off x="4581480" y="1633514"/>
              <a:ext cx="0" cy="120651"/>
            </a:xfrm>
            <a:prstGeom prst="line">
              <a:avLst/>
            </a:prstGeom>
            <a:ln>
              <a:solidFill>
                <a:schemeClr val="tx1"/>
              </a:solidFill>
              <a:tailEnd type="none" w="med" len="sm"/>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35A319A-7BFA-4AF8-ACBF-BFC324B7BD98}"/>
                </a:ext>
              </a:extLst>
            </p:cNvPr>
            <p:cNvCxnSpPr/>
            <p:nvPr/>
          </p:nvCxnSpPr>
          <p:spPr>
            <a:xfrm>
              <a:off x="4578398" y="988312"/>
              <a:ext cx="1055957"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84" name="Group 83">
              <a:extLst>
                <a:ext uri="{FF2B5EF4-FFF2-40B4-BE49-F238E27FC236}">
                  <a16:creationId xmlns:a16="http://schemas.microsoft.com/office/drawing/2014/main" id="{8E15F4AF-78B7-4191-A5D1-34AD6936A49E}"/>
                </a:ext>
              </a:extLst>
            </p:cNvPr>
            <p:cNvGrpSpPr/>
            <p:nvPr/>
          </p:nvGrpSpPr>
          <p:grpSpPr>
            <a:xfrm>
              <a:off x="3506129" y="2667930"/>
              <a:ext cx="904875" cy="374650"/>
              <a:chOff x="0" y="452120"/>
              <a:chExt cx="906148" cy="375918"/>
            </a:xfrm>
          </p:grpSpPr>
          <p:sp>
            <p:nvSpPr>
              <p:cNvPr id="143" name="Text Box 161">
                <a:extLst>
                  <a:ext uri="{FF2B5EF4-FFF2-40B4-BE49-F238E27FC236}">
                    <a16:creationId xmlns:a16="http://schemas.microsoft.com/office/drawing/2014/main" id="{22E30845-F872-4D28-BEA9-8F21905E16B7}"/>
                  </a:ext>
                </a:extLst>
              </p:cNvPr>
              <p:cNvSpPr txBox="1"/>
              <p:nvPr/>
            </p:nvSpPr>
            <p:spPr>
              <a:xfrm>
                <a:off x="0" y="452120"/>
                <a:ext cx="906148" cy="375918"/>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DQS Rx DLL</a:t>
                </a:r>
                <a:endParaRPr lang="en-US" sz="1200">
                  <a:effectLst/>
                  <a:latin typeface="Times New Roman" panose="02020603050405020304" pitchFamily="18" charset="0"/>
                  <a:ea typeface="SimSun" panose="02010600030101010101" pitchFamily="2" charset="-122"/>
                </a:endParaRPr>
              </a:p>
            </p:txBody>
          </p:sp>
          <p:sp>
            <p:nvSpPr>
              <p:cNvPr id="144" name="Rectangle 143">
                <a:extLst>
                  <a:ext uri="{FF2B5EF4-FFF2-40B4-BE49-F238E27FC236}">
                    <a16:creationId xmlns:a16="http://schemas.microsoft.com/office/drawing/2014/main" id="{EF04A57D-4836-4113-9249-9A7E492A0FC8}"/>
                  </a:ext>
                </a:extLst>
              </p:cNvPr>
              <p:cNvSpPr/>
              <p:nvPr/>
            </p:nvSpPr>
            <p:spPr>
              <a:xfrm>
                <a:off x="48600" y="574041"/>
                <a:ext cx="784860" cy="1552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85" name="Straight Connector 84">
              <a:extLst>
                <a:ext uri="{FF2B5EF4-FFF2-40B4-BE49-F238E27FC236}">
                  <a16:creationId xmlns:a16="http://schemas.microsoft.com/office/drawing/2014/main" id="{E0DF89B3-CB97-4C1E-B3E9-494FF860BDB5}"/>
                </a:ext>
              </a:extLst>
            </p:cNvPr>
            <p:cNvCxnSpPr/>
            <p:nvPr/>
          </p:nvCxnSpPr>
          <p:spPr>
            <a:xfrm>
              <a:off x="3309914" y="2868590"/>
              <a:ext cx="24003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9A4411C8-08B2-4C29-820D-8181B4674446}"/>
                </a:ext>
              </a:extLst>
            </p:cNvPr>
            <p:cNvCxnSpPr/>
            <p:nvPr/>
          </p:nvCxnSpPr>
          <p:spPr>
            <a:xfrm>
              <a:off x="4339249" y="2862875"/>
              <a:ext cx="24003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87" name="Group 86">
              <a:extLst>
                <a:ext uri="{FF2B5EF4-FFF2-40B4-BE49-F238E27FC236}">
                  <a16:creationId xmlns:a16="http://schemas.microsoft.com/office/drawing/2014/main" id="{5F387181-20D1-4F08-A511-4B98FBA856D2}"/>
                </a:ext>
              </a:extLst>
            </p:cNvPr>
            <p:cNvGrpSpPr/>
            <p:nvPr/>
          </p:nvGrpSpPr>
          <p:grpSpPr>
            <a:xfrm>
              <a:off x="4745014" y="2215810"/>
              <a:ext cx="735330" cy="369570"/>
              <a:chOff x="1238885" y="0"/>
              <a:chExt cx="735964" cy="369910"/>
            </a:xfrm>
          </p:grpSpPr>
          <p:sp>
            <p:nvSpPr>
              <p:cNvPr id="141" name="Text Box 161">
                <a:extLst>
                  <a:ext uri="{FF2B5EF4-FFF2-40B4-BE49-F238E27FC236}">
                    <a16:creationId xmlns:a16="http://schemas.microsoft.com/office/drawing/2014/main" id="{9FA10D5D-4245-41EA-925C-E97D2142B0F2}"/>
                  </a:ext>
                </a:extLst>
              </p:cNvPr>
              <p:cNvSpPr txBox="1"/>
              <p:nvPr/>
            </p:nvSpPr>
            <p:spPr>
              <a:xfrm>
                <a:off x="1238885" y="0"/>
                <a:ext cx="735964" cy="369910"/>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effectLst/>
                    <a:latin typeface="Times New Roman" panose="02020603050405020304" pitchFamily="18" charset="0"/>
                    <a:ea typeface="SimSun" panose="02010600030101010101" pitchFamily="2" charset="-122"/>
                  </a:rPr>
                  <a:t>DQ Rx</a:t>
                </a:r>
                <a:endParaRPr lang="en-US" sz="1200" dirty="0">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sz="1000" dirty="0">
                    <a:solidFill>
                      <a:srgbClr val="00B050"/>
                    </a:solidFill>
                    <a:effectLst/>
                    <a:latin typeface="Times New Roman" panose="02020603050405020304" pitchFamily="18" charset="0"/>
                    <a:ea typeface="SimSun" panose="02010600030101010101" pitchFamily="2" charset="-122"/>
                  </a:rPr>
                  <a:t>GetWave2</a:t>
                </a:r>
                <a:endParaRPr lang="en-US" sz="1200" dirty="0">
                  <a:solidFill>
                    <a:srgbClr val="00B050"/>
                  </a:solidFill>
                  <a:effectLst/>
                  <a:latin typeface="Times New Roman" panose="02020603050405020304" pitchFamily="18" charset="0"/>
                  <a:ea typeface="SimSun" panose="02010600030101010101" pitchFamily="2" charset="-122"/>
                </a:endParaRPr>
              </a:p>
            </p:txBody>
          </p:sp>
          <p:sp>
            <p:nvSpPr>
              <p:cNvPr id="142" name="Rectangle 141">
                <a:extLst>
                  <a:ext uri="{FF2B5EF4-FFF2-40B4-BE49-F238E27FC236}">
                    <a16:creationId xmlns:a16="http://schemas.microsoft.com/office/drawing/2014/main" id="{AD639ECE-D735-4341-A391-391AAB619ACE}"/>
                  </a:ext>
                </a:extLst>
              </p:cNvPr>
              <p:cNvSpPr/>
              <p:nvPr/>
            </p:nvSpPr>
            <p:spPr>
              <a:xfrm>
                <a:off x="1279865" y="24130"/>
                <a:ext cx="647700" cy="33816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88" name="Straight Connector 87">
              <a:extLst>
                <a:ext uri="{FF2B5EF4-FFF2-40B4-BE49-F238E27FC236}">
                  <a16:creationId xmlns:a16="http://schemas.microsoft.com/office/drawing/2014/main" id="{E6DB08C2-8150-45DB-AA56-9811EA54DAC4}"/>
                </a:ext>
              </a:extLst>
            </p:cNvPr>
            <p:cNvCxnSpPr/>
            <p:nvPr/>
          </p:nvCxnSpPr>
          <p:spPr>
            <a:xfrm>
              <a:off x="3309914" y="2321220"/>
              <a:ext cx="147574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6AB4023-28CF-4D06-94C3-6ECFAE63F2A0}"/>
                </a:ext>
              </a:extLst>
            </p:cNvPr>
            <p:cNvCxnSpPr/>
            <p:nvPr/>
          </p:nvCxnSpPr>
          <p:spPr>
            <a:xfrm>
              <a:off x="4579279" y="2502830"/>
              <a:ext cx="201295"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186FC5E-35DE-4ADD-9435-234C2B4F392A}"/>
                </a:ext>
              </a:extLst>
            </p:cNvPr>
            <p:cNvCxnSpPr/>
            <p:nvPr/>
          </p:nvCxnSpPr>
          <p:spPr>
            <a:xfrm>
              <a:off x="4571024" y="2506640"/>
              <a:ext cx="0" cy="361315"/>
            </a:xfrm>
            <a:prstGeom prst="line">
              <a:avLst/>
            </a:prstGeom>
            <a:ln>
              <a:solidFill>
                <a:schemeClr val="tx1"/>
              </a:solidFill>
              <a:tailEnd type="none" w="med" len="sm"/>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65F7B97-22E9-41C3-8ECB-7DA6D7071019}"/>
                </a:ext>
              </a:extLst>
            </p:cNvPr>
            <p:cNvCxnSpPr/>
            <p:nvPr/>
          </p:nvCxnSpPr>
          <p:spPr>
            <a:xfrm>
              <a:off x="5433989" y="2321220"/>
              <a:ext cx="201295"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sp>
          <p:nvSpPr>
            <p:cNvPr id="92" name="Text Box 161">
              <a:extLst>
                <a:ext uri="{FF2B5EF4-FFF2-40B4-BE49-F238E27FC236}">
                  <a16:creationId xmlns:a16="http://schemas.microsoft.com/office/drawing/2014/main" id="{223AEDE2-579B-4C64-94B9-19DC57345252}"/>
                </a:ext>
              </a:extLst>
            </p:cNvPr>
            <p:cNvSpPr txBox="1"/>
            <p:nvPr/>
          </p:nvSpPr>
          <p:spPr>
            <a:xfrm>
              <a:off x="4729774" y="3339760"/>
              <a:ext cx="735330" cy="385445"/>
            </a:xfrm>
            <a:prstGeom prst="rect">
              <a:avLst/>
            </a:prstGeom>
            <a:noFill/>
            <a:ln w="9525">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effectLst/>
                  <a:latin typeface="Times New Roman" panose="02020603050405020304" pitchFamily="18" charset="0"/>
                  <a:ea typeface="SimSun" panose="02010600030101010101" pitchFamily="2" charset="-122"/>
                </a:rPr>
                <a:t>DQ Rx</a:t>
              </a:r>
              <a:endParaRPr lang="en-US" sz="1200" dirty="0">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sz="1000" dirty="0">
                  <a:solidFill>
                    <a:srgbClr val="00B050"/>
                  </a:solidFill>
                  <a:effectLst/>
                  <a:latin typeface="Times New Roman" panose="02020603050405020304" pitchFamily="18" charset="0"/>
                  <a:ea typeface="SimSun" panose="02010600030101010101" pitchFamily="2" charset="-122"/>
                </a:rPr>
                <a:t>GetWave2</a:t>
              </a:r>
              <a:endParaRPr lang="en-US" sz="1200" dirty="0">
                <a:solidFill>
                  <a:srgbClr val="00B050"/>
                </a:solidFill>
                <a:effectLst/>
                <a:latin typeface="Times New Roman" panose="02020603050405020304" pitchFamily="18" charset="0"/>
                <a:ea typeface="SimSun" panose="02010600030101010101" pitchFamily="2" charset="-122"/>
              </a:endParaRPr>
            </a:p>
          </p:txBody>
        </p:sp>
        <p:sp>
          <p:nvSpPr>
            <p:cNvPr id="93" name="Rectangle 92">
              <a:extLst>
                <a:ext uri="{FF2B5EF4-FFF2-40B4-BE49-F238E27FC236}">
                  <a16:creationId xmlns:a16="http://schemas.microsoft.com/office/drawing/2014/main" id="{141C03CE-20C8-43EE-908D-6BDD73EAEE3B}"/>
                </a:ext>
              </a:extLst>
            </p:cNvPr>
            <p:cNvSpPr/>
            <p:nvPr/>
          </p:nvSpPr>
          <p:spPr>
            <a:xfrm>
              <a:off x="4778034" y="3363890"/>
              <a:ext cx="647065" cy="33782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94" name="Straight Connector 93">
              <a:extLst>
                <a:ext uri="{FF2B5EF4-FFF2-40B4-BE49-F238E27FC236}">
                  <a16:creationId xmlns:a16="http://schemas.microsoft.com/office/drawing/2014/main" id="{13F4CD94-30A7-41C8-B7B5-51F4B80CCB1E}"/>
                </a:ext>
              </a:extLst>
            </p:cNvPr>
            <p:cNvCxnSpPr/>
            <p:nvPr/>
          </p:nvCxnSpPr>
          <p:spPr>
            <a:xfrm>
              <a:off x="3302294" y="3445170"/>
              <a:ext cx="147574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91C6B00-CAF1-4027-B06C-EFA63BB521BE}"/>
                </a:ext>
              </a:extLst>
            </p:cNvPr>
            <p:cNvCxnSpPr/>
            <p:nvPr/>
          </p:nvCxnSpPr>
          <p:spPr>
            <a:xfrm>
              <a:off x="4571659" y="3626780"/>
              <a:ext cx="201295"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26E68DC2-8B4C-434A-8B92-0E9FEC3EDB57}"/>
                </a:ext>
              </a:extLst>
            </p:cNvPr>
            <p:cNvCxnSpPr/>
            <p:nvPr/>
          </p:nvCxnSpPr>
          <p:spPr>
            <a:xfrm>
              <a:off x="5426369" y="3445170"/>
              <a:ext cx="201295"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97" name="Group 96">
              <a:extLst>
                <a:ext uri="{FF2B5EF4-FFF2-40B4-BE49-F238E27FC236}">
                  <a16:creationId xmlns:a16="http://schemas.microsoft.com/office/drawing/2014/main" id="{634BDA1E-E8EF-4D2E-B9F0-18DF7BF4490B}"/>
                </a:ext>
              </a:extLst>
            </p:cNvPr>
            <p:cNvGrpSpPr/>
            <p:nvPr/>
          </p:nvGrpSpPr>
          <p:grpSpPr>
            <a:xfrm>
              <a:off x="4510699" y="3363255"/>
              <a:ext cx="146050" cy="151130"/>
              <a:chOff x="1004570" y="1147445"/>
              <a:chExt cx="146390" cy="151704"/>
            </a:xfrm>
          </p:grpSpPr>
          <p:sp>
            <p:nvSpPr>
              <p:cNvPr id="139" name="Arc 138">
                <a:extLst>
                  <a:ext uri="{FF2B5EF4-FFF2-40B4-BE49-F238E27FC236}">
                    <a16:creationId xmlns:a16="http://schemas.microsoft.com/office/drawing/2014/main" id="{89BD0A4F-2944-4BB6-AC17-F68CA5BC4801}"/>
                  </a:ext>
                </a:extLst>
              </p:cNvPr>
              <p:cNvSpPr/>
              <p:nvPr/>
            </p:nvSpPr>
            <p:spPr>
              <a:xfrm rot="16200000">
                <a:off x="1005375" y="1153564"/>
                <a:ext cx="144780" cy="146390"/>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0" name="Arc 139">
                <a:extLst>
                  <a:ext uri="{FF2B5EF4-FFF2-40B4-BE49-F238E27FC236}">
                    <a16:creationId xmlns:a16="http://schemas.microsoft.com/office/drawing/2014/main" id="{79C20000-8369-4017-A806-065C1F30053B}"/>
                  </a:ext>
                </a:extLst>
              </p:cNvPr>
              <p:cNvSpPr/>
              <p:nvPr/>
            </p:nvSpPr>
            <p:spPr>
              <a:xfrm rot="10800000">
                <a:off x="1006180" y="1147445"/>
                <a:ext cx="144780" cy="146050"/>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cxnSp>
          <p:nvCxnSpPr>
            <p:cNvPr id="98" name="Straight Connector 97">
              <a:extLst>
                <a:ext uri="{FF2B5EF4-FFF2-40B4-BE49-F238E27FC236}">
                  <a16:creationId xmlns:a16="http://schemas.microsoft.com/office/drawing/2014/main" id="{B4A6ACD0-EAA3-4408-82DB-98198A047337}"/>
                </a:ext>
              </a:extLst>
            </p:cNvPr>
            <p:cNvCxnSpPr/>
            <p:nvPr/>
          </p:nvCxnSpPr>
          <p:spPr>
            <a:xfrm flipH="1">
              <a:off x="4571024" y="2852715"/>
              <a:ext cx="0" cy="511175"/>
            </a:xfrm>
            <a:prstGeom prst="line">
              <a:avLst/>
            </a:prstGeom>
            <a:ln>
              <a:solidFill>
                <a:schemeClr val="tx1"/>
              </a:solidFill>
              <a:tailEnd type="none" w="med" len="sm"/>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F0435065-E8A9-4AE6-93AF-AF151BB5FD30}"/>
                </a:ext>
              </a:extLst>
            </p:cNvPr>
            <p:cNvCxnSpPr/>
            <p:nvPr/>
          </p:nvCxnSpPr>
          <p:spPr>
            <a:xfrm>
              <a:off x="4581819" y="3506130"/>
              <a:ext cx="0" cy="120650"/>
            </a:xfrm>
            <a:prstGeom prst="line">
              <a:avLst/>
            </a:prstGeom>
            <a:ln>
              <a:solidFill>
                <a:schemeClr val="tx1"/>
              </a:solidFill>
              <a:tailEnd type="none" w="med" len="sm"/>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DDD2ADD2-5762-4BCE-8D72-7B764A0A8D7B}"/>
                </a:ext>
              </a:extLst>
            </p:cNvPr>
            <p:cNvCxnSpPr/>
            <p:nvPr/>
          </p:nvCxnSpPr>
          <p:spPr>
            <a:xfrm>
              <a:off x="4579279" y="2860970"/>
              <a:ext cx="1055370" cy="0"/>
            </a:xfrm>
            <a:prstGeom prst="line">
              <a:avLst/>
            </a:prstGeom>
            <a:ln>
              <a:solidFill>
                <a:schemeClr val="tx1"/>
              </a:solidFill>
              <a:tailEnd type="triangle" w="med" len="sm"/>
            </a:ln>
          </p:spPr>
          <p:style>
            <a:lnRef idx="1">
              <a:schemeClr val="accent1"/>
            </a:lnRef>
            <a:fillRef idx="0">
              <a:schemeClr val="accent1"/>
            </a:fillRef>
            <a:effectRef idx="0">
              <a:schemeClr val="accent1"/>
            </a:effectRef>
            <a:fontRef idx="minor">
              <a:schemeClr val="tx1"/>
            </a:fontRef>
          </p:style>
        </p:cxnSp>
        <p:grpSp>
          <p:nvGrpSpPr>
            <p:cNvPr id="101" name="Group 100">
              <a:extLst>
                <a:ext uri="{FF2B5EF4-FFF2-40B4-BE49-F238E27FC236}">
                  <a16:creationId xmlns:a16="http://schemas.microsoft.com/office/drawing/2014/main" id="{7A0A5C6F-6D47-4D93-8AC5-A4E34D7ECE40}"/>
                </a:ext>
              </a:extLst>
            </p:cNvPr>
            <p:cNvGrpSpPr/>
            <p:nvPr/>
          </p:nvGrpSpPr>
          <p:grpSpPr>
            <a:xfrm>
              <a:off x="3281340" y="134280"/>
              <a:ext cx="253365" cy="447040"/>
              <a:chOff x="3906180" y="3769020"/>
              <a:chExt cx="253365" cy="447040"/>
            </a:xfrm>
          </p:grpSpPr>
          <p:sp>
            <p:nvSpPr>
              <p:cNvPr id="137" name="Text Box 161">
                <a:extLst>
                  <a:ext uri="{FF2B5EF4-FFF2-40B4-BE49-F238E27FC236}">
                    <a16:creationId xmlns:a16="http://schemas.microsoft.com/office/drawing/2014/main" id="{68349949-EE47-4E93-A88F-FAC3C5A3CBAA}"/>
                  </a:ext>
                </a:extLst>
              </p:cNvPr>
              <p:cNvSpPr txBox="1"/>
              <p:nvPr/>
            </p:nvSpPr>
            <p:spPr>
              <a:xfrm>
                <a:off x="3906180" y="376902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1</a:t>
                </a:r>
                <a:endParaRPr lang="en-US" sz="1200">
                  <a:effectLst/>
                  <a:latin typeface="Times New Roman" panose="02020603050405020304" pitchFamily="18" charset="0"/>
                  <a:ea typeface="SimSun" panose="02010600030101010101" pitchFamily="2" charset="-122"/>
                </a:endParaRPr>
              </a:p>
            </p:txBody>
          </p:sp>
          <p:sp>
            <p:nvSpPr>
              <p:cNvPr id="138" name="Oval 137">
                <a:extLst>
                  <a:ext uri="{FF2B5EF4-FFF2-40B4-BE49-F238E27FC236}">
                    <a16:creationId xmlns:a16="http://schemas.microsoft.com/office/drawing/2014/main" id="{3200C131-FEC4-42EF-AAF5-B5ECAD88AA9F}"/>
                  </a:ext>
                </a:extLst>
              </p:cNvPr>
              <p:cNvSpPr/>
              <p:nvPr/>
            </p:nvSpPr>
            <p:spPr>
              <a:xfrm>
                <a:off x="3954780" y="389382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2" name="Group 101">
              <a:extLst>
                <a:ext uri="{FF2B5EF4-FFF2-40B4-BE49-F238E27FC236}">
                  <a16:creationId xmlns:a16="http://schemas.microsoft.com/office/drawing/2014/main" id="{1BFBEB49-F53F-486E-9BE0-7E373C815774}"/>
                </a:ext>
              </a:extLst>
            </p:cNvPr>
            <p:cNvGrpSpPr/>
            <p:nvPr/>
          </p:nvGrpSpPr>
          <p:grpSpPr>
            <a:xfrm>
              <a:off x="3267743" y="690540"/>
              <a:ext cx="253365" cy="447040"/>
              <a:chOff x="0" y="0"/>
              <a:chExt cx="253365" cy="447040"/>
            </a:xfrm>
          </p:grpSpPr>
          <p:sp>
            <p:nvSpPr>
              <p:cNvPr id="135" name="Text Box 161">
                <a:extLst>
                  <a:ext uri="{FF2B5EF4-FFF2-40B4-BE49-F238E27FC236}">
                    <a16:creationId xmlns:a16="http://schemas.microsoft.com/office/drawing/2014/main" id="{DA45DC57-2FCD-4CB8-B6E1-ADF74ED6D923}"/>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1</a:t>
                </a:r>
                <a:endParaRPr lang="en-US" sz="1200">
                  <a:effectLst/>
                  <a:latin typeface="Times New Roman" panose="02020603050405020304" pitchFamily="18" charset="0"/>
                  <a:ea typeface="SimSun" panose="02010600030101010101" pitchFamily="2" charset="-122"/>
                </a:endParaRPr>
              </a:p>
            </p:txBody>
          </p:sp>
          <p:sp>
            <p:nvSpPr>
              <p:cNvPr id="136" name="Oval 135">
                <a:extLst>
                  <a:ext uri="{FF2B5EF4-FFF2-40B4-BE49-F238E27FC236}">
                    <a16:creationId xmlns:a16="http://schemas.microsoft.com/office/drawing/2014/main" id="{A925C285-9062-41FB-BB2B-80DD22DB2DB4}"/>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3" name="Group 102">
              <a:extLst>
                <a:ext uri="{FF2B5EF4-FFF2-40B4-BE49-F238E27FC236}">
                  <a16:creationId xmlns:a16="http://schemas.microsoft.com/office/drawing/2014/main" id="{B169A118-0824-473C-85E6-C5633D9644B9}"/>
                </a:ext>
              </a:extLst>
            </p:cNvPr>
            <p:cNvGrpSpPr/>
            <p:nvPr/>
          </p:nvGrpSpPr>
          <p:grpSpPr>
            <a:xfrm>
              <a:off x="3252764" y="1254420"/>
              <a:ext cx="253365" cy="447040"/>
              <a:chOff x="0" y="0"/>
              <a:chExt cx="253365" cy="447040"/>
            </a:xfrm>
          </p:grpSpPr>
          <p:sp>
            <p:nvSpPr>
              <p:cNvPr id="133" name="Text Box 161">
                <a:extLst>
                  <a:ext uri="{FF2B5EF4-FFF2-40B4-BE49-F238E27FC236}">
                    <a16:creationId xmlns:a16="http://schemas.microsoft.com/office/drawing/2014/main" id="{D2031A1C-A3A5-4DE2-B819-BF07ABAA1811}"/>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1</a:t>
                </a:r>
                <a:endParaRPr lang="en-US" sz="1200">
                  <a:effectLst/>
                  <a:latin typeface="Times New Roman" panose="02020603050405020304" pitchFamily="18" charset="0"/>
                  <a:ea typeface="SimSun" panose="02010600030101010101" pitchFamily="2" charset="-122"/>
                </a:endParaRPr>
              </a:p>
            </p:txBody>
          </p:sp>
          <p:sp>
            <p:nvSpPr>
              <p:cNvPr id="134" name="Oval 133">
                <a:extLst>
                  <a:ext uri="{FF2B5EF4-FFF2-40B4-BE49-F238E27FC236}">
                    <a16:creationId xmlns:a16="http://schemas.microsoft.com/office/drawing/2014/main" id="{EE6B8952-CA4C-4780-83BF-070ED72C033A}"/>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4" name="Group 103">
              <a:extLst>
                <a:ext uri="{FF2B5EF4-FFF2-40B4-BE49-F238E27FC236}">
                  <a16:creationId xmlns:a16="http://schemas.microsoft.com/office/drawing/2014/main" id="{926B795D-C028-4716-A50D-F6BCED006A35}"/>
                </a:ext>
              </a:extLst>
            </p:cNvPr>
            <p:cNvGrpSpPr/>
            <p:nvPr/>
          </p:nvGrpSpPr>
          <p:grpSpPr>
            <a:xfrm>
              <a:off x="3267743" y="2008800"/>
              <a:ext cx="253365" cy="447040"/>
              <a:chOff x="0" y="0"/>
              <a:chExt cx="253365" cy="447040"/>
            </a:xfrm>
          </p:grpSpPr>
          <p:sp>
            <p:nvSpPr>
              <p:cNvPr id="131" name="Text Box 161">
                <a:extLst>
                  <a:ext uri="{FF2B5EF4-FFF2-40B4-BE49-F238E27FC236}">
                    <a16:creationId xmlns:a16="http://schemas.microsoft.com/office/drawing/2014/main" id="{4472FDF9-B31E-4BCA-8740-14661CE31EB5}"/>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1</a:t>
                </a:r>
                <a:endParaRPr lang="en-US" sz="1200">
                  <a:effectLst/>
                  <a:latin typeface="Times New Roman" panose="02020603050405020304" pitchFamily="18" charset="0"/>
                  <a:ea typeface="SimSun" panose="02010600030101010101" pitchFamily="2" charset="-122"/>
                </a:endParaRPr>
              </a:p>
            </p:txBody>
          </p:sp>
          <p:sp>
            <p:nvSpPr>
              <p:cNvPr id="132" name="Oval 131">
                <a:extLst>
                  <a:ext uri="{FF2B5EF4-FFF2-40B4-BE49-F238E27FC236}">
                    <a16:creationId xmlns:a16="http://schemas.microsoft.com/office/drawing/2014/main" id="{9C760732-01C9-4947-9A12-FBB30D573D4B}"/>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5" name="Group 104">
              <a:extLst>
                <a:ext uri="{FF2B5EF4-FFF2-40B4-BE49-F238E27FC236}">
                  <a16:creationId xmlns:a16="http://schemas.microsoft.com/office/drawing/2014/main" id="{BAA66750-9E81-425F-8BC7-1CAAD16118E0}"/>
                </a:ext>
              </a:extLst>
            </p:cNvPr>
            <p:cNvGrpSpPr/>
            <p:nvPr/>
          </p:nvGrpSpPr>
          <p:grpSpPr>
            <a:xfrm>
              <a:off x="3281340" y="2544740"/>
              <a:ext cx="253365" cy="447040"/>
              <a:chOff x="0" y="0"/>
              <a:chExt cx="253365" cy="447040"/>
            </a:xfrm>
          </p:grpSpPr>
          <p:sp>
            <p:nvSpPr>
              <p:cNvPr id="129" name="Text Box 161">
                <a:extLst>
                  <a:ext uri="{FF2B5EF4-FFF2-40B4-BE49-F238E27FC236}">
                    <a16:creationId xmlns:a16="http://schemas.microsoft.com/office/drawing/2014/main" id="{E9FA0F4F-1A1E-4A0A-BA1E-5C70BC062189}"/>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1</a:t>
                </a:r>
                <a:endParaRPr lang="en-US" sz="1200">
                  <a:effectLst/>
                  <a:latin typeface="Times New Roman" panose="02020603050405020304" pitchFamily="18" charset="0"/>
                  <a:ea typeface="SimSun" panose="02010600030101010101" pitchFamily="2" charset="-122"/>
                </a:endParaRPr>
              </a:p>
            </p:txBody>
          </p:sp>
          <p:sp>
            <p:nvSpPr>
              <p:cNvPr id="130" name="Oval 129">
                <a:extLst>
                  <a:ext uri="{FF2B5EF4-FFF2-40B4-BE49-F238E27FC236}">
                    <a16:creationId xmlns:a16="http://schemas.microsoft.com/office/drawing/2014/main" id="{A0AC015A-FF62-4BED-BA1B-BA4FB3D476C9}"/>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6" name="Group 105">
              <a:extLst>
                <a:ext uri="{FF2B5EF4-FFF2-40B4-BE49-F238E27FC236}">
                  <a16:creationId xmlns:a16="http://schemas.microsoft.com/office/drawing/2014/main" id="{E2AF26D4-9CEC-467F-9A96-1F2F235BB252}"/>
                </a:ext>
              </a:extLst>
            </p:cNvPr>
            <p:cNvGrpSpPr/>
            <p:nvPr/>
          </p:nvGrpSpPr>
          <p:grpSpPr>
            <a:xfrm>
              <a:off x="3267743" y="3129575"/>
              <a:ext cx="253365" cy="447040"/>
              <a:chOff x="0" y="0"/>
              <a:chExt cx="253365" cy="447040"/>
            </a:xfrm>
          </p:grpSpPr>
          <p:sp>
            <p:nvSpPr>
              <p:cNvPr id="127" name="Text Box 161">
                <a:extLst>
                  <a:ext uri="{FF2B5EF4-FFF2-40B4-BE49-F238E27FC236}">
                    <a16:creationId xmlns:a16="http://schemas.microsoft.com/office/drawing/2014/main" id="{4D23617F-1E30-4A91-B13F-B529AF35644D}"/>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1</a:t>
                </a:r>
                <a:endParaRPr lang="en-US" sz="1200">
                  <a:effectLst/>
                  <a:latin typeface="Times New Roman" panose="02020603050405020304" pitchFamily="18" charset="0"/>
                  <a:ea typeface="SimSun" panose="02010600030101010101" pitchFamily="2" charset="-122"/>
                </a:endParaRPr>
              </a:p>
            </p:txBody>
          </p:sp>
          <p:sp>
            <p:nvSpPr>
              <p:cNvPr id="128" name="Oval 127">
                <a:extLst>
                  <a:ext uri="{FF2B5EF4-FFF2-40B4-BE49-F238E27FC236}">
                    <a16:creationId xmlns:a16="http://schemas.microsoft.com/office/drawing/2014/main" id="{3F9CDD29-223E-46CD-8A2B-E87D07662D8F}"/>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7" name="Group 106">
              <a:extLst>
                <a:ext uri="{FF2B5EF4-FFF2-40B4-BE49-F238E27FC236}">
                  <a16:creationId xmlns:a16="http://schemas.microsoft.com/office/drawing/2014/main" id="{FBB07336-CC79-4250-B423-7F68C6D3938D}"/>
                </a:ext>
              </a:extLst>
            </p:cNvPr>
            <p:cNvGrpSpPr/>
            <p:nvPr/>
          </p:nvGrpSpPr>
          <p:grpSpPr>
            <a:xfrm>
              <a:off x="4317660" y="667680"/>
              <a:ext cx="253365" cy="447040"/>
              <a:chOff x="0" y="0"/>
              <a:chExt cx="253365" cy="447040"/>
            </a:xfrm>
          </p:grpSpPr>
          <p:sp>
            <p:nvSpPr>
              <p:cNvPr id="125" name="Text Box 161">
                <a:extLst>
                  <a:ext uri="{FF2B5EF4-FFF2-40B4-BE49-F238E27FC236}">
                    <a16:creationId xmlns:a16="http://schemas.microsoft.com/office/drawing/2014/main" id="{5B08AF6F-2F87-40BA-B4E4-BEFF9AD61FA4}"/>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2</a:t>
                </a:r>
                <a:endParaRPr lang="en-US" sz="1200">
                  <a:effectLst/>
                  <a:latin typeface="Times New Roman" panose="02020603050405020304" pitchFamily="18" charset="0"/>
                  <a:ea typeface="SimSun" panose="02010600030101010101" pitchFamily="2" charset="-122"/>
                </a:endParaRPr>
              </a:p>
            </p:txBody>
          </p:sp>
          <p:sp>
            <p:nvSpPr>
              <p:cNvPr id="126" name="Oval 125">
                <a:extLst>
                  <a:ext uri="{FF2B5EF4-FFF2-40B4-BE49-F238E27FC236}">
                    <a16:creationId xmlns:a16="http://schemas.microsoft.com/office/drawing/2014/main" id="{4C4019D7-C07E-4B97-8FE8-5ED9A1EEC90E}"/>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8" name="Group 107">
              <a:extLst>
                <a:ext uri="{FF2B5EF4-FFF2-40B4-BE49-F238E27FC236}">
                  <a16:creationId xmlns:a16="http://schemas.microsoft.com/office/drawing/2014/main" id="{9BD2A153-4D7B-430C-8B5E-9D412CEF4C94}"/>
                </a:ext>
              </a:extLst>
            </p:cNvPr>
            <p:cNvGrpSpPr/>
            <p:nvPr/>
          </p:nvGrpSpPr>
          <p:grpSpPr>
            <a:xfrm>
              <a:off x="4317660" y="2544740"/>
              <a:ext cx="253365" cy="447040"/>
              <a:chOff x="0" y="0"/>
              <a:chExt cx="253365" cy="447040"/>
            </a:xfrm>
          </p:grpSpPr>
          <p:sp>
            <p:nvSpPr>
              <p:cNvPr id="123" name="Text Box 161">
                <a:extLst>
                  <a:ext uri="{FF2B5EF4-FFF2-40B4-BE49-F238E27FC236}">
                    <a16:creationId xmlns:a16="http://schemas.microsoft.com/office/drawing/2014/main" id="{D7FF17FD-1C2C-4E06-B39F-A77AB32B7F5F}"/>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2</a:t>
                </a:r>
                <a:endParaRPr lang="en-US" sz="1200">
                  <a:effectLst/>
                  <a:latin typeface="Times New Roman" panose="02020603050405020304" pitchFamily="18" charset="0"/>
                  <a:ea typeface="SimSun" panose="02010600030101010101" pitchFamily="2" charset="-122"/>
                </a:endParaRPr>
              </a:p>
            </p:txBody>
          </p:sp>
          <p:sp>
            <p:nvSpPr>
              <p:cNvPr id="124" name="Oval 123">
                <a:extLst>
                  <a:ext uri="{FF2B5EF4-FFF2-40B4-BE49-F238E27FC236}">
                    <a16:creationId xmlns:a16="http://schemas.microsoft.com/office/drawing/2014/main" id="{F310F611-3F89-4C94-A7B9-09D8C339B309}"/>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09" name="Group 108">
              <a:extLst>
                <a:ext uri="{FF2B5EF4-FFF2-40B4-BE49-F238E27FC236}">
                  <a16:creationId xmlns:a16="http://schemas.microsoft.com/office/drawing/2014/main" id="{61CF1AC6-B5D6-4BED-908B-99B8B43ECB1D}"/>
                </a:ext>
              </a:extLst>
            </p:cNvPr>
            <p:cNvGrpSpPr/>
            <p:nvPr/>
          </p:nvGrpSpPr>
          <p:grpSpPr>
            <a:xfrm>
              <a:off x="5414940" y="141900"/>
              <a:ext cx="253365" cy="447040"/>
              <a:chOff x="0" y="0"/>
              <a:chExt cx="253365" cy="447040"/>
            </a:xfrm>
          </p:grpSpPr>
          <p:sp>
            <p:nvSpPr>
              <p:cNvPr id="121" name="Text Box 161">
                <a:extLst>
                  <a:ext uri="{FF2B5EF4-FFF2-40B4-BE49-F238E27FC236}">
                    <a16:creationId xmlns:a16="http://schemas.microsoft.com/office/drawing/2014/main" id="{71887203-B8D1-4191-8DE9-D3CE59BCF2AB}"/>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3</a:t>
                </a:r>
                <a:endParaRPr lang="en-US" sz="1200">
                  <a:effectLst/>
                  <a:latin typeface="Times New Roman" panose="02020603050405020304" pitchFamily="18" charset="0"/>
                  <a:ea typeface="SimSun" panose="02010600030101010101" pitchFamily="2" charset="-122"/>
                </a:endParaRPr>
              </a:p>
            </p:txBody>
          </p:sp>
          <p:sp>
            <p:nvSpPr>
              <p:cNvPr id="122" name="Oval 121">
                <a:extLst>
                  <a:ext uri="{FF2B5EF4-FFF2-40B4-BE49-F238E27FC236}">
                    <a16:creationId xmlns:a16="http://schemas.microsoft.com/office/drawing/2014/main" id="{502C03F0-8BA9-49FC-A720-BA6796A54762}"/>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10" name="Group 109">
              <a:extLst>
                <a:ext uri="{FF2B5EF4-FFF2-40B4-BE49-F238E27FC236}">
                  <a16:creationId xmlns:a16="http://schemas.microsoft.com/office/drawing/2014/main" id="{D95C9661-79C6-4DEC-99FC-DBDD60A938DB}"/>
                </a:ext>
              </a:extLst>
            </p:cNvPr>
            <p:cNvGrpSpPr/>
            <p:nvPr/>
          </p:nvGrpSpPr>
          <p:grpSpPr>
            <a:xfrm>
              <a:off x="5407320" y="1254420"/>
              <a:ext cx="253365" cy="447040"/>
              <a:chOff x="0" y="0"/>
              <a:chExt cx="253365" cy="447040"/>
            </a:xfrm>
          </p:grpSpPr>
          <p:sp>
            <p:nvSpPr>
              <p:cNvPr id="119" name="Text Box 161">
                <a:extLst>
                  <a:ext uri="{FF2B5EF4-FFF2-40B4-BE49-F238E27FC236}">
                    <a16:creationId xmlns:a16="http://schemas.microsoft.com/office/drawing/2014/main" id="{587C177F-C60D-4CFA-87BD-78DCC5CFEE17}"/>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3</a:t>
                </a:r>
                <a:endParaRPr lang="en-US" sz="1200">
                  <a:effectLst/>
                  <a:latin typeface="Times New Roman" panose="02020603050405020304" pitchFamily="18" charset="0"/>
                  <a:ea typeface="SimSun" panose="02010600030101010101" pitchFamily="2" charset="-122"/>
                </a:endParaRPr>
              </a:p>
            </p:txBody>
          </p:sp>
          <p:sp>
            <p:nvSpPr>
              <p:cNvPr id="120" name="Oval 119">
                <a:extLst>
                  <a:ext uri="{FF2B5EF4-FFF2-40B4-BE49-F238E27FC236}">
                    <a16:creationId xmlns:a16="http://schemas.microsoft.com/office/drawing/2014/main" id="{9798FB24-A1AC-47B5-BF32-320A11BAA751}"/>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11" name="Group 110">
              <a:extLst>
                <a:ext uri="{FF2B5EF4-FFF2-40B4-BE49-F238E27FC236}">
                  <a16:creationId xmlns:a16="http://schemas.microsoft.com/office/drawing/2014/main" id="{64646D84-616A-488A-A040-5A2D46780C25}"/>
                </a:ext>
              </a:extLst>
            </p:cNvPr>
            <p:cNvGrpSpPr/>
            <p:nvPr/>
          </p:nvGrpSpPr>
          <p:grpSpPr>
            <a:xfrm>
              <a:off x="5414940" y="2001180"/>
              <a:ext cx="253365" cy="447040"/>
              <a:chOff x="0" y="0"/>
              <a:chExt cx="253365" cy="447040"/>
            </a:xfrm>
          </p:grpSpPr>
          <p:sp>
            <p:nvSpPr>
              <p:cNvPr id="117" name="Text Box 161">
                <a:extLst>
                  <a:ext uri="{FF2B5EF4-FFF2-40B4-BE49-F238E27FC236}">
                    <a16:creationId xmlns:a16="http://schemas.microsoft.com/office/drawing/2014/main" id="{E905EE2F-ED5D-483A-887F-3BC8D81666F6}"/>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3</a:t>
                </a:r>
                <a:endParaRPr lang="en-US" sz="1200">
                  <a:effectLst/>
                  <a:latin typeface="Times New Roman" panose="02020603050405020304" pitchFamily="18" charset="0"/>
                  <a:ea typeface="SimSun" panose="02010600030101010101" pitchFamily="2" charset="-122"/>
                </a:endParaRPr>
              </a:p>
            </p:txBody>
          </p:sp>
          <p:sp>
            <p:nvSpPr>
              <p:cNvPr id="118" name="Oval 117">
                <a:extLst>
                  <a:ext uri="{FF2B5EF4-FFF2-40B4-BE49-F238E27FC236}">
                    <a16:creationId xmlns:a16="http://schemas.microsoft.com/office/drawing/2014/main" id="{E7D0191D-EE9F-4A91-A959-92E19F5DCE91}"/>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12" name="Group 111">
              <a:extLst>
                <a:ext uri="{FF2B5EF4-FFF2-40B4-BE49-F238E27FC236}">
                  <a16:creationId xmlns:a16="http://schemas.microsoft.com/office/drawing/2014/main" id="{03CFB352-A54E-4F32-A0BC-4D3CB2C88851}"/>
                </a:ext>
              </a:extLst>
            </p:cNvPr>
            <p:cNvGrpSpPr/>
            <p:nvPr/>
          </p:nvGrpSpPr>
          <p:grpSpPr>
            <a:xfrm>
              <a:off x="5407320" y="3121320"/>
              <a:ext cx="253365" cy="447040"/>
              <a:chOff x="0" y="0"/>
              <a:chExt cx="253365" cy="447040"/>
            </a:xfrm>
          </p:grpSpPr>
          <p:sp>
            <p:nvSpPr>
              <p:cNvPr id="115" name="Text Box 161">
                <a:extLst>
                  <a:ext uri="{FF2B5EF4-FFF2-40B4-BE49-F238E27FC236}">
                    <a16:creationId xmlns:a16="http://schemas.microsoft.com/office/drawing/2014/main" id="{0131D2CB-D6FB-458D-9E5B-851CAC5D7C63}"/>
                  </a:ext>
                </a:extLst>
              </p:cNvPr>
              <p:cNvSpPr txBox="1"/>
              <p:nvPr/>
            </p:nvSpPr>
            <p:spPr>
              <a:xfrm>
                <a:off x="0" y="0"/>
                <a:ext cx="25336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3</a:t>
                </a:r>
                <a:endParaRPr lang="en-US" sz="1200">
                  <a:effectLst/>
                  <a:latin typeface="Times New Roman" panose="02020603050405020304" pitchFamily="18" charset="0"/>
                  <a:ea typeface="SimSun" panose="02010600030101010101" pitchFamily="2" charset="-122"/>
                </a:endParaRPr>
              </a:p>
            </p:txBody>
          </p:sp>
          <p:sp>
            <p:nvSpPr>
              <p:cNvPr id="116" name="Oval 115">
                <a:extLst>
                  <a:ext uri="{FF2B5EF4-FFF2-40B4-BE49-F238E27FC236}">
                    <a16:creationId xmlns:a16="http://schemas.microsoft.com/office/drawing/2014/main" id="{8DC93610-189D-45D2-A39D-472CE5570959}"/>
                  </a:ext>
                </a:extLst>
              </p:cNvPr>
              <p:cNvSpPr/>
              <p:nvPr/>
            </p:nvSpPr>
            <p:spPr>
              <a:xfrm>
                <a:off x="48600" y="124800"/>
                <a:ext cx="144780" cy="1524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3" name="Text Box 161">
              <a:extLst>
                <a:ext uri="{FF2B5EF4-FFF2-40B4-BE49-F238E27FC236}">
                  <a16:creationId xmlns:a16="http://schemas.microsoft.com/office/drawing/2014/main" id="{0362738A-7139-4586-BD32-88BF93133521}"/>
                </a:ext>
              </a:extLst>
            </p:cNvPr>
            <p:cNvSpPr txBox="1"/>
            <p:nvPr/>
          </p:nvSpPr>
          <p:spPr>
            <a:xfrm>
              <a:off x="92076" y="3726792"/>
              <a:ext cx="5508625" cy="629962"/>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dirty="0">
                  <a:effectLst/>
                  <a:latin typeface="Times New Roman" panose="02020603050405020304" pitchFamily="18" charset="0"/>
                  <a:ea typeface="SimSun" panose="02010600030101010101" pitchFamily="2" charset="-122"/>
                  <a:cs typeface="Times New Roman" panose="02020603050405020304" pitchFamily="18" charset="0"/>
                </a:rPr>
                <a:t>Step 1: compute analog channel output according to IBIS 5.1-7.0 (crosstalk taken into account)</a:t>
              </a:r>
            </a:p>
            <a:p>
              <a:pPr marL="0" marR="0">
                <a:spcBef>
                  <a:spcPts val="0"/>
                </a:spcBef>
                <a:spcAft>
                  <a:spcPts val="0"/>
                </a:spcAft>
              </a:pPr>
              <a:r>
                <a:rPr lang="en-US" sz="1100" dirty="0">
                  <a:effectLst/>
                  <a:latin typeface="Times New Roman" panose="02020603050405020304" pitchFamily="18" charset="0"/>
                  <a:ea typeface="SimSun" panose="02010600030101010101" pitchFamily="2" charset="-122"/>
                  <a:cs typeface="Times New Roman" panose="02020603050405020304" pitchFamily="18" charset="0"/>
                </a:rPr>
                <a:t>Step 2: compute output of all DQS Rx DLLs according to IBIS 5.1-7.0</a:t>
              </a:r>
            </a:p>
            <a:p>
              <a:r>
                <a:rPr lang="en-US" sz="1100" dirty="0">
                  <a:latin typeface="Times New Roman" panose="02020603050405020304" pitchFamily="18" charset="0"/>
                  <a:cs typeface="Times New Roman" panose="02020603050405020304" pitchFamily="18" charset="0"/>
                </a:rPr>
                <a:t>          Set DQ *</a:t>
              </a:r>
              <a:r>
                <a:rPr lang="en-US" sz="1100" dirty="0" err="1">
                  <a:latin typeface="Times New Roman" panose="02020603050405020304" pitchFamily="18" charset="0"/>
                  <a:cs typeface="Times New Roman" panose="02020603050405020304" pitchFamily="18" charset="0"/>
                </a:rPr>
                <a:t>clock_times</a:t>
              </a:r>
              <a:r>
                <a:rPr lang="en-US" sz="1100" dirty="0">
                  <a:latin typeface="Times New Roman" panose="02020603050405020304" pitchFamily="18" charset="0"/>
                  <a:cs typeface="Times New Roman" panose="02020603050405020304" pitchFamily="18" charset="0"/>
                </a:rPr>
                <a:t> pointer to DQS *</a:t>
              </a:r>
              <a:r>
                <a:rPr lang="en-US" sz="1100" dirty="0" err="1">
                  <a:latin typeface="Times New Roman" panose="02020603050405020304" pitchFamily="18" charset="0"/>
                  <a:cs typeface="Times New Roman" panose="02020603050405020304" pitchFamily="18" charset="0"/>
                </a:rPr>
                <a:t>clock_times</a:t>
              </a:r>
              <a:r>
                <a:rPr lang="en-US" sz="1100" dirty="0">
                  <a:latin typeface="Times New Roman" panose="02020603050405020304" pitchFamily="18" charset="0"/>
                  <a:cs typeface="Times New Roman" panose="02020603050405020304" pitchFamily="18" charset="0"/>
                </a:rPr>
                <a:t> or *wave pointer</a:t>
              </a:r>
            </a:p>
            <a:p>
              <a:pPr marL="0" marR="0">
                <a:spcBef>
                  <a:spcPts val="0"/>
                </a:spcBef>
                <a:spcAft>
                  <a:spcPts val="0"/>
                </a:spcAft>
              </a:pPr>
              <a:r>
                <a:rPr lang="en-US" sz="1100" dirty="0">
                  <a:effectLst/>
                  <a:latin typeface="Times New Roman" panose="02020603050405020304" pitchFamily="18" charset="0"/>
                  <a:ea typeface="SimSun" panose="02010600030101010101" pitchFamily="2" charset="-122"/>
                  <a:cs typeface="Times New Roman" panose="02020603050405020304" pitchFamily="18" charset="0"/>
                </a:rPr>
                <a:t>Step 3: compute output of all DQ Rx DLLs</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114" name="Text Box 161">
              <a:extLst>
                <a:ext uri="{FF2B5EF4-FFF2-40B4-BE49-F238E27FC236}">
                  <a16:creationId xmlns:a16="http://schemas.microsoft.com/office/drawing/2014/main" id="{5636E0FA-E0C6-4367-8FD2-313181629F94}"/>
                </a:ext>
              </a:extLst>
            </p:cNvPr>
            <p:cNvSpPr txBox="1"/>
            <p:nvPr/>
          </p:nvSpPr>
          <p:spPr>
            <a:xfrm>
              <a:off x="1886880" y="1706431"/>
              <a:ext cx="612775" cy="44704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600"/>
                </a:spcBef>
                <a:spcAft>
                  <a:spcPts val="0"/>
                </a:spcAft>
              </a:pPr>
              <a:r>
                <a:rPr lang="en-US" sz="1000">
                  <a:effectLst/>
                  <a:latin typeface="Times New Roman" panose="02020603050405020304" pitchFamily="18" charset="0"/>
                  <a:ea typeface="SimSun" panose="02010600030101010101" pitchFamily="2" charset="-122"/>
                </a:rPr>
                <a:t>Channel</a:t>
              </a:r>
              <a:endParaRPr lang="en-US" sz="1200">
                <a:effectLst/>
                <a:latin typeface="Times New Roman" panose="02020603050405020304" pitchFamily="18" charset="0"/>
                <a:ea typeface="SimSun" panose="02010600030101010101" pitchFamily="2" charset="-122"/>
              </a:endParaRPr>
            </a:p>
          </p:txBody>
        </p:sp>
      </p:grpSp>
      <p:sp>
        <p:nvSpPr>
          <p:cNvPr id="3" name="Oval 2">
            <a:extLst>
              <a:ext uri="{FF2B5EF4-FFF2-40B4-BE49-F238E27FC236}">
                <a16:creationId xmlns:a16="http://schemas.microsoft.com/office/drawing/2014/main" id="{5DF22EB3-55DE-43CE-8140-CF3C75050F62}"/>
              </a:ext>
            </a:extLst>
          </p:cNvPr>
          <p:cNvSpPr/>
          <p:nvPr/>
        </p:nvSpPr>
        <p:spPr>
          <a:xfrm>
            <a:off x="6715065" y="4092581"/>
            <a:ext cx="1828800" cy="1900851"/>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rial" pitchFamily="34" charset="0"/>
              <a:cs typeface="Arial" pitchFamily="34" charset="0"/>
            </a:endParaRPr>
          </a:p>
        </p:txBody>
      </p:sp>
      <p:sp>
        <p:nvSpPr>
          <p:cNvPr id="175" name="Oval 174">
            <a:extLst>
              <a:ext uri="{FF2B5EF4-FFF2-40B4-BE49-F238E27FC236}">
                <a16:creationId xmlns:a16="http://schemas.microsoft.com/office/drawing/2014/main" id="{987087A9-298D-484E-A6F4-BEB6AAA9F589}"/>
              </a:ext>
            </a:extLst>
          </p:cNvPr>
          <p:cNvSpPr/>
          <p:nvPr/>
        </p:nvSpPr>
        <p:spPr>
          <a:xfrm>
            <a:off x="6781800" y="2201844"/>
            <a:ext cx="1828800" cy="19008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Arial" pitchFamily="34" charset="0"/>
              <a:cs typeface="Arial" pitchFamily="34" charset="0"/>
            </a:endParaRPr>
          </a:p>
        </p:txBody>
      </p:sp>
      <p:sp>
        <p:nvSpPr>
          <p:cNvPr id="5" name="TextBox 4">
            <a:extLst>
              <a:ext uri="{FF2B5EF4-FFF2-40B4-BE49-F238E27FC236}">
                <a16:creationId xmlns:a16="http://schemas.microsoft.com/office/drawing/2014/main" id="{7C215FDE-4C30-4807-A755-BEFE965C3A32}"/>
              </a:ext>
            </a:extLst>
          </p:cNvPr>
          <p:cNvSpPr txBox="1"/>
          <p:nvPr/>
        </p:nvSpPr>
        <p:spPr>
          <a:xfrm>
            <a:off x="8830440" y="2905056"/>
            <a:ext cx="1354858" cy="400110"/>
          </a:xfrm>
          <a:prstGeom prst="rect">
            <a:avLst/>
          </a:prstGeom>
          <a:noFill/>
        </p:spPr>
        <p:txBody>
          <a:bodyPr wrap="none" rtlCol="0">
            <a:spAutoFit/>
          </a:bodyPr>
          <a:lstStyle/>
          <a:p>
            <a:r>
              <a:rPr lang="en-US" sz="2000" dirty="0">
                <a:solidFill>
                  <a:srgbClr val="FF0000"/>
                </a:solidFill>
                <a:latin typeface="Arial" pitchFamily="34" charset="0"/>
                <a:cs typeface="Arial" pitchFamily="34" charset="0"/>
              </a:rPr>
              <a:t>This BIRD</a:t>
            </a:r>
          </a:p>
        </p:txBody>
      </p:sp>
      <p:sp>
        <p:nvSpPr>
          <p:cNvPr id="177" name="TextBox 176">
            <a:extLst>
              <a:ext uri="{FF2B5EF4-FFF2-40B4-BE49-F238E27FC236}">
                <a16:creationId xmlns:a16="http://schemas.microsoft.com/office/drawing/2014/main" id="{18A3FEE0-E290-47CD-98E1-11ABA0602902}"/>
              </a:ext>
            </a:extLst>
          </p:cNvPr>
          <p:cNvSpPr txBox="1"/>
          <p:nvPr/>
        </p:nvSpPr>
        <p:spPr>
          <a:xfrm>
            <a:off x="8830821" y="4604586"/>
            <a:ext cx="2069926" cy="400110"/>
          </a:xfrm>
          <a:prstGeom prst="rect">
            <a:avLst/>
          </a:prstGeom>
          <a:noFill/>
        </p:spPr>
        <p:txBody>
          <a:bodyPr wrap="none" rtlCol="0">
            <a:spAutoFit/>
          </a:bodyPr>
          <a:lstStyle/>
          <a:p>
            <a:r>
              <a:rPr lang="en-US" sz="2000" dirty="0">
                <a:solidFill>
                  <a:srgbClr val="00B050"/>
                </a:solidFill>
                <a:latin typeface="Arial" pitchFamily="34" charset="0"/>
                <a:cs typeface="Arial" pitchFamily="34" charset="0"/>
              </a:rPr>
              <a:t>GetWave2 BIRD</a:t>
            </a:r>
          </a:p>
        </p:txBody>
      </p:sp>
      <p:sp>
        <p:nvSpPr>
          <p:cNvPr id="176" name="TextBox 175">
            <a:extLst>
              <a:ext uri="{FF2B5EF4-FFF2-40B4-BE49-F238E27FC236}">
                <a16:creationId xmlns:a16="http://schemas.microsoft.com/office/drawing/2014/main" id="{56436435-7EFB-4066-AF90-8E84C2A94FB1}"/>
              </a:ext>
            </a:extLst>
          </p:cNvPr>
          <p:cNvSpPr txBox="1"/>
          <p:nvPr/>
        </p:nvSpPr>
        <p:spPr>
          <a:xfrm>
            <a:off x="4755648" y="6500595"/>
            <a:ext cx="6255367" cy="400110"/>
          </a:xfrm>
          <a:prstGeom prst="rect">
            <a:avLst/>
          </a:prstGeom>
          <a:noFill/>
        </p:spPr>
        <p:txBody>
          <a:bodyPr wrap="none" rtlCol="0">
            <a:spAutoFit/>
          </a:bodyPr>
          <a:lstStyle/>
          <a:p>
            <a:r>
              <a:rPr lang="en-US" sz="2000" dirty="0">
                <a:latin typeface="Arial" pitchFamily="34" charset="0"/>
                <a:cs typeface="Arial" pitchFamily="34" charset="0"/>
              </a:rPr>
              <a:t>This figure adapted from BIRD_GetWave2_draft.docx</a:t>
            </a:r>
          </a:p>
        </p:txBody>
      </p:sp>
    </p:spTree>
    <p:extLst>
      <p:ext uri="{BB962C8B-B14F-4D97-AF65-F5344CB8AC3E}">
        <p14:creationId xmlns:p14="http://schemas.microsoft.com/office/powerpoint/2010/main" val="36535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4199-B68A-4397-8C9D-76A9C117F473}"/>
              </a:ext>
            </a:extLst>
          </p:cNvPr>
          <p:cNvSpPr>
            <a:spLocks noGrp="1"/>
          </p:cNvSpPr>
          <p:nvPr>
            <p:ph type="title"/>
          </p:nvPr>
        </p:nvSpPr>
        <p:spPr/>
        <p:txBody>
          <a:bodyPr/>
          <a:lstStyle/>
          <a:p>
            <a:r>
              <a:rPr lang="en-US" dirty="0"/>
              <a:t>Advantages</a:t>
            </a:r>
          </a:p>
        </p:txBody>
      </p:sp>
      <p:sp>
        <p:nvSpPr>
          <p:cNvPr id="3" name="Content Placeholder 2">
            <a:extLst>
              <a:ext uri="{FF2B5EF4-FFF2-40B4-BE49-F238E27FC236}">
                <a16:creationId xmlns:a16="http://schemas.microsoft.com/office/drawing/2014/main" id="{74FB151D-172E-4117-8CFA-36E603F1659E}"/>
              </a:ext>
            </a:extLst>
          </p:cNvPr>
          <p:cNvSpPr>
            <a:spLocks noGrp="1"/>
          </p:cNvSpPr>
          <p:nvPr>
            <p:ph idx="1"/>
          </p:nvPr>
        </p:nvSpPr>
        <p:spPr/>
        <p:txBody>
          <a:bodyPr/>
          <a:lstStyle/>
          <a:p>
            <a:r>
              <a:rPr lang="en-US" dirty="0"/>
              <a:t>No loss of functionality that is in GetWave2 BIRD</a:t>
            </a:r>
          </a:p>
          <a:p>
            <a:r>
              <a:rPr lang="en-US" dirty="0"/>
              <a:t>No new function signature AMI_GetWave2</a:t>
            </a:r>
          </a:p>
          <a:p>
            <a:r>
              <a:rPr lang="en-US" dirty="0"/>
              <a:t>Model will work in 7.0 flow on tools that do not support this BIRD</a:t>
            </a:r>
          </a:p>
          <a:p>
            <a:r>
              <a:rPr lang="en-US" dirty="0"/>
              <a:t>Does not require DQS simulations in order to evaluate DQ data path</a:t>
            </a:r>
          </a:p>
        </p:txBody>
      </p:sp>
    </p:spTree>
    <p:extLst>
      <p:ext uri="{BB962C8B-B14F-4D97-AF65-F5344CB8AC3E}">
        <p14:creationId xmlns:p14="http://schemas.microsoft.com/office/powerpoint/2010/main" val="4198869895"/>
      </p:ext>
    </p:extLst>
  </p:cSld>
  <p:clrMapOvr>
    <a:masterClrMapping/>
  </p:clrMapOvr>
</p:sld>
</file>

<file path=ppt/theme/theme1.xml><?xml version="1.0" encoding="utf-8"?>
<a:theme xmlns:a="http://schemas.openxmlformats.org/drawingml/2006/main" name="MW_Public_widescreen">
  <a:themeElements>
    <a:clrScheme name="TMW_PPT">
      <a:dk1>
        <a:sysClr val="windowText" lastClr="000000"/>
      </a:dk1>
      <a:lt1>
        <a:sysClr val="window" lastClr="FFFFFF"/>
      </a:lt1>
      <a:dk2>
        <a:srgbClr val="125687"/>
      </a:dk2>
      <a:lt2>
        <a:srgbClr val="EEECE1"/>
      </a:lt2>
      <a:accent1>
        <a:srgbClr val="95B3D7"/>
      </a:accent1>
      <a:accent2>
        <a:srgbClr val="781414"/>
      </a:accent2>
      <a:accent3>
        <a:srgbClr val="697819"/>
      </a:accent3>
      <a:accent4>
        <a:srgbClr val="D27809"/>
      </a:accent4>
      <a:accent5>
        <a:srgbClr val="BFBFBF"/>
      </a:accent5>
      <a:accent6>
        <a:srgbClr val="E5DD9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b="1" dirty="0" smtClean="0">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5">
              <a:lumMod val="7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a:latin typeface="Arial" pitchFamily="34" charset="0"/>
            <a:cs typeface="Arial" pitchFamily="34" charset="0"/>
          </a:defRPr>
        </a:defPPr>
      </a:lstStyle>
    </a:txDef>
  </a:objectDefaults>
  <a:extraClrSchemeLst/>
  <a:extLst>
    <a:ext uri="{05A4C25C-085E-4340-85A3-A5531E510DB2}">
      <thm15:themeFamily xmlns:thm15="http://schemas.microsoft.com/office/thememl/2012/main" name="Presentation1" id="{CC9A1117-6F2C-4371-A7B8-93C3065BA01A}" vid="{83CFD6B6-3086-4847-A598-EF13B56CA3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785</TotalTime>
  <Words>556</Words>
  <Application>Microsoft Office PowerPoint</Application>
  <PresentationFormat>Widescreen</PresentationFormat>
  <Paragraphs>114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Wingdings</vt:lpstr>
      <vt:lpstr>MW_Public_widescreen</vt:lpstr>
      <vt:lpstr>Alternative DQ DQS Clocking BIRD</vt:lpstr>
      <vt:lpstr>Overview</vt:lpstr>
      <vt:lpstr>Background</vt:lpstr>
      <vt:lpstr>This Alternative BIRD</vt:lpstr>
      <vt:lpstr>New AMI Reserved Parameter Rx_Use_Clock_Input </vt:lpstr>
      <vt:lpstr>Similar to GetWave2 BIRD except at step 2:  *clock_times contains either DQS *clock_times or DQS *wave. </vt:lpstr>
      <vt:lpstr>Advantages</vt:lpstr>
    </vt:vector>
  </TitlesOfParts>
  <Company>MathWorks,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Walter Katz</dc:creator>
  <cp:keywords>Version 17.0</cp:keywords>
  <cp:lastModifiedBy>Walter Katz</cp:lastModifiedBy>
  <cp:revision>50</cp:revision>
  <dcterms:created xsi:type="dcterms:W3CDTF">2017-03-29T14:34:20Z</dcterms:created>
  <dcterms:modified xsi:type="dcterms:W3CDTF">2020-04-07T19:53:41Z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