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3" d="100"/>
          <a:sy n="83" d="100"/>
        </p:scale>
        <p:origin x="108" y="52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6"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3EC31C20-6683-4147-AD38-FBCC12DBF33C}" type="datetimeFigureOut">
              <a:rPr lang="en-US" smtClean="0"/>
              <a:t>5/16/2017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1CB5A7-9327-4078-A3F2-36DEDF73994F}" type="slidenum">
              <a:rPr lang="en-US" smtClean="0"/>
              <a:t>‹#›</a:t>
            </a:fld>
            <a:endParaRPr lang="en-US"/>
          </a:p>
        </p:txBody>
      </p:sp>
    </p:spTree>
    <p:extLst>
      <p:ext uri="{BB962C8B-B14F-4D97-AF65-F5344CB8AC3E}">
        <p14:creationId xmlns:p14="http://schemas.microsoft.com/office/powerpoint/2010/main" val="35745002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EC31C20-6683-4147-AD38-FBCC12DBF33C}" type="datetimeFigureOut">
              <a:rPr lang="en-US" smtClean="0"/>
              <a:t>5/16/2017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1CB5A7-9327-4078-A3F2-36DEDF73994F}" type="slidenum">
              <a:rPr lang="en-US" smtClean="0"/>
              <a:t>‹#›</a:t>
            </a:fld>
            <a:endParaRPr lang="en-US"/>
          </a:p>
        </p:txBody>
      </p:sp>
    </p:spTree>
    <p:extLst>
      <p:ext uri="{BB962C8B-B14F-4D97-AF65-F5344CB8AC3E}">
        <p14:creationId xmlns:p14="http://schemas.microsoft.com/office/powerpoint/2010/main" val="440870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EC31C20-6683-4147-AD38-FBCC12DBF33C}" type="datetimeFigureOut">
              <a:rPr lang="en-US" smtClean="0"/>
              <a:t>5/16/2017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1CB5A7-9327-4078-A3F2-36DEDF73994F}" type="slidenum">
              <a:rPr lang="en-US" smtClean="0"/>
              <a:t>‹#›</a:t>
            </a:fld>
            <a:endParaRPr lang="en-US"/>
          </a:p>
        </p:txBody>
      </p:sp>
    </p:spTree>
    <p:extLst>
      <p:ext uri="{BB962C8B-B14F-4D97-AF65-F5344CB8AC3E}">
        <p14:creationId xmlns:p14="http://schemas.microsoft.com/office/powerpoint/2010/main" val="20348838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EC31C20-6683-4147-AD38-FBCC12DBF33C}" type="datetimeFigureOut">
              <a:rPr lang="en-US" smtClean="0"/>
              <a:t>5/16/2017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1CB5A7-9327-4078-A3F2-36DEDF73994F}" type="slidenum">
              <a:rPr lang="en-US" smtClean="0"/>
              <a:t>‹#›</a:t>
            </a:fld>
            <a:endParaRPr lang="en-US"/>
          </a:p>
        </p:txBody>
      </p:sp>
    </p:spTree>
    <p:extLst>
      <p:ext uri="{BB962C8B-B14F-4D97-AF65-F5344CB8AC3E}">
        <p14:creationId xmlns:p14="http://schemas.microsoft.com/office/powerpoint/2010/main" val="30703858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3EC31C20-6683-4147-AD38-FBCC12DBF33C}" type="datetimeFigureOut">
              <a:rPr lang="en-US" smtClean="0"/>
              <a:t>5/16/2017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1CB5A7-9327-4078-A3F2-36DEDF73994F}" type="slidenum">
              <a:rPr lang="en-US" smtClean="0"/>
              <a:t>‹#›</a:t>
            </a:fld>
            <a:endParaRPr lang="en-US"/>
          </a:p>
        </p:txBody>
      </p:sp>
    </p:spTree>
    <p:extLst>
      <p:ext uri="{BB962C8B-B14F-4D97-AF65-F5344CB8AC3E}">
        <p14:creationId xmlns:p14="http://schemas.microsoft.com/office/powerpoint/2010/main" val="22153064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3EC31C20-6683-4147-AD38-FBCC12DBF33C}" type="datetimeFigureOut">
              <a:rPr lang="en-US" smtClean="0"/>
              <a:t>5/16/2017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1CB5A7-9327-4078-A3F2-36DEDF73994F}" type="slidenum">
              <a:rPr lang="en-US" smtClean="0"/>
              <a:t>‹#›</a:t>
            </a:fld>
            <a:endParaRPr lang="en-US"/>
          </a:p>
        </p:txBody>
      </p:sp>
    </p:spTree>
    <p:extLst>
      <p:ext uri="{BB962C8B-B14F-4D97-AF65-F5344CB8AC3E}">
        <p14:creationId xmlns:p14="http://schemas.microsoft.com/office/powerpoint/2010/main" val="41373941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3EC31C20-6683-4147-AD38-FBCC12DBF33C}" type="datetimeFigureOut">
              <a:rPr lang="en-US" smtClean="0"/>
              <a:t>5/16/2017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61CB5A7-9327-4078-A3F2-36DEDF73994F}" type="slidenum">
              <a:rPr lang="en-US" smtClean="0"/>
              <a:t>‹#›</a:t>
            </a:fld>
            <a:endParaRPr lang="en-US"/>
          </a:p>
        </p:txBody>
      </p:sp>
    </p:spTree>
    <p:extLst>
      <p:ext uri="{BB962C8B-B14F-4D97-AF65-F5344CB8AC3E}">
        <p14:creationId xmlns:p14="http://schemas.microsoft.com/office/powerpoint/2010/main" val="42519984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3EC31C20-6683-4147-AD38-FBCC12DBF33C}" type="datetimeFigureOut">
              <a:rPr lang="en-US" smtClean="0"/>
              <a:t>5/16/2017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61CB5A7-9327-4078-A3F2-36DEDF73994F}" type="slidenum">
              <a:rPr lang="en-US" smtClean="0"/>
              <a:t>‹#›</a:t>
            </a:fld>
            <a:endParaRPr lang="en-US"/>
          </a:p>
        </p:txBody>
      </p:sp>
    </p:spTree>
    <p:extLst>
      <p:ext uri="{BB962C8B-B14F-4D97-AF65-F5344CB8AC3E}">
        <p14:creationId xmlns:p14="http://schemas.microsoft.com/office/powerpoint/2010/main" val="8522912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EC31C20-6683-4147-AD38-FBCC12DBF33C}" type="datetimeFigureOut">
              <a:rPr lang="en-US" smtClean="0"/>
              <a:t>5/16/2017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61CB5A7-9327-4078-A3F2-36DEDF73994F}" type="slidenum">
              <a:rPr lang="en-US" smtClean="0"/>
              <a:t>‹#›</a:t>
            </a:fld>
            <a:endParaRPr lang="en-US"/>
          </a:p>
        </p:txBody>
      </p:sp>
    </p:spTree>
    <p:extLst>
      <p:ext uri="{BB962C8B-B14F-4D97-AF65-F5344CB8AC3E}">
        <p14:creationId xmlns:p14="http://schemas.microsoft.com/office/powerpoint/2010/main" val="41059905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3EC31C20-6683-4147-AD38-FBCC12DBF33C}" type="datetimeFigureOut">
              <a:rPr lang="en-US" smtClean="0"/>
              <a:t>5/16/2017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1CB5A7-9327-4078-A3F2-36DEDF73994F}" type="slidenum">
              <a:rPr lang="en-US" smtClean="0"/>
              <a:t>‹#›</a:t>
            </a:fld>
            <a:endParaRPr lang="en-US"/>
          </a:p>
        </p:txBody>
      </p:sp>
    </p:spTree>
    <p:extLst>
      <p:ext uri="{BB962C8B-B14F-4D97-AF65-F5344CB8AC3E}">
        <p14:creationId xmlns:p14="http://schemas.microsoft.com/office/powerpoint/2010/main" val="219727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3EC31C20-6683-4147-AD38-FBCC12DBF33C}" type="datetimeFigureOut">
              <a:rPr lang="en-US" smtClean="0"/>
              <a:t>5/16/2017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1CB5A7-9327-4078-A3F2-36DEDF73994F}" type="slidenum">
              <a:rPr lang="en-US" smtClean="0"/>
              <a:t>‹#›</a:t>
            </a:fld>
            <a:endParaRPr lang="en-US"/>
          </a:p>
        </p:txBody>
      </p:sp>
    </p:spTree>
    <p:extLst>
      <p:ext uri="{BB962C8B-B14F-4D97-AF65-F5344CB8AC3E}">
        <p14:creationId xmlns:p14="http://schemas.microsoft.com/office/powerpoint/2010/main" val="12798894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EC31C20-6683-4147-AD38-FBCC12DBF33C}" type="datetimeFigureOut">
              <a:rPr lang="en-US" smtClean="0"/>
              <a:t>5/16/2017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61CB5A7-9327-4078-A3F2-36DEDF73994F}" type="slidenum">
              <a:rPr lang="en-US" smtClean="0"/>
              <a:t>‹#›</a:t>
            </a:fld>
            <a:endParaRPr lang="en-US"/>
          </a:p>
        </p:txBody>
      </p:sp>
    </p:spTree>
    <p:extLst>
      <p:ext uri="{BB962C8B-B14F-4D97-AF65-F5344CB8AC3E}">
        <p14:creationId xmlns:p14="http://schemas.microsoft.com/office/powerpoint/2010/main" val="406373037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To Dual Or Not To Dual</a:t>
            </a:r>
            <a:br>
              <a:rPr lang="en-US" dirty="0"/>
            </a:br>
            <a:r>
              <a:rPr lang="en-US" dirty="0"/>
              <a:t>That Is The Question</a:t>
            </a:r>
          </a:p>
        </p:txBody>
      </p:sp>
      <p:sp>
        <p:nvSpPr>
          <p:cNvPr id="3" name="Subtitle 2"/>
          <p:cNvSpPr>
            <a:spLocks noGrp="1"/>
          </p:cNvSpPr>
          <p:nvPr>
            <p:ph type="subTitle" idx="1"/>
          </p:nvPr>
        </p:nvSpPr>
        <p:spPr/>
        <p:txBody>
          <a:bodyPr/>
          <a:lstStyle/>
          <a:p>
            <a:r>
              <a:rPr lang="en-US" dirty="0"/>
              <a:t>Walter Katz</a:t>
            </a:r>
          </a:p>
          <a:p>
            <a:r>
              <a:rPr lang="en-US" dirty="0"/>
              <a:t>SiSoft</a:t>
            </a:r>
          </a:p>
          <a:p>
            <a:r>
              <a:rPr lang="en-US" dirty="0"/>
              <a:t>May 16, 2017</a:t>
            </a:r>
          </a:p>
        </p:txBody>
      </p:sp>
    </p:spTree>
    <p:extLst>
      <p:ext uri="{BB962C8B-B14F-4D97-AF65-F5344CB8AC3E}">
        <p14:creationId xmlns:p14="http://schemas.microsoft.com/office/powerpoint/2010/main" val="269178039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Conclusion</a:t>
            </a:r>
          </a:p>
        </p:txBody>
      </p:sp>
      <p:sp>
        <p:nvSpPr>
          <p:cNvPr id="3" name="Content Placeholder 2"/>
          <p:cNvSpPr>
            <a:spLocks noGrp="1"/>
          </p:cNvSpPr>
          <p:nvPr>
            <p:ph idx="1"/>
          </p:nvPr>
        </p:nvSpPr>
        <p:spPr/>
        <p:txBody>
          <a:bodyPr>
            <a:normAutofit fontScale="92500" lnSpcReduction="10000"/>
          </a:bodyPr>
          <a:lstStyle/>
          <a:p>
            <a:r>
              <a:rPr lang="en-US" dirty="0"/>
              <a:t>IBIS should make it clear that Dual models are preferred, with the only exception of Rx models that are terminal models (i.e. not used in a Repeater Redriver)</a:t>
            </a:r>
          </a:p>
          <a:p>
            <a:pPr lvl="1"/>
            <a:r>
              <a:rPr lang="en-US" dirty="0"/>
              <a:t>There is no real excuse for any Init-Only models.</a:t>
            </a:r>
          </a:p>
          <a:p>
            <a:pPr lvl="1"/>
            <a:r>
              <a:rPr lang="en-US" dirty="0"/>
              <a:t>There is no real excuse for a Tx GetWave-Only model</a:t>
            </a:r>
          </a:p>
          <a:p>
            <a:r>
              <a:rPr lang="en-US" dirty="0"/>
              <a:t>One Problematic Case – Rx Model in Repeater/Redriver</a:t>
            </a:r>
          </a:p>
          <a:p>
            <a:pPr lvl="1"/>
            <a:r>
              <a:rPr lang="en-US" dirty="0"/>
              <a:t>Rx Models in Redrivers typically have a CTLE and AGC (filter and gain). </a:t>
            </a:r>
          </a:p>
          <a:p>
            <a:pPr lvl="1"/>
            <a:r>
              <a:rPr lang="en-US" dirty="0"/>
              <a:t>The filter/gain are often designed to saturate.</a:t>
            </a:r>
          </a:p>
          <a:p>
            <a:pPr lvl="1"/>
            <a:r>
              <a:rPr lang="en-US" dirty="0" err="1"/>
              <a:t>AMI_Getwave</a:t>
            </a:r>
            <a:r>
              <a:rPr lang="en-US" dirty="0"/>
              <a:t> is required to represent this saturation accurately.</a:t>
            </a:r>
          </a:p>
          <a:p>
            <a:pPr lvl="1"/>
            <a:r>
              <a:rPr lang="en-US" dirty="0"/>
              <a:t>Model maker should still output an AMI_Init with a best approximation of the Rx equalization when the downstream Rx models require an impulse response of the full upstream channel to set the equalization for its AMI_GetWave.</a:t>
            </a:r>
          </a:p>
          <a:p>
            <a:pPr lvl="2"/>
            <a:endParaRPr lang="en-US" dirty="0"/>
          </a:p>
        </p:txBody>
      </p:sp>
    </p:spTree>
    <p:extLst>
      <p:ext uri="{BB962C8B-B14F-4D97-AF65-F5344CB8AC3E}">
        <p14:creationId xmlns:p14="http://schemas.microsoft.com/office/powerpoint/2010/main" val="25996253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There Are Three AMI Model Configurations</a:t>
            </a:r>
          </a:p>
        </p:txBody>
      </p:sp>
      <p:sp>
        <p:nvSpPr>
          <p:cNvPr id="3" name="Content Placeholder 2"/>
          <p:cNvSpPr>
            <a:spLocks noGrp="1"/>
          </p:cNvSpPr>
          <p:nvPr>
            <p:ph idx="1"/>
          </p:nvPr>
        </p:nvSpPr>
        <p:spPr/>
        <p:txBody>
          <a:bodyPr/>
          <a:lstStyle/>
          <a:p>
            <a:r>
              <a:rPr lang="en-US" dirty="0"/>
              <a:t>Init-Only</a:t>
            </a:r>
          </a:p>
          <a:p>
            <a:pPr lvl="1"/>
            <a:r>
              <a:rPr lang="en-US" dirty="0" err="1"/>
              <a:t>Init_Returns_Impulse</a:t>
            </a:r>
            <a:r>
              <a:rPr lang="en-US" dirty="0"/>
              <a:t>	True</a:t>
            </a:r>
          </a:p>
          <a:p>
            <a:pPr lvl="1"/>
            <a:r>
              <a:rPr lang="en-US" dirty="0"/>
              <a:t>GetWave_Exists		False</a:t>
            </a:r>
          </a:p>
          <a:p>
            <a:r>
              <a:rPr lang="en-US" dirty="0"/>
              <a:t>GetWave-Only</a:t>
            </a:r>
          </a:p>
          <a:p>
            <a:pPr lvl="1"/>
            <a:r>
              <a:rPr lang="en-US" dirty="0" err="1"/>
              <a:t>Init_Returns_Impulse</a:t>
            </a:r>
            <a:r>
              <a:rPr lang="en-US" dirty="0"/>
              <a:t>	 False</a:t>
            </a:r>
          </a:p>
          <a:p>
            <a:pPr lvl="1"/>
            <a:r>
              <a:rPr lang="en-US" dirty="0"/>
              <a:t>GetWave_Exists		 True</a:t>
            </a:r>
          </a:p>
          <a:p>
            <a:r>
              <a:rPr lang="en-US" dirty="0"/>
              <a:t>Dual</a:t>
            </a:r>
          </a:p>
          <a:p>
            <a:pPr lvl="1"/>
            <a:r>
              <a:rPr lang="en-US" dirty="0" err="1"/>
              <a:t>Init_Returns_Impulse</a:t>
            </a:r>
            <a:r>
              <a:rPr lang="en-US" dirty="0"/>
              <a:t>	True</a:t>
            </a:r>
          </a:p>
          <a:p>
            <a:pPr lvl="1"/>
            <a:r>
              <a:rPr lang="en-US" dirty="0"/>
              <a:t>GetWave_Exists		True</a:t>
            </a:r>
          </a:p>
          <a:p>
            <a:pPr lvl="1"/>
            <a:endParaRPr lang="en-US" dirty="0"/>
          </a:p>
        </p:txBody>
      </p:sp>
    </p:spTree>
    <p:extLst>
      <p:ext uri="{BB962C8B-B14F-4D97-AF65-F5344CB8AC3E}">
        <p14:creationId xmlns:p14="http://schemas.microsoft.com/office/powerpoint/2010/main" val="23634139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Additional Configuration Subtleties</a:t>
            </a:r>
          </a:p>
        </p:txBody>
      </p:sp>
      <p:sp>
        <p:nvSpPr>
          <p:cNvPr id="3" name="Content Placeholder 2"/>
          <p:cNvSpPr>
            <a:spLocks noGrp="1"/>
          </p:cNvSpPr>
          <p:nvPr>
            <p:ph idx="1"/>
          </p:nvPr>
        </p:nvSpPr>
        <p:spPr/>
        <p:txBody>
          <a:bodyPr/>
          <a:lstStyle/>
          <a:p>
            <a:r>
              <a:rPr lang="en-US" dirty="0"/>
              <a:t>AMI_GetWave functions may operate differently depending on the impulse response input to their AMI_Init, whether the </a:t>
            </a:r>
            <a:r>
              <a:rPr lang="en-US" dirty="0" err="1"/>
              <a:t>Init_Returns_Impulse</a:t>
            </a:r>
            <a:r>
              <a:rPr lang="en-US" dirty="0"/>
              <a:t> is True or False.</a:t>
            </a:r>
          </a:p>
        </p:txBody>
      </p:sp>
    </p:spTree>
    <p:extLst>
      <p:ext uri="{BB962C8B-B14F-4D97-AF65-F5344CB8AC3E}">
        <p14:creationId xmlns:p14="http://schemas.microsoft.com/office/powerpoint/2010/main" val="26209134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Flows Described in IBIS 6.1 with BIRD 166.3 are Valid If</a:t>
            </a:r>
          </a:p>
        </p:txBody>
      </p:sp>
      <p:sp>
        <p:nvSpPr>
          <p:cNvPr id="3" name="Content Placeholder 2"/>
          <p:cNvSpPr>
            <a:spLocks noGrp="1"/>
          </p:cNvSpPr>
          <p:nvPr>
            <p:ph idx="1"/>
          </p:nvPr>
        </p:nvSpPr>
        <p:spPr/>
        <p:txBody>
          <a:bodyPr>
            <a:normAutofit/>
          </a:bodyPr>
          <a:lstStyle/>
          <a:p>
            <a:r>
              <a:rPr lang="en-US" dirty="0"/>
              <a:t>Statistical Flow is valid if</a:t>
            </a:r>
          </a:p>
          <a:p>
            <a:pPr lvl="1"/>
            <a:r>
              <a:rPr lang="en-US" dirty="0"/>
              <a:t>Every model in the simulation has </a:t>
            </a:r>
          </a:p>
          <a:p>
            <a:pPr lvl="2"/>
            <a:r>
              <a:rPr lang="en-US" dirty="0" err="1"/>
              <a:t>Init_Returns_Impulse</a:t>
            </a:r>
            <a:r>
              <a:rPr lang="en-US" dirty="0"/>
              <a:t> 	True</a:t>
            </a:r>
          </a:p>
          <a:p>
            <a:r>
              <a:rPr lang="en-US" dirty="0"/>
              <a:t>Time Domain Flow is valid if</a:t>
            </a:r>
          </a:p>
          <a:p>
            <a:pPr lvl="1"/>
            <a:r>
              <a:rPr lang="en-US" dirty="0"/>
              <a:t>Every non-terminal model in the simulation has </a:t>
            </a:r>
          </a:p>
          <a:p>
            <a:pPr lvl="2"/>
            <a:r>
              <a:rPr lang="en-US" dirty="0" err="1"/>
              <a:t>Init_Returns_Impulse</a:t>
            </a:r>
            <a:r>
              <a:rPr lang="en-US" dirty="0"/>
              <a:t> 	True</a:t>
            </a:r>
          </a:p>
          <a:p>
            <a:pPr lvl="2"/>
            <a:r>
              <a:rPr lang="en-US" dirty="0"/>
              <a:t>GetWave_Exists 	True</a:t>
            </a:r>
          </a:p>
          <a:p>
            <a:pPr lvl="1"/>
            <a:r>
              <a:rPr lang="en-US" dirty="0"/>
              <a:t>Terminal Rx Model</a:t>
            </a:r>
          </a:p>
          <a:p>
            <a:pPr lvl="2"/>
            <a:r>
              <a:rPr lang="en-US" dirty="0"/>
              <a:t>GetWave_Exists 	True</a:t>
            </a:r>
          </a:p>
          <a:p>
            <a:pPr lvl="2"/>
            <a:r>
              <a:rPr lang="en-US" dirty="0"/>
              <a:t>No requirement on </a:t>
            </a:r>
            <a:r>
              <a:rPr lang="en-US" dirty="0" err="1"/>
              <a:t>Init_Returns_Impulse</a:t>
            </a:r>
            <a:r>
              <a:rPr lang="en-US" dirty="0"/>
              <a:t> </a:t>
            </a:r>
          </a:p>
          <a:p>
            <a:endParaRPr lang="en-US" dirty="0"/>
          </a:p>
        </p:txBody>
      </p:sp>
    </p:spTree>
    <p:extLst>
      <p:ext uri="{BB962C8B-B14F-4D97-AF65-F5344CB8AC3E}">
        <p14:creationId xmlns:p14="http://schemas.microsoft.com/office/powerpoint/2010/main" val="33405905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17630" y="365125"/>
            <a:ext cx="10636170" cy="1325563"/>
          </a:xfrm>
        </p:spPr>
        <p:txBody>
          <a:bodyPr/>
          <a:lstStyle/>
          <a:p>
            <a:r>
              <a:rPr lang="en-US" dirty="0"/>
              <a:t>Problematic Flows</a:t>
            </a:r>
          </a:p>
        </p:txBody>
      </p:sp>
      <p:sp>
        <p:nvSpPr>
          <p:cNvPr id="3" name="Content Placeholder 2"/>
          <p:cNvSpPr>
            <a:spLocks noGrp="1"/>
          </p:cNvSpPr>
          <p:nvPr>
            <p:ph idx="1"/>
          </p:nvPr>
        </p:nvSpPr>
        <p:spPr/>
        <p:txBody>
          <a:bodyPr>
            <a:normAutofit fontScale="92500"/>
          </a:bodyPr>
          <a:lstStyle/>
          <a:p>
            <a:r>
              <a:rPr lang="en-US" dirty="0"/>
              <a:t>The Statistical Flow is problematic if any model has </a:t>
            </a:r>
            <a:r>
              <a:rPr lang="en-US" dirty="0" err="1"/>
              <a:t>Init_Returns_Impulse</a:t>
            </a:r>
            <a:r>
              <a:rPr lang="en-US" dirty="0"/>
              <a:t> False</a:t>
            </a:r>
          </a:p>
          <a:p>
            <a:pPr lvl="1"/>
            <a:r>
              <a:rPr lang="en-US" dirty="0"/>
              <a:t>The simulator would need to infer the impulse response of the equalization from the GetWave output of the model. This can be done, and there are papers describing how do this, but it requires sophisticated mathematical operations on the input and output waveforms and these operations can be unstable.</a:t>
            </a:r>
          </a:p>
          <a:p>
            <a:r>
              <a:rPr lang="en-US" dirty="0"/>
              <a:t>The Time Domain Flow is problematic if any model has </a:t>
            </a:r>
            <a:r>
              <a:rPr lang="en-US" dirty="0" err="1"/>
              <a:t>Init_Returns_Impulse</a:t>
            </a:r>
            <a:r>
              <a:rPr lang="en-US" dirty="0"/>
              <a:t> False</a:t>
            </a:r>
          </a:p>
          <a:p>
            <a:pPr lvl="1"/>
            <a:r>
              <a:rPr lang="en-US" dirty="0"/>
              <a:t>Some GetWave models have their equalization determined by the impulse response input to their AMI_Init function (whether </a:t>
            </a:r>
            <a:r>
              <a:rPr lang="en-US" dirty="0" err="1"/>
              <a:t>Init_Returns_Impulse</a:t>
            </a:r>
            <a:r>
              <a:rPr lang="en-US" dirty="0"/>
              <a:t> is True or False).</a:t>
            </a:r>
          </a:p>
          <a:p>
            <a:pPr lvl="1"/>
            <a:r>
              <a:rPr lang="en-US" dirty="0"/>
              <a:t>Exceptions are Rx models at the terminus of a channel or Rx models in Repeater/</a:t>
            </a:r>
            <a:r>
              <a:rPr lang="en-US" dirty="0" err="1"/>
              <a:t>Retimers</a:t>
            </a:r>
            <a:r>
              <a:rPr lang="en-US" dirty="0"/>
              <a:t>.</a:t>
            </a:r>
          </a:p>
          <a:p>
            <a:endParaRPr lang="en-US" dirty="0"/>
          </a:p>
        </p:txBody>
      </p:sp>
    </p:spTree>
    <p:extLst>
      <p:ext uri="{BB962C8B-B14F-4D97-AF65-F5344CB8AC3E}">
        <p14:creationId xmlns:p14="http://schemas.microsoft.com/office/powerpoint/2010/main" val="22379832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Problematic Configurations (continued)</a:t>
            </a:r>
          </a:p>
        </p:txBody>
      </p:sp>
      <p:sp>
        <p:nvSpPr>
          <p:cNvPr id="3" name="Content Placeholder 2"/>
          <p:cNvSpPr>
            <a:spLocks noGrp="1"/>
          </p:cNvSpPr>
          <p:nvPr>
            <p:ph idx="1"/>
          </p:nvPr>
        </p:nvSpPr>
        <p:spPr/>
        <p:txBody>
          <a:bodyPr>
            <a:normAutofit/>
          </a:bodyPr>
          <a:lstStyle/>
          <a:p>
            <a:r>
              <a:rPr lang="en-US" dirty="0"/>
              <a:t>The Time Domain Flow is problematic if any model has GetWave_Exists False</a:t>
            </a:r>
          </a:p>
          <a:p>
            <a:pPr lvl="1"/>
            <a:r>
              <a:rPr lang="en-US" dirty="0"/>
              <a:t>In order to do time domain simulations, the simulator must create a “proxy” AMI_GetWave function by mathematical operations on the input and output impulse responses of its AMI_Init function (such as de-convolution)</a:t>
            </a:r>
          </a:p>
          <a:p>
            <a:r>
              <a:rPr lang="en-US" dirty="0"/>
              <a:t>The Time Domain Flow is very problematic if there are some models that have GetWave_Exists=False and some other models that have </a:t>
            </a:r>
            <a:r>
              <a:rPr lang="en-US" dirty="0" err="1"/>
              <a:t>Init_Returns_Impulse</a:t>
            </a:r>
            <a:r>
              <a:rPr lang="en-US" dirty="0"/>
              <a:t>=False.</a:t>
            </a:r>
          </a:p>
          <a:p>
            <a:pPr lvl="1"/>
            <a:r>
              <a:rPr lang="en-US" dirty="0"/>
              <a:t>This just compounds the problems in the previous two configurations.</a:t>
            </a:r>
          </a:p>
          <a:p>
            <a:endParaRPr lang="en-US" dirty="0"/>
          </a:p>
        </p:txBody>
      </p:sp>
    </p:spTree>
    <p:extLst>
      <p:ext uri="{BB962C8B-B14F-4D97-AF65-F5344CB8AC3E}">
        <p14:creationId xmlns:p14="http://schemas.microsoft.com/office/powerpoint/2010/main" val="676465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Ways To Fix Init-Only Models</a:t>
            </a:r>
          </a:p>
        </p:txBody>
      </p:sp>
      <p:sp>
        <p:nvSpPr>
          <p:cNvPr id="3" name="Content Placeholder 2"/>
          <p:cNvSpPr>
            <a:spLocks noGrp="1"/>
          </p:cNvSpPr>
          <p:nvPr>
            <p:ph idx="1"/>
          </p:nvPr>
        </p:nvSpPr>
        <p:spPr/>
        <p:txBody>
          <a:bodyPr>
            <a:normAutofit/>
          </a:bodyPr>
          <a:lstStyle/>
          <a:p>
            <a:r>
              <a:rPr lang="en-US" dirty="0"/>
              <a:t>Model makers should never deliver Init-Only models.</a:t>
            </a:r>
          </a:p>
          <a:p>
            <a:r>
              <a:rPr lang="en-US" dirty="0"/>
              <a:t>How to fix Init-Only Models</a:t>
            </a:r>
          </a:p>
          <a:p>
            <a:pPr lvl="1"/>
            <a:r>
              <a:rPr lang="en-US" dirty="0"/>
              <a:t>Init-Only models can be easily converted to Dual Models. </a:t>
            </a:r>
          </a:p>
          <a:p>
            <a:pPr lvl="1"/>
            <a:r>
              <a:rPr lang="en-US" dirty="0"/>
              <a:t>One suggestion is to make the source code available that has the plumbing to enable model makers to do this on their own models.</a:t>
            </a:r>
          </a:p>
          <a:p>
            <a:pPr lvl="1"/>
            <a:r>
              <a:rPr lang="en-US" dirty="0"/>
              <a:t>A BIRD proposed by Keysight is an alternative</a:t>
            </a:r>
          </a:p>
          <a:p>
            <a:pPr lvl="2"/>
            <a:r>
              <a:rPr lang="en-US" dirty="0"/>
              <a:t>Adds additional impulse response outputs that allow simulator to create a proxy AMI_GetWave without doing deconvolution</a:t>
            </a:r>
          </a:p>
          <a:p>
            <a:pPr lvl="2"/>
            <a:r>
              <a:rPr lang="en-US" dirty="0"/>
              <a:t>Requires additional functionality in the AMI_Init function and the EDA tool</a:t>
            </a:r>
          </a:p>
          <a:p>
            <a:pPr lvl="2"/>
            <a:r>
              <a:rPr lang="en-US" dirty="0"/>
              <a:t>Is it any easier than just writing the AMI_GetWave function and making it a Dual Model?</a:t>
            </a:r>
          </a:p>
          <a:p>
            <a:pPr lvl="1"/>
            <a:endParaRPr lang="en-US" dirty="0"/>
          </a:p>
          <a:p>
            <a:pPr lvl="1"/>
            <a:endParaRPr lang="en-US" dirty="0"/>
          </a:p>
        </p:txBody>
      </p:sp>
    </p:spTree>
    <p:extLst>
      <p:ext uri="{BB962C8B-B14F-4D97-AF65-F5344CB8AC3E}">
        <p14:creationId xmlns:p14="http://schemas.microsoft.com/office/powerpoint/2010/main" val="17978210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Ways To Fix Tx GetWave-Only Models</a:t>
            </a:r>
          </a:p>
        </p:txBody>
      </p:sp>
      <p:sp>
        <p:nvSpPr>
          <p:cNvPr id="3" name="Content Placeholder 2"/>
          <p:cNvSpPr>
            <a:spLocks noGrp="1"/>
          </p:cNvSpPr>
          <p:nvPr>
            <p:ph idx="1"/>
          </p:nvPr>
        </p:nvSpPr>
        <p:spPr/>
        <p:txBody>
          <a:bodyPr/>
          <a:lstStyle/>
          <a:p>
            <a:r>
              <a:rPr lang="en-US" dirty="0"/>
              <a:t>Tx AMI Models are always (almost always) </a:t>
            </a:r>
            <a:r>
              <a:rPr lang="en-US" dirty="0" err="1"/>
              <a:t>LTI</a:t>
            </a:r>
            <a:r>
              <a:rPr lang="en-US" dirty="0"/>
              <a:t>, and therefore can and should be represented well in AMI_Init.</a:t>
            </a:r>
          </a:p>
        </p:txBody>
      </p:sp>
    </p:spTree>
    <p:extLst>
      <p:ext uri="{BB962C8B-B14F-4D97-AF65-F5344CB8AC3E}">
        <p14:creationId xmlns:p14="http://schemas.microsoft.com/office/powerpoint/2010/main" val="420572122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4562" y="365125"/>
            <a:ext cx="10879238" cy="1325563"/>
          </a:xfrm>
        </p:spPr>
        <p:txBody>
          <a:bodyPr/>
          <a:lstStyle/>
          <a:p>
            <a:r>
              <a:rPr lang="en-US" dirty="0"/>
              <a:t>Ways To Fix Rx GetWave-Only Models</a:t>
            </a:r>
          </a:p>
        </p:txBody>
      </p:sp>
      <p:sp>
        <p:nvSpPr>
          <p:cNvPr id="3" name="Content Placeholder 2"/>
          <p:cNvSpPr>
            <a:spLocks noGrp="1"/>
          </p:cNvSpPr>
          <p:nvPr>
            <p:ph idx="1"/>
          </p:nvPr>
        </p:nvSpPr>
        <p:spPr/>
        <p:txBody>
          <a:bodyPr/>
          <a:lstStyle/>
          <a:p>
            <a:r>
              <a:rPr lang="en-US" dirty="0"/>
              <a:t>An Rx terminal model has a clock that is recovered from the data that is used to sample the data. The models are found at the terminus of a channel or in Repeater/</a:t>
            </a:r>
            <a:r>
              <a:rPr lang="en-US" dirty="0" err="1"/>
              <a:t>Retimers</a:t>
            </a:r>
            <a:r>
              <a:rPr lang="en-US" dirty="0"/>
              <a:t>. These models are valid for Time Domains simulations.</a:t>
            </a:r>
          </a:p>
          <a:p>
            <a:r>
              <a:rPr lang="en-US" dirty="0"/>
              <a:t>An Rx Repeater/Redriver Model that is GetWave-Only will not be able to influence the AMI_Init inputs to the downstream Tx and Rx models.</a:t>
            </a:r>
          </a:p>
          <a:p>
            <a:endParaRPr lang="en-US" dirty="0"/>
          </a:p>
        </p:txBody>
      </p:sp>
    </p:spTree>
    <p:extLst>
      <p:ext uri="{BB962C8B-B14F-4D97-AF65-F5344CB8AC3E}">
        <p14:creationId xmlns:p14="http://schemas.microsoft.com/office/powerpoint/2010/main" val="30774459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167</TotalTime>
  <Words>688</Words>
  <Application>Microsoft Office PowerPoint</Application>
  <PresentationFormat>Widescreen</PresentationFormat>
  <Paragraphs>61</Paragraphs>
  <Slides>10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Calibri</vt:lpstr>
      <vt:lpstr>Calibri Light</vt:lpstr>
      <vt:lpstr>Office Theme</vt:lpstr>
      <vt:lpstr>To Dual Or Not To Dual That Is The Question</vt:lpstr>
      <vt:lpstr>There Are Three AMI Model Configurations</vt:lpstr>
      <vt:lpstr>Additional Configuration Subtleties</vt:lpstr>
      <vt:lpstr>The Flows Described in IBIS 6.1 with BIRD 166.3 are Valid If</vt:lpstr>
      <vt:lpstr>Problematic Flows</vt:lpstr>
      <vt:lpstr>Problematic Configurations (continued)</vt:lpstr>
      <vt:lpstr>Ways To Fix Init-Only Models</vt:lpstr>
      <vt:lpstr>Ways To Fix Tx GetWave-Only Models</vt:lpstr>
      <vt:lpstr>Ways To Fix Rx GetWave-Only Models</vt:lpstr>
      <vt:lpstr>Conclusion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To Dual Or Not To Dual That Is The Question</dc:title>
  <dc:creator>Walter Katz</dc:creator>
  <cp:lastModifiedBy>Walter Katz</cp:lastModifiedBy>
  <cp:revision>19</cp:revision>
  <dcterms:created xsi:type="dcterms:W3CDTF">2017-05-11T19:07:59Z</dcterms:created>
  <dcterms:modified xsi:type="dcterms:W3CDTF">2017-05-16T20:05:19Z</dcterms:modified>
</cp:coreProperties>
</file>