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8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2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73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072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58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70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98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1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29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924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42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D8588-CEF6-4B2E-B312-33B2A5850AC6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BB3B52-6860-4AB2-9B6C-AB834064B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0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5033" y="1122362"/>
            <a:ext cx="11320040" cy="2361617"/>
          </a:xfrm>
        </p:spPr>
        <p:txBody>
          <a:bodyPr>
            <a:normAutofit fontScale="90000"/>
          </a:bodyPr>
          <a:lstStyle/>
          <a:p>
            <a:r>
              <a:rPr lang="en-US" dirty="0"/>
              <a:t>BIRD 166 Now, and the Affect on the Keysight Proposal with AMI_Init Impulse Response Outputs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Walter Katz</a:t>
            </a:r>
          </a:p>
          <a:p>
            <a:r>
              <a:rPr lang="en-US" dirty="0"/>
              <a:t>SiSoft</a:t>
            </a:r>
          </a:p>
          <a:p>
            <a:r>
              <a:rPr lang="en-US" dirty="0"/>
              <a:t>May 9, 2017</a:t>
            </a:r>
          </a:p>
        </p:txBody>
      </p:sp>
    </p:spTree>
    <p:extLst>
      <p:ext uri="{BB962C8B-B14F-4D97-AF65-F5344CB8AC3E}">
        <p14:creationId xmlns:p14="http://schemas.microsoft.com/office/powerpoint/2010/main" val="2522226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the Current BIRD 166.2</a:t>
            </a:r>
          </a:p>
          <a:p>
            <a:r>
              <a:rPr lang="en-US" dirty="0"/>
              <a:t>Single Redriver Flows that need to be defined with and without Keysight new IR outputs.</a:t>
            </a:r>
          </a:p>
          <a:p>
            <a:r>
              <a:rPr lang="en-US" dirty="0"/>
              <a:t>Conclusion  </a:t>
            </a:r>
          </a:p>
        </p:txBody>
      </p:sp>
    </p:spTree>
    <p:extLst>
      <p:ext uri="{BB962C8B-B14F-4D97-AF65-F5344CB8AC3E}">
        <p14:creationId xmlns:p14="http://schemas.microsoft.com/office/powerpoint/2010/main" val="2435097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Repeater Link</a:t>
            </a:r>
          </a:p>
        </p:txBody>
      </p:sp>
      <p:grpSp>
        <p:nvGrpSpPr>
          <p:cNvPr id="5" name="Canvas 74"/>
          <p:cNvGrpSpPr/>
          <p:nvPr/>
        </p:nvGrpSpPr>
        <p:grpSpPr>
          <a:xfrm>
            <a:off x="1477107" y="2324099"/>
            <a:ext cx="8454683" cy="3809415"/>
            <a:chOff x="0" y="0"/>
            <a:chExt cx="5943600" cy="2209800"/>
          </a:xfrm>
        </p:grpSpPr>
        <p:sp>
          <p:nvSpPr>
            <p:cNvPr id="6" name="Rectangle 5"/>
            <p:cNvSpPr/>
            <p:nvPr/>
          </p:nvSpPr>
          <p:spPr>
            <a:xfrm>
              <a:off x="0" y="0"/>
              <a:ext cx="5943600" cy="2209800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</p:spPr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2238756" y="285659"/>
              <a:ext cx="1542860" cy="133087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8" name="Text Box 61"/>
            <p:cNvSpPr txBox="1">
              <a:spLocks noChangeArrowheads="1"/>
            </p:cNvSpPr>
            <p:nvPr/>
          </p:nvSpPr>
          <p:spPr bwMode="auto">
            <a:xfrm>
              <a:off x="2172716" y="1093100"/>
              <a:ext cx="918782" cy="60235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</a:t>
              </a:r>
            </a:p>
          </p:txBody>
        </p:sp>
        <p:sp>
          <p:nvSpPr>
            <p:cNvPr id="9" name="Text Box 47"/>
            <p:cNvSpPr txBox="1">
              <a:spLocks noChangeArrowheads="1"/>
            </p:cNvSpPr>
            <p:nvPr/>
          </p:nvSpPr>
          <p:spPr bwMode="auto">
            <a:xfrm>
              <a:off x="157671" y="745521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Text Box 49"/>
            <p:cNvSpPr txBox="1">
              <a:spLocks noChangeArrowheads="1"/>
            </p:cNvSpPr>
            <p:nvPr/>
          </p:nvSpPr>
          <p:spPr bwMode="auto">
            <a:xfrm>
              <a:off x="2399729" y="666115"/>
              <a:ext cx="402336" cy="356616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Rx1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 Box 51"/>
            <p:cNvSpPr txBox="1">
              <a:spLocks noChangeArrowheads="1"/>
            </p:cNvSpPr>
            <p:nvPr/>
          </p:nvSpPr>
          <p:spPr bwMode="auto">
            <a:xfrm>
              <a:off x="3163316" y="672042"/>
              <a:ext cx="399542" cy="35501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2" name="Text Box 53"/>
            <p:cNvSpPr txBox="1">
              <a:spLocks noChangeArrowheads="1"/>
            </p:cNvSpPr>
            <p:nvPr/>
          </p:nvSpPr>
          <p:spPr bwMode="auto">
            <a:xfrm>
              <a:off x="5326126" y="743044"/>
              <a:ext cx="400368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Rx2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88949" y="747998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4" name="Text Box 55"/>
            <p:cNvSpPr txBox="1">
              <a:spLocks noChangeArrowheads="1"/>
            </p:cNvSpPr>
            <p:nvPr/>
          </p:nvSpPr>
          <p:spPr bwMode="auto">
            <a:xfrm>
              <a:off x="1047560" y="745521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1</a:t>
              </a: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4125849" y="745521"/>
              <a:ext cx="866775" cy="23199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16" name="Text Box 57"/>
            <p:cNvSpPr txBox="1">
              <a:spLocks noChangeArrowheads="1"/>
            </p:cNvSpPr>
            <p:nvPr/>
          </p:nvSpPr>
          <p:spPr bwMode="auto">
            <a:xfrm>
              <a:off x="4184460" y="743044"/>
              <a:ext cx="808165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 2</a:t>
              </a:r>
            </a:p>
          </p:txBody>
        </p:sp>
        <p:sp>
          <p:nvSpPr>
            <p:cNvPr id="17" name="Text Box 60"/>
            <p:cNvSpPr txBox="1">
              <a:spLocks noChangeArrowheads="1"/>
            </p:cNvSpPr>
            <p:nvPr/>
          </p:nvSpPr>
          <p:spPr bwMode="auto">
            <a:xfrm>
              <a:off x="2612708" y="285659"/>
              <a:ext cx="950150" cy="31373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 Box 62"/>
            <p:cNvSpPr txBox="1">
              <a:spLocks noChangeArrowheads="1"/>
            </p:cNvSpPr>
            <p:nvPr/>
          </p:nvSpPr>
          <p:spPr bwMode="auto">
            <a:xfrm>
              <a:off x="2949703" y="1093101"/>
              <a:ext cx="881062" cy="6654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Repeater </a:t>
              </a: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Tx</a:t>
              </a:r>
            </a:p>
          </p:txBody>
        </p:sp>
        <p:cxnSp>
          <p:nvCxnSpPr>
            <p:cNvPr id="19" name="AutoShape 63"/>
            <p:cNvCxnSpPr>
              <a:cxnSpLocks noChangeShapeType="1"/>
            </p:cNvCxnSpPr>
            <p:nvPr/>
          </p:nvCxnSpPr>
          <p:spPr bwMode="auto">
            <a:xfrm>
              <a:off x="624078" y="858629"/>
              <a:ext cx="364871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64"/>
            <p:cNvCxnSpPr>
              <a:cxnSpLocks noChangeShapeType="1"/>
            </p:cNvCxnSpPr>
            <p:nvPr/>
          </p:nvCxnSpPr>
          <p:spPr bwMode="auto">
            <a:xfrm>
              <a:off x="1855724" y="856977"/>
              <a:ext cx="543179" cy="16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65"/>
            <p:cNvCxnSpPr>
              <a:cxnSpLocks noChangeShapeType="1"/>
            </p:cNvCxnSpPr>
            <p:nvPr/>
          </p:nvCxnSpPr>
          <p:spPr bwMode="auto">
            <a:xfrm>
              <a:off x="2866136" y="856977"/>
              <a:ext cx="305435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66"/>
            <p:cNvCxnSpPr>
              <a:cxnSpLocks noChangeShapeType="1"/>
            </p:cNvCxnSpPr>
            <p:nvPr/>
          </p:nvCxnSpPr>
          <p:spPr bwMode="auto">
            <a:xfrm>
              <a:off x="3628898" y="861105"/>
              <a:ext cx="496951" cy="247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68"/>
            <p:cNvCxnSpPr>
              <a:cxnSpLocks noChangeShapeType="1"/>
            </p:cNvCxnSpPr>
            <p:nvPr/>
          </p:nvCxnSpPr>
          <p:spPr bwMode="auto">
            <a:xfrm>
              <a:off x="4992624" y="863582"/>
              <a:ext cx="364046" cy="8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Text Box 69"/>
            <p:cNvSpPr txBox="1">
              <a:spLocks noChangeArrowheads="1"/>
            </p:cNvSpPr>
            <p:nvPr/>
          </p:nvSpPr>
          <p:spPr bwMode="auto">
            <a:xfrm>
              <a:off x="934466" y="1026226"/>
              <a:ext cx="921258" cy="73231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Incoming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(upstream)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5" name="Text Box 70"/>
            <p:cNvSpPr txBox="1">
              <a:spLocks noChangeArrowheads="1"/>
            </p:cNvSpPr>
            <p:nvPr/>
          </p:nvSpPr>
          <p:spPr bwMode="auto">
            <a:xfrm>
              <a:off x="3933825" y="1025401"/>
              <a:ext cx="1162813" cy="73313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outgoing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(downstream)</a:t>
              </a:r>
            </a:p>
            <a:p>
              <a:pPr marL="0" marR="0" algn="ctr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channel</a:t>
              </a:r>
            </a:p>
          </p:txBody>
        </p:sp>
        <p:sp>
          <p:nvSpPr>
            <p:cNvPr id="26" name="AutoShape 72"/>
            <p:cNvSpPr>
              <a:spLocks noChangeArrowheads="1"/>
            </p:cNvSpPr>
            <p:nvPr/>
          </p:nvSpPr>
          <p:spPr bwMode="auto">
            <a:xfrm>
              <a:off x="157671" y="671216"/>
              <a:ext cx="466408" cy="355836"/>
            </a:xfrm>
            <a:prstGeom prst="homePlate">
              <a:avLst>
                <a:gd name="adj" fmla="val 32773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7" name="AutoShape 73"/>
            <p:cNvSpPr>
              <a:spLocks noChangeArrowheads="1"/>
            </p:cNvSpPr>
            <p:nvPr/>
          </p:nvSpPr>
          <p:spPr bwMode="auto">
            <a:xfrm>
              <a:off x="2399729" y="672042"/>
              <a:ext cx="466408" cy="355010"/>
            </a:xfrm>
            <a:prstGeom prst="homePlate">
              <a:avLst>
                <a:gd name="adj" fmla="val 32849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8" name="AutoShape 74"/>
            <p:cNvSpPr>
              <a:spLocks noChangeArrowheads="1"/>
            </p:cNvSpPr>
            <p:nvPr/>
          </p:nvSpPr>
          <p:spPr bwMode="auto">
            <a:xfrm>
              <a:off x="3163316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29" name="AutoShape 75"/>
            <p:cNvSpPr>
              <a:spLocks noChangeArrowheads="1"/>
            </p:cNvSpPr>
            <p:nvPr/>
          </p:nvSpPr>
          <p:spPr bwMode="auto">
            <a:xfrm>
              <a:off x="5356670" y="671216"/>
              <a:ext cx="467233" cy="355010"/>
            </a:xfrm>
            <a:prstGeom prst="homePlate">
              <a:avLst>
                <a:gd name="adj" fmla="val 32907"/>
              </a:avLst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0" y="0"/>
              <a:ext cx="5943600" cy="205740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lnSpc>
                  <a:spcPct val="115000"/>
                </a:lnSpc>
                <a:spcBef>
                  <a:spcPts val="0"/>
                </a:spcBef>
                <a:spcAft>
                  <a:spcPts val="1000"/>
                </a:spcAft>
              </a:pPr>
              <a:r>
                <a:rPr lang="en-US" sz="110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66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Rx2</a:t>
            </a:r>
            <a:r>
              <a:rPr lang="en-US" dirty="0"/>
              <a:t> Input Impulse Response (IR)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In order for the Rx AMI_Init function to optimize itself correctly, the Impulse Response (IR) input must contain all the upstream equalization and channel. </a:t>
            </a:r>
          </a:p>
          <a:p>
            <a:pPr lvl="1"/>
            <a:r>
              <a:rPr lang="en-US" sz="2800" dirty="0"/>
              <a:t>Retimer IR should include</a:t>
            </a:r>
          </a:p>
          <a:p>
            <a:pPr lvl="3"/>
            <a:r>
              <a:rPr lang="en-US" sz="2800" dirty="0"/>
              <a:t>Channel 2</a:t>
            </a:r>
          </a:p>
          <a:p>
            <a:pPr lvl="3"/>
            <a:r>
              <a:rPr lang="en-US" sz="2800" dirty="0" err="1"/>
              <a:t>Tx2</a:t>
            </a:r>
            <a:r>
              <a:rPr lang="en-US" sz="2800" dirty="0"/>
              <a:t> equalization</a:t>
            </a:r>
          </a:p>
          <a:p>
            <a:pPr lvl="1"/>
            <a:r>
              <a:rPr lang="en-US" sz="2800" dirty="0"/>
              <a:t>Redriver IR should include</a:t>
            </a:r>
          </a:p>
          <a:p>
            <a:pPr lvl="3"/>
            <a:r>
              <a:rPr lang="en-US" sz="2800" dirty="0"/>
              <a:t>Channel 2</a:t>
            </a:r>
          </a:p>
          <a:p>
            <a:pPr lvl="3"/>
            <a:r>
              <a:rPr lang="en-US" sz="2800" dirty="0" err="1"/>
              <a:t>Tx2</a:t>
            </a:r>
            <a:r>
              <a:rPr lang="en-US" sz="2800" dirty="0"/>
              <a:t> equalization</a:t>
            </a:r>
          </a:p>
          <a:p>
            <a:pPr lvl="3"/>
            <a:r>
              <a:rPr lang="en-US" sz="2800" u="sng" dirty="0"/>
              <a:t>IR output of </a:t>
            </a:r>
            <a:r>
              <a:rPr lang="en-US" sz="2800" u="sng" dirty="0" err="1"/>
              <a:t>Rx1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394839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the Current Redriver Flow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 input to </a:t>
            </a:r>
            <a:r>
              <a:rPr lang="en-US" dirty="0" err="1"/>
              <a:t>Rx2</a:t>
            </a:r>
            <a:endParaRPr lang="en-US" dirty="0"/>
          </a:p>
          <a:p>
            <a:pPr lvl="1"/>
            <a:r>
              <a:rPr lang="en-US" dirty="0"/>
              <a:t>Channel 2</a:t>
            </a:r>
          </a:p>
          <a:p>
            <a:pPr lvl="1"/>
            <a:r>
              <a:rPr lang="en-US" dirty="0" err="1"/>
              <a:t>Tx2</a:t>
            </a:r>
            <a:r>
              <a:rPr lang="en-US" dirty="0"/>
              <a:t> equalization</a:t>
            </a:r>
          </a:p>
          <a:p>
            <a:r>
              <a:rPr lang="en-US" dirty="0"/>
              <a:t>The </a:t>
            </a:r>
            <a:r>
              <a:rPr lang="en-US" dirty="0" err="1"/>
              <a:t>Rx1</a:t>
            </a:r>
            <a:r>
              <a:rPr lang="en-US" dirty="0"/>
              <a:t> output is included by convolving the </a:t>
            </a:r>
            <a:r>
              <a:rPr lang="en-US" dirty="0" err="1"/>
              <a:t>Rx1</a:t>
            </a:r>
            <a:r>
              <a:rPr lang="en-US" dirty="0"/>
              <a:t> IR output with the </a:t>
            </a:r>
            <a:r>
              <a:rPr lang="en-US" dirty="0" err="1"/>
              <a:t>Rx2</a:t>
            </a:r>
            <a:r>
              <a:rPr lang="en-US" dirty="0"/>
              <a:t> IR output.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158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IR input to </a:t>
            </a:r>
            <a:r>
              <a:rPr lang="en-US" dirty="0" err="1"/>
              <a:t>Rx2</a:t>
            </a:r>
            <a:r>
              <a:rPr lang="en-US" dirty="0"/>
              <a:t> should be the convolution of the IR output of </a:t>
            </a:r>
            <a:r>
              <a:rPr lang="en-US" dirty="0" err="1"/>
              <a:t>Tx2</a:t>
            </a:r>
            <a:r>
              <a:rPr lang="en-US" dirty="0"/>
              <a:t> with the IR output of </a:t>
            </a:r>
            <a:r>
              <a:rPr lang="en-US" dirty="0" err="1"/>
              <a:t>Rx1</a:t>
            </a:r>
            <a:r>
              <a:rPr lang="en-US" dirty="0"/>
              <a:t>.</a:t>
            </a:r>
          </a:p>
          <a:p>
            <a:r>
              <a:rPr lang="en-US" dirty="0"/>
              <a:t> The IR output of </a:t>
            </a:r>
            <a:r>
              <a:rPr lang="en-US" dirty="0" err="1"/>
              <a:t>Rx2</a:t>
            </a:r>
            <a:r>
              <a:rPr lang="en-US" dirty="0"/>
              <a:t> should not be convolved with the IR output of </a:t>
            </a:r>
            <a:r>
              <a:rPr lang="en-US" dirty="0" err="1"/>
              <a:t>Rx1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30057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Redriver Flows that need to be defined with and without Keysight new IR outputs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 6.1</a:t>
            </a:r>
          </a:p>
          <a:p>
            <a:pPr lvl="1"/>
            <a:r>
              <a:rPr lang="en-US" dirty="0" err="1"/>
              <a:t>Tx1</a:t>
            </a:r>
            <a:r>
              <a:rPr lang="en-US" dirty="0"/>
              <a:t>, </a:t>
            </a:r>
            <a:r>
              <a:rPr lang="en-US" dirty="0" err="1"/>
              <a:t>Rx1</a:t>
            </a:r>
            <a:r>
              <a:rPr lang="en-US" dirty="0"/>
              <a:t>, </a:t>
            </a:r>
            <a:r>
              <a:rPr lang="en-US" dirty="0" err="1"/>
              <a:t>Tx2</a:t>
            </a:r>
            <a:r>
              <a:rPr lang="en-US" dirty="0"/>
              <a:t>, </a:t>
            </a:r>
            <a:r>
              <a:rPr lang="en-US" dirty="0" err="1"/>
              <a:t>Rx2</a:t>
            </a:r>
            <a:r>
              <a:rPr lang="en-US" dirty="0"/>
              <a:t> model an either be</a:t>
            </a:r>
          </a:p>
          <a:p>
            <a:pPr lvl="2"/>
            <a:r>
              <a:rPr lang="en-US" dirty="0"/>
              <a:t>Init Only</a:t>
            </a:r>
          </a:p>
          <a:p>
            <a:pPr lvl="2"/>
            <a:r>
              <a:rPr lang="en-US" dirty="0"/>
              <a:t>GetWave Only</a:t>
            </a:r>
          </a:p>
          <a:p>
            <a:pPr lvl="2"/>
            <a:r>
              <a:rPr lang="en-US" dirty="0"/>
              <a:t>Dual</a:t>
            </a:r>
          </a:p>
          <a:p>
            <a:pPr lvl="1"/>
            <a:r>
              <a:rPr lang="en-US" dirty="0"/>
              <a:t>There are </a:t>
            </a:r>
            <a:r>
              <a:rPr lang="en-US" dirty="0" err="1"/>
              <a:t>3x3x3x3</a:t>
            </a:r>
            <a:r>
              <a:rPr lang="en-US" dirty="0"/>
              <a:t>=81 possible combinations of Init Only, GetWave Only and Dual models</a:t>
            </a:r>
          </a:p>
          <a:p>
            <a:r>
              <a:rPr lang="en-US" dirty="0"/>
              <a:t>With Keysight new IR outputs</a:t>
            </a:r>
          </a:p>
          <a:p>
            <a:pPr lvl="1"/>
            <a:r>
              <a:rPr lang="en-US" dirty="0" err="1"/>
              <a:t>Tx1</a:t>
            </a:r>
            <a:r>
              <a:rPr lang="en-US" dirty="0"/>
              <a:t>, </a:t>
            </a:r>
            <a:r>
              <a:rPr lang="en-US" dirty="0" err="1"/>
              <a:t>Rx1</a:t>
            </a:r>
            <a:r>
              <a:rPr lang="en-US" dirty="0"/>
              <a:t>, </a:t>
            </a:r>
            <a:r>
              <a:rPr lang="en-US" dirty="0" err="1"/>
              <a:t>Tx2</a:t>
            </a:r>
            <a:r>
              <a:rPr lang="en-US" dirty="0"/>
              <a:t>, </a:t>
            </a:r>
            <a:r>
              <a:rPr lang="en-US" dirty="0" err="1"/>
              <a:t>Rx2</a:t>
            </a:r>
            <a:r>
              <a:rPr lang="en-US" dirty="0"/>
              <a:t> model an either be</a:t>
            </a:r>
          </a:p>
          <a:p>
            <a:pPr lvl="2"/>
            <a:r>
              <a:rPr lang="en-US" dirty="0"/>
              <a:t>Init Only no additional IR outputs</a:t>
            </a:r>
          </a:p>
          <a:p>
            <a:pPr lvl="2"/>
            <a:r>
              <a:rPr lang="en-US" dirty="0"/>
              <a:t>Init Only with additional IR outputs</a:t>
            </a:r>
          </a:p>
          <a:p>
            <a:pPr lvl="2"/>
            <a:r>
              <a:rPr lang="en-US" dirty="0"/>
              <a:t>GetWave Only</a:t>
            </a:r>
          </a:p>
          <a:p>
            <a:pPr lvl="2"/>
            <a:r>
              <a:rPr lang="en-US" dirty="0"/>
              <a:t>Dual no additional IR outputs</a:t>
            </a:r>
          </a:p>
          <a:p>
            <a:pPr lvl="2"/>
            <a:r>
              <a:rPr lang="en-US" dirty="0"/>
              <a:t>Dual with additional IR outputs</a:t>
            </a:r>
          </a:p>
          <a:p>
            <a:pPr lvl="1"/>
            <a:r>
              <a:rPr lang="en-US" dirty="0"/>
              <a:t>There are </a:t>
            </a:r>
            <a:r>
              <a:rPr lang="en-US" dirty="0" err="1"/>
              <a:t>5x5x5x5</a:t>
            </a:r>
            <a:r>
              <a:rPr lang="en-US" dirty="0"/>
              <a:t>=625 possible combinations of Init Only with and without additional IR output, GetWave Only and Dual with and without additional IR output models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4500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do not do 166.2 in IBIS 7.0, then the Redriver flows will continue to be broken for the foreseeable future.</a:t>
            </a:r>
          </a:p>
          <a:p>
            <a:r>
              <a:rPr lang="en-US" dirty="0"/>
              <a:t>The 81 6.1 flows are subset of the 625 flow including the additional IR outputs.</a:t>
            </a:r>
          </a:p>
          <a:p>
            <a:r>
              <a:rPr lang="en-US" dirty="0"/>
              <a:t>If we do an IBIS 7.0 with BIRD 166.2 and a IBIS 7.1 with the additional IR outputs.</a:t>
            </a:r>
          </a:p>
          <a:p>
            <a:pPr lvl="1"/>
            <a:r>
              <a:rPr lang="en-US" dirty="0"/>
              <a:t>IBIS 7.1 must include all 625 flows which include the 81 IBIS 7.0 flows.</a:t>
            </a:r>
          </a:p>
          <a:p>
            <a:pPr lvl="1"/>
            <a:r>
              <a:rPr lang="en-US" dirty="0"/>
              <a:t>The 81 IBIS 7.0 flows in IBIS 7.1 will be identical to the 81 IBIS flows in 7.0</a:t>
            </a:r>
          </a:p>
          <a:p>
            <a:r>
              <a:rPr lang="en-US" dirty="0"/>
              <a:t>Writing the IBIS 7.2 flows will therefore not invalidate any of the 81 IBIS 7.0, and upward compatibility will be guaranteed. </a:t>
            </a:r>
          </a:p>
        </p:txBody>
      </p:sp>
    </p:spTree>
    <p:extLst>
      <p:ext uri="{BB962C8B-B14F-4D97-AF65-F5344CB8AC3E}">
        <p14:creationId xmlns:p14="http://schemas.microsoft.com/office/powerpoint/2010/main" val="1033236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431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BIRD 166 Now, and the Affect on the Keysight Proposal with AMI_Init Impulse Response Outputs</vt:lpstr>
      <vt:lpstr>Overview</vt:lpstr>
      <vt:lpstr>Repeater Link</vt:lpstr>
      <vt:lpstr>Rx2 Input Impulse Response (IR)</vt:lpstr>
      <vt:lpstr>In the Current Redriver Flow</vt:lpstr>
      <vt:lpstr>Simple Solution</vt:lpstr>
      <vt:lpstr>Single Redriver Flows that need to be defined with and without Keysight new IR outputs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Redriver Flow</dc:title>
  <dc:creator>Walter Katz</dc:creator>
  <cp:lastModifiedBy>Walter Katz</cp:lastModifiedBy>
  <cp:revision>12</cp:revision>
  <dcterms:created xsi:type="dcterms:W3CDTF">2017-04-04T13:22:58Z</dcterms:created>
  <dcterms:modified xsi:type="dcterms:W3CDTF">2017-05-03T21:57:01Z</dcterms:modified>
</cp:coreProperties>
</file>