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2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5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2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2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D8588-CEF6-4B2E-B312-33B2A5850AC6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0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BIRD 166</a:t>
            </a:r>
            <a:br>
              <a:rPr lang="en-US"/>
            </a:br>
            <a:r>
              <a:rPr lang="en-US"/>
              <a:t>Redriver </a:t>
            </a:r>
            <a:r>
              <a:rPr lang="en-US" dirty="0"/>
              <a:t>Flow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Walter Katz</a:t>
            </a:r>
          </a:p>
          <a:p>
            <a:r>
              <a:rPr lang="en-US" dirty="0"/>
              <a:t>SiSoft</a:t>
            </a:r>
          </a:p>
          <a:p>
            <a:r>
              <a:rPr lang="en-US" dirty="0"/>
              <a:t>April 4, 2017</a:t>
            </a:r>
          </a:p>
        </p:txBody>
      </p:sp>
    </p:spTree>
    <p:extLst>
      <p:ext uri="{BB962C8B-B14F-4D97-AF65-F5344CB8AC3E}">
        <p14:creationId xmlns:p14="http://schemas.microsoft.com/office/powerpoint/2010/main" val="252222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Repeater Link</a:t>
            </a:r>
          </a:p>
        </p:txBody>
      </p:sp>
      <p:grpSp>
        <p:nvGrpSpPr>
          <p:cNvPr id="5" name="Canvas 74"/>
          <p:cNvGrpSpPr/>
          <p:nvPr/>
        </p:nvGrpSpPr>
        <p:grpSpPr>
          <a:xfrm>
            <a:off x="1477107" y="2324099"/>
            <a:ext cx="8454683" cy="3809415"/>
            <a:chOff x="0" y="0"/>
            <a:chExt cx="5943600" cy="22098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943600" cy="22098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238756" y="285659"/>
              <a:ext cx="1542860" cy="133087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Text Box 61"/>
            <p:cNvSpPr txBox="1">
              <a:spLocks noChangeArrowheads="1"/>
            </p:cNvSpPr>
            <p:nvPr/>
          </p:nvSpPr>
          <p:spPr bwMode="auto">
            <a:xfrm>
              <a:off x="2172716" y="1093100"/>
              <a:ext cx="918782" cy="60235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</a:t>
              </a:r>
            </a:p>
          </p:txBody>
        </p:sp>
        <p:sp>
          <p:nvSpPr>
            <p:cNvPr id="9" name="Text Box 47"/>
            <p:cNvSpPr txBox="1">
              <a:spLocks noChangeArrowheads="1"/>
            </p:cNvSpPr>
            <p:nvPr/>
          </p:nvSpPr>
          <p:spPr bwMode="auto">
            <a:xfrm>
              <a:off x="157671" y="745521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49"/>
            <p:cNvSpPr txBox="1">
              <a:spLocks noChangeArrowheads="1"/>
            </p:cNvSpPr>
            <p:nvPr/>
          </p:nvSpPr>
          <p:spPr bwMode="auto">
            <a:xfrm>
              <a:off x="2399729" y="666115"/>
              <a:ext cx="402336" cy="35661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3163316" y="672042"/>
              <a:ext cx="399542" cy="35501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53"/>
            <p:cNvSpPr txBox="1">
              <a:spLocks noChangeArrowheads="1"/>
            </p:cNvSpPr>
            <p:nvPr/>
          </p:nvSpPr>
          <p:spPr bwMode="auto">
            <a:xfrm>
              <a:off x="5326126" y="743044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88949" y="747998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Text Box 55"/>
            <p:cNvSpPr txBox="1">
              <a:spLocks noChangeArrowheads="1"/>
            </p:cNvSpPr>
            <p:nvPr/>
          </p:nvSpPr>
          <p:spPr bwMode="auto">
            <a:xfrm>
              <a:off x="1047560" y="745521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1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125849" y="745521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Text Box 57"/>
            <p:cNvSpPr txBox="1">
              <a:spLocks noChangeArrowheads="1"/>
            </p:cNvSpPr>
            <p:nvPr/>
          </p:nvSpPr>
          <p:spPr bwMode="auto">
            <a:xfrm>
              <a:off x="4184460" y="743044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2</a:t>
              </a:r>
            </a:p>
          </p:txBody>
        </p:sp>
        <p:sp>
          <p:nvSpPr>
            <p:cNvPr id="17" name="Text Box 60"/>
            <p:cNvSpPr txBox="1">
              <a:spLocks noChangeArrowheads="1"/>
            </p:cNvSpPr>
            <p:nvPr/>
          </p:nvSpPr>
          <p:spPr bwMode="auto">
            <a:xfrm>
              <a:off x="2612708" y="285659"/>
              <a:ext cx="950150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62"/>
            <p:cNvSpPr txBox="1">
              <a:spLocks noChangeArrowheads="1"/>
            </p:cNvSpPr>
            <p:nvPr/>
          </p:nvSpPr>
          <p:spPr bwMode="auto">
            <a:xfrm>
              <a:off x="2949703" y="1093101"/>
              <a:ext cx="881062" cy="6654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</a:t>
              </a:r>
            </a:p>
          </p:txBody>
        </p:sp>
        <p:cxnSp>
          <p:nvCxnSpPr>
            <p:cNvPr id="19" name="AutoShape 63"/>
            <p:cNvCxnSpPr>
              <a:cxnSpLocks noChangeShapeType="1"/>
            </p:cNvCxnSpPr>
            <p:nvPr/>
          </p:nvCxnSpPr>
          <p:spPr bwMode="auto">
            <a:xfrm>
              <a:off x="624078" y="858629"/>
              <a:ext cx="364871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4"/>
            <p:cNvCxnSpPr>
              <a:cxnSpLocks noChangeShapeType="1"/>
            </p:cNvCxnSpPr>
            <p:nvPr/>
          </p:nvCxnSpPr>
          <p:spPr bwMode="auto">
            <a:xfrm>
              <a:off x="1855724" y="856977"/>
              <a:ext cx="543179" cy="1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5"/>
            <p:cNvCxnSpPr>
              <a:cxnSpLocks noChangeShapeType="1"/>
            </p:cNvCxnSpPr>
            <p:nvPr/>
          </p:nvCxnSpPr>
          <p:spPr bwMode="auto">
            <a:xfrm>
              <a:off x="2866136" y="856977"/>
              <a:ext cx="305435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6"/>
            <p:cNvCxnSpPr>
              <a:cxnSpLocks noChangeShapeType="1"/>
            </p:cNvCxnSpPr>
            <p:nvPr/>
          </p:nvCxnSpPr>
          <p:spPr bwMode="auto">
            <a:xfrm>
              <a:off x="3628898" y="861105"/>
              <a:ext cx="496951" cy="24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68"/>
            <p:cNvCxnSpPr>
              <a:cxnSpLocks noChangeShapeType="1"/>
            </p:cNvCxnSpPr>
            <p:nvPr/>
          </p:nvCxnSpPr>
          <p:spPr bwMode="auto">
            <a:xfrm>
              <a:off x="4992624" y="863582"/>
              <a:ext cx="364046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69"/>
            <p:cNvSpPr txBox="1">
              <a:spLocks noChangeArrowheads="1"/>
            </p:cNvSpPr>
            <p:nvPr/>
          </p:nvSpPr>
          <p:spPr bwMode="auto">
            <a:xfrm>
              <a:off x="934466" y="1026226"/>
              <a:ext cx="921258" cy="7323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Incoming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(upstream)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5" name="Text Box 70"/>
            <p:cNvSpPr txBox="1">
              <a:spLocks noChangeArrowheads="1"/>
            </p:cNvSpPr>
            <p:nvPr/>
          </p:nvSpPr>
          <p:spPr bwMode="auto">
            <a:xfrm>
              <a:off x="3933825" y="1025401"/>
              <a:ext cx="1162813" cy="7331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outgoing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(downstream)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6" name="AutoShape 72"/>
            <p:cNvSpPr>
              <a:spLocks noChangeArrowheads="1"/>
            </p:cNvSpPr>
            <p:nvPr/>
          </p:nvSpPr>
          <p:spPr bwMode="auto">
            <a:xfrm>
              <a:off x="157671" y="671216"/>
              <a:ext cx="466408" cy="355836"/>
            </a:xfrm>
            <a:prstGeom prst="homePlate">
              <a:avLst>
                <a:gd name="adj" fmla="val 32773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AutoShape 73"/>
            <p:cNvSpPr>
              <a:spLocks noChangeArrowheads="1"/>
            </p:cNvSpPr>
            <p:nvPr/>
          </p:nvSpPr>
          <p:spPr bwMode="auto">
            <a:xfrm>
              <a:off x="2399729" y="672042"/>
              <a:ext cx="466408" cy="355010"/>
            </a:xfrm>
            <a:prstGeom prst="homePlate">
              <a:avLst>
                <a:gd name="adj" fmla="val 32849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AutoShape 74"/>
            <p:cNvSpPr>
              <a:spLocks noChangeArrowheads="1"/>
            </p:cNvSpPr>
            <p:nvPr/>
          </p:nvSpPr>
          <p:spPr bwMode="auto">
            <a:xfrm>
              <a:off x="3163316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9" name="AutoShape 75"/>
            <p:cNvSpPr>
              <a:spLocks noChangeArrowheads="1"/>
            </p:cNvSpPr>
            <p:nvPr/>
          </p:nvSpPr>
          <p:spPr bwMode="auto">
            <a:xfrm>
              <a:off x="5356670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0" y="0"/>
              <a:ext cx="5943600" cy="20574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66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Rx2</a:t>
            </a:r>
            <a:r>
              <a:rPr lang="en-US" dirty="0"/>
              <a:t> Input Impulse Response (IR)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In order for the Rx AMI_Init function to optimize itself correctly, the Impulse Response (IR) input must contain all the upstream equalization and channel. </a:t>
            </a:r>
          </a:p>
          <a:p>
            <a:pPr lvl="1"/>
            <a:r>
              <a:rPr lang="en-US" sz="2800" dirty="0"/>
              <a:t>Retimer IR should include</a:t>
            </a:r>
          </a:p>
          <a:p>
            <a:pPr lvl="3"/>
            <a:r>
              <a:rPr lang="en-US" sz="2800" dirty="0"/>
              <a:t>Channel 2</a:t>
            </a:r>
          </a:p>
          <a:p>
            <a:pPr lvl="3"/>
            <a:r>
              <a:rPr lang="en-US" sz="2800" dirty="0" err="1"/>
              <a:t>Tx2</a:t>
            </a:r>
            <a:r>
              <a:rPr lang="en-US" sz="2800" dirty="0"/>
              <a:t> equalization</a:t>
            </a:r>
          </a:p>
          <a:p>
            <a:pPr lvl="1"/>
            <a:r>
              <a:rPr lang="en-US" sz="2800" dirty="0"/>
              <a:t>Redriver IR should include</a:t>
            </a:r>
          </a:p>
          <a:p>
            <a:pPr lvl="3"/>
            <a:r>
              <a:rPr lang="en-US" sz="2800" dirty="0"/>
              <a:t>Channel 2</a:t>
            </a:r>
          </a:p>
          <a:p>
            <a:pPr lvl="3"/>
            <a:r>
              <a:rPr lang="en-US" sz="2800" dirty="0" err="1"/>
              <a:t>Tx2</a:t>
            </a:r>
            <a:r>
              <a:rPr lang="en-US" sz="2800" dirty="0"/>
              <a:t> equalization</a:t>
            </a:r>
          </a:p>
          <a:p>
            <a:pPr lvl="3"/>
            <a:r>
              <a:rPr lang="en-US" sz="2800" u="sng" dirty="0"/>
              <a:t>IR output of </a:t>
            </a:r>
            <a:r>
              <a:rPr lang="en-US" sz="2800" u="sng" dirty="0" err="1"/>
              <a:t>Rx1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39483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Current Redriver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 input to </a:t>
            </a:r>
            <a:r>
              <a:rPr lang="en-US" dirty="0" err="1"/>
              <a:t>Rx2</a:t>
            </a:r>
            <a:endParaRPr lang="en-US" dirty="0"/>
          </a:p>
          <a:p>
            <a:pPr lvl="1"/>
            <a:r>
              <a:rPr lang="en-US" dirty="0"/>
              <a:t>Channel 2</a:t>
            </a:r>
          </a:p>
          <a:p>
            <a:pPr lvl="1"/>
            <a:r>
              <a:rPr lang="en-US" dirty="0" err="1"/>
              <a:t>Tx2</a:t>
            </a:r>
            <a:r>
              <a:rPr lang="en-US" dirty="0"/>
              <a:t> equalization</a:t>
            </a:r>
          </a:p>
          <a:p>
            <a:r>
              <a:rPr lang="en-US" dirty="0"/>
              <a:t>The </a:t>
            </a:r>
            <a:r>
              <a:rPr lang="en-US" dirty="0" err="1"/>
              <a:t>Rx1</a:t>
            </a:r>
            <a:r>
              <a:rPr lang="en-US" dirty="0"/>
              <a:t> output is included by convolving the </a:t>
            </a:r>
            <a:r>
              <a:rPr lang="en-US" dirty="0" err="1"/>
              <a:t>Rx1</a:t>
            </a:r>
            <a:r>
              <a:rPr lang="en-US" dirty="0"/>
              <a:t> IR output with the </a:t>
            </a:r>
            <a:r>
              <a:rPr lang="en-US" dirty="0" err="1"/>
              <a:t>Rx2</a:t>
            </a:r>
            <a:r>
              <a:rPr lang="en-US" dirty="0"/>
              <a:t> IR output.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5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of Problem is Tx can Optimize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legal for </a:t>
            </a:r>
            <a:r>
              <a:rPr lang="en-US" dirty="0" err="1"/>
              <a:t>Tx2</a:t>
            </a:r>
            <a:r>
              <a:rPr lang="en-US" dirty="0"/>
              <a:t> to optimize itself to open the eye at the </a:t>
            </a:r>
            <a:r>
              <a:rPr lang="en-US" dirty="0" err="1"/>
              <a:t>Rx2</a:t>
            </a:r>
            <a:r>
              <a:rPr lang="en-US" dirty="0"/>
              <a:t> input.</a:t>
            </a:r>
          </a:p>
          <a:p>
            <a:r>
              <a:rPr lang="en-US" dirty="0"/>
              <a:t>Non-Repeater flow requires that the input to the Tx is the downstream channel. </a:t>
            </a:r>
          </a:p>
          <a:p>
            <a:r>
              <a:rPr lang="en-US" dirty="0"/>
              <a:t>The current redriver flow is flawed because it does not give the Tx the opportunity to optimize itself based on the actual IR at the </a:t>
            </a:r>
            <a:r>
              <a:rPr lang="en-US" dirty="0" err="1"/>
              <a:t>Rx2</a:t>
            </a:r>
            <a:r>
              <a:rPr lang="en-US" dirty="0"/>
              <a:t> input which includes the </a:t>
            </a:r>
            <a:r>
              <a:rPr lang="en-US" dirty="0" err="1"/>
              <a:t>Rx1</a:t>
            </a:r>
            <a:r>
              <a:rPr lang="en-US" dirty="0"/>
              <a:t> IR output.</a:t>
            </a:r>
          </a:p>
        </p:txBody>
      </p:sp>
    </p:spTree>
    <p:extLst>
      <p:ext uri="{BB962C8B-B14F-4D97-AF65-F5344CB8AC3E}">
        <p14:creationId xmlns:p14="http://schemas.microsoft.com/office/powerpoint/2010/main" val="402277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IR input to </a:t>
            </a:r>
            <a:r>
              <a:rPr lang="en-US" dirty="0" err="1"/>
              <a:t>Tx2</a:t>
            </a:r>
            <a:r>
              <a:rPr lang="en-US" dirty="0"/>
              <a:t> should be the convolution of the downstream channel (Channel 2) with the IR output of </a:t>
            </a:r>
            <a:r>
              <a:rPr lang="en-US" dirty="0" err="1"/>
              <a:t>Rx1</a:t>
            </a:r>
            <a:r>
              <a:rPr lang="en-US" dirty="0"/>
              <a:t>.</a:t>
            </a:r>
          </a:p>
          <a:p>
            <a:r>
              <a:rPr lang="en-US" dirty="0"/>
              <a:t> The IR output of </a:t>
            </a:r>
            <a:r>
              <a:rPr lang="en-US" dirty="0" err="1"/>
              <a:t>Rx2</a:t>
            </a:r>
            <a:r>
              <a:rPr lang="en-US" dirty="0"/>
              <a:t> should not be convolved with the IR output of </a:t>
            </a:r>
            <a:r>
              <a:rPr lang="en-US" dirty="0" err="1"/>
              <a:t>Rx1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005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38862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BIRD 166 simplified</a:t>
            </a:r>
            <a:br>
              <a:rPr lang="en-US" sz="3600" dirty="0"/>
            </a:br>
            <a:r>
              <a:rPr lang="en-US" sz="3600" dirty="0"/>
              <a:t>BIRD 166.1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1890" y="383236"/>
            <a:ext cx="6511909" cy="607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1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240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BIRD 166 Redriver Flow</vt:lpstr>
      <vt:lpstr>Repeater Link</vt:lpstr>
      <vt:lpstr>Rx2 Input Impulse Response (IR)</vt:lpstr>
      <vt:lpstr>In the Current Redriver Flow</vt:lpstr>
      <vt:lpstr>Source of Problem is Tx can Optimize Itself</vt:lpstr>
      <vt:lpstr>Simple Solution</vt:lpstr>
      <vt:lpstr>BIRD 166 simplified BIRD 166.1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Redriver Flow</dc:title>
  <dc:creator>Walter Katz</dc:creator>
  <cp:lastModifiedBy>Walter Katz</cp:lastModifiedBy>
  <cp:revision>7</cp:revision>
  <dcterms:created xsi:type="dcterms:W3CDTF">2017-04-04T13:22:58Z</dcterms:created>
  <dcterms:modified xsi:type="dcterms:W3CDTF">2017-04-04T20:05:43Z</dcterms:modified>
</cp:coreProperties>
</file>