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468" r:id="rId3"/>
    <p:sldId id="469" r:id="rId4"/>
    <p:sldId id="470" r:id="rId5"/>
    <p:sldId id="471" r:id="rId6"/>
    <p:sldId id="472" r:id="rId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22" autoAdjust="0"/>
    <p:restoredTop sz="94531" autoAdjust="0"/>
  </p:normalViewPr>
  <p:slideViewPr>
    <p:cSldViewPr>
      <p:cViewPr>
        <p:scale>
          <a:sx n="88" d="100"/>
          <a:sy n="88" d="100"/>
        </p:scale>
        <p:origin x="-44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5/3/2016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400" dirty="0" smtClean="0"/>
              <a:t>[Pin Reference] Cases</a:t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038600"/>
            <a:ext cx="73152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ATM Meeting</a:t>
            </a:r>
          </a:p>
          <a:p>
            <a:pPr marL="0" indent="0" algn="ctr">
              <a:buNone/>
            </a:pPr>
            <a:r>
              <a:rPr lang="en-US" dirty="0" smtClean="0"/>
              <a:t>May 3,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Some Reference Examples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“Dominant” reference based on internal circuit or known specification (PECL, Open Drain??)</a:t>
            </a:r>
          </a:p>
          <a:p>
            <a:r>
              <a:rPr lang="en-US" dirty="0" smtClean="0"/>
              <a:t>Some measurement references with different externally applied voltages should be a function of two rails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4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CMOS and TTL Thresholds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51857"/>
            <a:ext cx="8371114" cy="5231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95800" y="2286001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Analog Devices MT-098 Tutorial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917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CMOS and TTL Thresholds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1240971"/>
            <a:ext cx="8371114" cy="5231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1905000" y="2324100"/>
            <a:ext cx="1143000" cy="495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58543" y="3962400"/>
            <a:ext cx="1387929" cy="6470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33600" y="3733800"/>
            <a:ext cx="12192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4876800"/>
            <a:ext cx="1295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42957" y="2256472"/>
            <a:ext cx="25200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CMOS thresholds references a function of both rails, TTL thresholds a function of the negative rail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016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PECL/ECL Thresholds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17172"/>
            <a:ext cx="8534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0600" y="381489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1974 MECL Integrated Circuits Series A (Motorola)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9504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PECL/ECL Thresholds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17172"/>
            <a:ext cx="8534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00600" y="388620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300 </a:t>
            </a:r>
            <a:r>
              <a:rPr lang="en-US" b="1" dirty="0" smtClean="0">
                <a:latin typeface="Symbol" panose="05050102010706020507" pitchFamily="18" charset="2"/>
              </a:rPr>
              <a:t>W</a:t>
            </a:r>
            <a:r>
              <a:rPr lang="en-US" b="1" dirty="0" smtClean="0"/>
              <a:t> to 2.30 k divider shows </a:t>
            </a:r>
            <a:r>
              <a:rPr lang="en-US" b="1" dirty="0" err="1" smtClean="0"/>
              <a:t>Vcc</a:t>
            </a:r>
            <a:r>
              <a:rPr lang="en-US" b="1" dirty="0" smtClean="0"/>
              <a:t> dominates thresholds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520543" y="3521529"/>
            <a:ext cx="0" cy="3810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157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20674</TotalTime>
  <Words>129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[Pin Reference] Cases  Bob Ross, Teraspeed Labs bob@teraspeedlabs.com  </vt:lpstr>
      <vt:lpstr>Some Reference Examples</vt:lpstr>
      <vt:lpstr>CMOS and TTL Thresholds</vt:lpstr>
      <vt:lpstr>CMOS and TTL Thresholds</vt:lpstr>
      <vt:lpstr>PECL/ECL Thresholds</vt:lpstr>
      <vt:lpstr>PECL/ECL Thresholds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999</cp:revision>
  <cp:lastPrinted>2014-09-15T17:44:41Z</cp:lastPrinted>
  <dcterms:created xsi:type="dcterms:W3CDTF">2014-08-14T21:20:06Z</dcterms:created>
  <dcterms:modified xsi:type="dcterms:W3CDTF">2016-05-03T18:23:03Z</dcterms:modified>
</cp:coreProperties>
</file>