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0" r:id="rId2"/>
    <p:sldId id="312" r:id="rId3"/>
    <p:sldId id="313" r:id="rId4"/>
    <p:sldId id="315" r:id="rId5"/>
    <p:sldId id="316" r:id="rId6"/>
    <p:sldId id="317" r:id="rId7"/>
    <p:sldId id="319" r:id="rId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0" autoAdjust="0"/>
    <p:restoredTop sz="94629" autoAdjust="0"/>
  </p:normalViewPr>
  <p:slideViewPr>
    <p:cSldViewPr>
      <p:cViewPr>
        <p:scale>
          <a:sx n="93" d="100"/>
          <a:sy n="93" d="100"/>
        </p:scale>
        <p:origin x="-546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Backchannel Issues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IBIS-ATM</a:t>
            </a:r>
          </a:p>
          <a:p>
            <a:pPr eaLnBrk="1" hangingPunct="1"/>
            <a:r>
              <a:rPr lang="en-US" dirty="0" smtClean="0"/>
              <a:t>April 8, 2014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162800" cy="4800600"/>
          </a:xfrm>
        </p:spPr>
        <p:txBody>
          <a:bodyPr/>
          <a:lstStyle/>
          <a:p>
            <a:r>
              <a:rPr lang="en-US" dirty="0"/>
              <a:t>Functionality that “Backchannel” Should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What </a:t>
            </a:r>
            <a:r>
              <a:rPr lang="en-US" dirty="0"/>
              <a:t>Standards say About </a:t>
            </a:r>
            <a:r>
              <a:rPr lang="en-US" dirty="0" smtClean="0"/>
              <a:t>Trainable Tx</a:t>
            </a:r>
          </a:p>
          <a:p>
            <a:r>
              <a:rPr lang="en-US" dirty="0"/>
              <a:t>Tx Buffer </a:t>
            </a:r>
            <a:r>
              <a:rPr lang="en-US" dirty="0" smtClean="0"/>
              <a:t>Configuration</a:t>
            </a:r>
          </a:p>
          <a:p>
            <a:r>
              <a:rPr lang="en-US" dirty="0"/>
              <a:t>The System Integrator Problem </a:t>
            </a:r>
            <a:endParaRPr lang="en-US" dirty="0" smtClean="0"/>
          </a:p>
          <a:p>
            <a:r>
              <a:rPr lang="en-US" dirty="0" smtClean="0"/>
              <a:t>Recommendations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Functionality that “Backchannel” Should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162800" cy="5181600"/>
          </a:xfrm>
        </p:spPr>
        <p:txBody>
          <a:bodyPr/>
          <a:lstStyle/>
          <a:p>
            <a:r>
              <a:rPr lang="en-US" dirty="0" smtClean="0"/>
              <a:t>Will this Rx training algorithm, with this Tx, with this channel find a solution, and how good will time domain training solution be?</a:t>
            </a:r>
          </a:p>
          <a:p>
            <a:r>
              <a:rPr lang="en-US" dirty="0" smtClean="0"/>
              <a:t>What is the optimal solution </a:t>
            </a:r>
            <a:r>
              <a:rPr lang="en-US" dirty="0"/>
              <a:t>with this Rx, with this Tx, with this </a:t>
            </a:r>
            <a:r>
              <a:rPr lang="en-US" dirty="0" smtClean="0"/>
              <a:t>channel?</a:t>
            </a:r>
          </a:p>
          <a:p>
            <a:r>
              <a:rPr lang="en-US" dirty="0" smtClean="0"/>
              <a:t>What presets should the BIOS set when starting training?</a:t>
            </a:r>
          </a:p>
          <a:p>
            <a:r>
              <a:rPr lang="en-US" dirty="0" smtClean="0"/>
              <a:t>An Rx DLL and AMI ASCII files should work with multiple Tx DLL and AMI ASCII files from different vendors.</a:t>
            </a:r>
          </a:p>
          <a:p>
            <a:r>
              <a:rPr lang="en-US" dirty="0"/>
              <a:t>An </a:t>
            </a:r>
            <a:r>
              <a:rPr lang="en-US" dirty="0" smtClean="0"/>
              <a:t>Tx </a:t>
            </a:r>
            <a:r>
              <a:rPr lang="en-US" dirty="0"/>
              <a:t>DLL and AMI ASCII files should work with multiple </a:t>
            </a:r>
            <a:r>
              <a:rPr lang="en-US" dirty="0" smtClean="0"/>
              <a:t>Rx </a:t>
            </a:r>
            <a:r>
              <a:rPr lang="en-US" dirty="0"/>
              <a:t>DLL and AMI ASCII files from different vendors.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37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010400" cy="1066800"/>
          </a:xfrm>
        </p:spPr>
        <p:txBody>
          <a:bodyPr/>
          <a:lstStyle/>
          <a:p>
            <a:r>
              <a:rPr lang="en-US" dirty="0" smtClean="0"/>
              <a:t>What Standards say About </a:t>
            </a:r>
            <a:r>
              <a:rPr lang="en-US" dirty="0"/>
              <a:t>Trainable Tx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162800" cy="4648200"/>
          </a:xfrm>
        </p:spPr>
        <p:txBody>
          <a:bodyPr/>
          <a:lstStyle/>
          <a:p>
            <a:r>
              <a:rPr lang="en-US" dirty="0" smtClean="0"/>
              <a:t>Standards require at least one pre-cursor tap</a:t>
            </a:r>
          </a:p>
          <a:p>
            <a:pPr lvl="1"/>
            <a:r>
              <a:rPr lang="en-US" dirty="0" smtClean="0"/>
              <a:t>They allow two or more pre-cursor taps.</a:t>
            </a:r>
          </a:p>
          <a:p>
            <a:r>
              <a:rPr lang="en-US" dirty="0"/>
              <a:t>Standards require at least one </a:t>
            </a:r>
            <a:r>
              <a:rPr lang="en-US" dirty="0" smtClean="0"/>
              <a:t>post-cursor </a:t>
            </a:r>
            <a:r>
              <a:rPr lang="en-US" dirty="0"/>
              <a:t>tap</a:t>
            </a:r>
          </a:p>
          <a:p>
            <a:pPr lvl="1"/>
            <a:r>
              <a:rPr lang="en-US" dirty="0"/>
              <a:t>They allow two or more </a:t>
            </a:r>
            <a:r>
              <a:rPr lang="en-US" dirty="0" smtClean="0"/>
              <a:t>post-cursor </a:t>
            </a:r>
            <a:r>
              <a:rPr lang="en-US" dirty="0"/>
              <a:t>taps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Standards specify min and max coefficients </a:t>
            </a:r>
            <a:r>
              <a:rPr lang="en-US" dirty="0"/>
              <a:t>for </a:t>
            </a:r>
            <a:r>
              <a:rPr lang="en-US" dirty="0" smtClean="0"/>
              <a:t>each pre and post cursor tap.</a:t>
            </a:r>
          </a:p>
          <a:p>
            <a:pPr lvl="1"/>
            <a:r>
              <a:rPr lang="en-US" dirty="0" smtClean="0"/>
              <a:t>Standards allow Tx to be capable of a wider range of coefficients </a:t>
            </a:r>
            <a:r>
              <a:rPr lang="en-US" dirty="0"/>
              <a:t>for </a:t>
            </a:r>
            <a:r>
              <a:rPr lang="en-US" dirty="0" smtClean="0"/>
              <a:t>each pre and post cursor tap.</a:t>
            </a:r>
          </a:p>
          <a:p>
            <a:r>
              <a:rPr lang="en-US" dirty="0"/>
              <a:t>Standards specify </a:t>
            </a:r>
            <a:r>
              <a:rPr lang="en-US" dirty="0" smtClean="0"/>
              <a:t>a min </a:t>
            </a:r>
            <a:r>
              <a:rPr lang="en-US" dirty="0"/>
              <a:t>and max </a:t>
            </a:r>
            <a:r>
              <a:rPr lang="en-US" dirty="0" smtClean="0"/>
              <a:t>coefficient step size for each </a:t>
            </a:r>
            <a:r>
              <a:rPr lang="en-US" dirty="0"/>
              <a:t>pre and post cursor tap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Standards specify a min and max peak to peak voltage output at Tx into a “standard load”.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8614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Buffer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162800" cy="5029200"/>
          </a:xfrm>
        </p:spPr>
        <p:txBody>
          <a:bodyPr/>
          <a:lstStyle/>
          <a:p>
            <a:r>
              <a:rPr lang="en-US" dirty="0" smtClean="0"/>
              <a:t>A Tx buffer is configured by setting a register with bits that control impedance, peak to peak voltage swing, and index values for each tap.</a:t>
            </a:r>
          </a:p>
          <a:p>
            <a:r>
              <a:rPr lang="en-US" dirty="0" smtClean="0"/>
              <a:t>There is a mapping from these register bits to an actual </a:t>
            </a:r>
            <a:r>
              <a:rPr lang="en-US" dirty="0"/>
              <a:t>impedance, peak to peak voltage swing</a:t>
            </a:r>
            <a:r>
              <a:rPr lang="en-US" dirty="0" smtClean="0"/>
              <a:t>, a tap index </a:t>
            </a:r>
            <a:r>
              <a:rPr lang="en-US" dirty="0"/>
              <a:t>and </a:t>
            </a:r>
            <a:r>
              <a:rPr lang="en-US" dirty="0" smtClean="0"/>
              <a:t>coefficient for </a:t>
            </a:r>
            <a:r>
              <a:rPr lang="en-US" dirty="0"/>
              <a:t>each </a:t>
            </a:r>
            <a:r>
              <a:rPr lang="en-US" dirty="0" smtClean="0"/>
              <a:t>tap.</a:t>
            </a:r>
          </a:p>
          <a:p>
            <a:r>
              <a:rPr lang="en-US" dirty="0" smtClean="0"/>
              <a:t>This mapping can be complex, non-linear, and can have combinations of settings that are not valid.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9143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System Integrator </a:t>
            </a:r>
            <a:r>
              <a:rPr lang="en-US" dirty="0"/>
              <a:t>Problem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Controller with a PCIe-Gen3 interface. At startup, the </a:t>
            </a:r>
            <a:r>
              <a:rPr lang="en-US" dirty="0"/>
              <a:t>Controller BIOS </a:t>
            </a:r>
            <a:r>
              <a:rPr lang="en-US" dirty="0" smtClean="0"/>
              <a:t>determines that a specific Device is plugged in (which in general is a different IC Vendor then the Controller).</a:t>
            </a:r>
          </a:p>
          <a:p>
            <a:r>
              <a:rPr lang="en-US" dirty="0" smtClean="0"/>
              <a:t>The </a:t>
            </a:r>
            <a:r>
              <a:rPr lang="en-US" dirty="0"/>
              <a:t>Controller BIOS </a:t>
            </a:r>
            <a:r>
              <a:rPr lang="en-US" dirty="0" smtClean="0"/>
              <a:t>must choose a preset for all of the </a:t>
            </a:r>
            <a:r>
              <a:rPr lang="en-US" dirty="0"/>
              <a:t>Device </a:t>
            </a:r>
            <a:r>
              <a:rPr lang="en-US" dirty="0" smtClean="0"/>
              <a:t>Tx buffers and a preset for all of the </a:t>
            </a:r>
            <a:r>
              <a:rPr lang="en-US" dirty="0"/>
              <a:t>Controller Tx </a:t>
            </a:r>
            <a:r>
              <a:rPr lang="en-US" dirty="0" smtClean="0"/>
              <a:t>buffers.</a:t>
            </a:r>
          </a:p>
          <a:p>
            <a:r>
              <a:rPr lang="en-US" dirty="0" smtClean="0"/>
              <a:t>How is this information determined?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5353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162800" cy="5410200"/>
          </a:xfrm>
        </p:spPr>
        <p:txBody>
          <a:bodyPr/>
          <a:lstStyle/>
          <a:p>
            <a:r>
              <a:rPr lang="en-US" sz="2000" dirty="0" smtClean="0"/>
              <a:t>New Tx Reserved Parameters</a:t>
            </a:r>
          </a:p>
          <a:p>
            <a:pPr lvl="1"/>
            <a:r>
              <a:rPr lang="en-US" sz="1800" dirty="0" smtClean="0"/>
              <a:t>Tx Peak to Peak </a:t>
            </a:r>
            <a:r>
              <a:rPr lang="en-US" sz="1800" dirty="0" smtClean="0"/>
              <a:t>Voltage, Tap </a:t>
            </a:r>
            <a:r>
              <a:rPr lang="en-US" sz="1800" dirty="0" smtClean="0"/>
              <a:t>Indexes, Tap Increment and Tap Coefficients</a:t>
            </a:r>
          </a:p>
          <a:p>
            <a:pPr lvl="1"/>
            <a:r>
              <a:rPr lang="en-US" sz="1800" dirty="0" smtClean="0"/>
              <a:t>Describe Tx ability to support GetWave input of </a:t>
            </a:r>
            <a:r>
              <a:rPr lang="en-US" sz="1800" dirty="0"/>
              <a:t>Tap </a:t>
            </a:r>
            <a:r>
              <a:rPr lang="en-US" sz="1800" dirty="0" smtClean="0"/>
              <a:t>Indexes, </a:t>
            </a:r>
            <a:r>
              <a:rPr lang="en-US" sz="1800" dirty="0"/>
              <a:t>Tap Increment  and </a:t>
            </a:r>
            <a:r>
              <a:rPr lang="en-US" sz="1800" dirty="0" smtClean="0"/>
              <a:t>Coefficients</a:t>
            </a:r>
          </a:p>
          <a:p>
            <a:pPr lvl="1"/>
            <a:r>
              <a:rPr lang="en-US" sz="1800" dirty="0" smtClean="0"/>
              <a:t>Tell Tx Init and GetWave to map Tap Index to Tap Coefficients </a:t>
            </a:r>
            <a:r>
              <a:rPr lang="en-US" sz="1800" dirty="0"/>
              <a:t>or </a:t>
            </a:r>
            <a:r>
              <a:rPr lang="en-US" sz="1800" dirty="0" smtClean="0"/>
              <a:t>Tap Coefficients </a:t>
            </a:r>
            <a:r>
              <a:rPr lang="en-US" sz="1800" dirty="0"/>
              <a:t>to Tap Index </a:t>
            </a:r>
            <a:endParaRPr lang="en-US" sz="1800" dirty="0" smtClean="0"/>
          </a:p>
          <a:p>
            <a:pPr lvl="1"/>
            <a:r>
              <a:rPr lang="en-US" sz="1800" dirty="0" smtClean="0"/>
              <a:t>Clearly identify to EDA tool when Tx Init optimizes or does not optimize its own taps</a:t>
            </a:r>
          </a:p>
          <a:p>
            <a:pPr lvl="1"/>
            <a:r>
              <a:rPr lang="en-US" sz="1800" dirty="0" smtClean="0"/>
              <a:t>Note, the IC Vendors needs to independently supply a utility to the User to convert Tap Indexes to Register values. This is outside the scope of IBIS AMI.</a:t>
            </a:r>
          </a:p>
          <a:p>
            <a:r>
              <a:rPr lang="en-US" sz="2000" dirty="0" smtClean="0"/>
              <a:t>Add method to define presets</a:t>
            </a:r>
          </a:p>
          <a:p>
            <a:r>
              <a:rPr lang="en-US" sz="2000" dirty="0" smtClean="0"/>
              <a:t>Allow Rx Init to Train Tx </a:t>
            </a:r>
            <a:r>
              <a:rPr lang="en-US" sz="2000" dirty="0"/>
              <a:t>Tap Coefficients</a:t>
            </a:r>
            <a:endParaRPr lang="en-US" sz="2000" dirty="0" smtClean="0"/>
          </a:p>
          <a:p>
            <a:r>
              <a:rPr lang="en-US" sz="2000" dirty="0" smtClean="0"/>
              <a:t>Make .</a:t>
            </a:r>
            <a:r>
              <a:rPr lang="en-US" sz="2000" dirty="0" err="1" smtClean="0"/>
              <a:t>bci</a:t>
            </a:r>
            <a:r>
              <a:rPr lang="en-US" sz="2000" dirty="0" smtClean="0"/>
              <a:t> file a Property of just Rx</a:t>
            </a:r>
          </a:p>
          <a:p>
            <a:pPr lvl="1"/>
            <a:r>
              <a:rPr lang="en-US" sz="1800" dirty="0" smtClean="0"/>
              <a:t>Tx become training protocol agnostic</a:t>
            </a:r>
          </a:p>
          <a:p>
            <a:pPr lvl="1"/>
            <a:r>
              <a:rPr lang="en-US" sz="1800" dirty="0" smtClean="0"/>
              <a:t>Eliminate .</a:t>
            </a:r>
            <a:r>
              <a:rPr lang="en-US" sz="1800" dirty="0" err="1" smtClean="0"/>
              <a:t>bci</a:t>
            </a:r>
            <a:r>
              <a:rPr lang="en-US" sz="1800" dirty="0" smtClean="0"/>
              <a:t> file, and just include in Rx .ami file</a:t>
            </a:r>
            <a:endParaRPr lang="en-US" sz="18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905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</TotalTime>
  <Words>538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Backchannel Issues</vt:lpstr>
      <vt:lpstr>Overview</vt:lpstr>
      <vt:lpstr>Functionality that “Backchannel” Should Support</vt:lpstr>
      <vt:lpstr>What Standards say About Trainable Tx</vt:lpstr>
      <vt:lpstr>Tx Buffer Configuration</vt:lpstr>
      <vt:lpstr>The System Integrator Problem </vt:lpstr>
      <vt:lpstr>Recommendations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304</cp:revision>
  <cp:lastPrinted>2014-01-15T15:39:02Z</cp:lastPrinted>
  <dcterms:created xsi:type="dcterms:W3CDTF">2010-01-20T19:11:57Z</dcterms:created>
  <dcterms:modified xsi:type="dcterms:W3CDTF">2014-04-08T20:22:12Z</dcterms:modified>
</cp:coreProperties>
</file>