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1" r:id="rId3"/>
    <p:sldId id="360" r:id="rId4"/>
    <p:sldId id="352" r:id="rId5"/>
    <p:sldId id="359" r:id="rId6"/>
    <p:sldId id="358" r:id="rId7"/>
    <p:sldId id="370" r:id="rId8"/>
    <p:sldId id="361" r:id="rId9"/>
    <p:sldId id="362" r:id="rId10"/>
    <p:sldId id="354" r:id="rId11"/>
    <p:sldId id="364" r:id="rId12"/>
    <p:sldId id="363" r:id="rId13"/>
    <p:sldId id="366" r:id="rId14"/>
    <p:sldId id="368" r:id="rId15"/>
    <p:sldId id="367" r:id="rId16"/>
    <p:sldId id="369" r:id="rId17"/>
    <p:sldId id="350" r:id="rId1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8" autoAdjust="0"/>
    <p:restoredTop sz="94585" autoAdjust="0"/>
  </p:normalViewPr>
  <p:slideViewPr>
    <p:cSldViewPr>
      <p:cViewPr varScale="1">
        <p:scale>
          <a:sx n="74" d="100"/>
          <a:sy n="74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800" dirty="0" smtClean="0"/>
              <a:t>Updated Interconnect </a:t>
            </a:r>
            <a:r>
              <a:rPr lang="en-US" sz="4800" dirty="0" smtClean="0"/>
              <a:t>Proposal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EPEPS 2015 IBIS Summit</a:t>
            </a:r>
            <a:br>
              <a:rPr lang="en-US" sz="2800" dirty="0" smtClean="0"/>
            </a:br>
            <a:r>
              <a:rPr lang="en-US" sz="2800" dirty="0" smtClean="0"/>
              <a:t>San Jose, CA, October 28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2015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953000"/>
            <a:ext cx="7315200" cy="121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Draft Presented September 2, 2015 at the Interconnect Working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dirty="0" smtClean="0"/>
              <a:t>Copyright 2015 </a:t>
            </a:r>
            <a:r>
              <a:rPr lang="en-US" dirty="0" err="1" smtClean="0"/>
              <a:t>Teraspeed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069185" y="2596897"/>
            <a:ext cx="4410605" cy="7010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100212" y="2895600"/>
            <a:ext cx="4379578" cy="1302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706" y="320632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099047" y="3831634"/>
            <a:ext cx="4354837" cy="30145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100212" y="4419600"/>
            <a:ext cx="4375155" cy="8734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07403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Rails Interconnect Example with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optional if </a:t>
            </a:r>
            <a:r>
              <a:rPr lang="en-US" sz="2000" b="1" dirty="0" err="1" smtClean="0"/>
              <a:t>bus_names</a:t>
            </a:r>
            <a:r>
              <a:rPr lang="en-US" sz="2000" b="1" dirty="0" smtClean="0"/>
              <a:t> are </a:t>
            </a:r>
            <a:r>
              <a:rPr lang="en-US" sz="2000" b="1" dirty="0" err="1" smtClean="0"/>
              <a:t>signal_names</a:t>
            </a:r>
            <a:endParaRPr lang="en-US" sz="2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571704" cy="2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075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with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endCxn id="20" idx="0"/>
          </p:cNvCxnSpPr>
          <p:nvPr/>
        </p:nvCxnSpPr>
        <p:spPr>
          <a:xfrm>
            <a:off x="3069185" y="2667001"/>
            <a:ext cx="4581295" cy="4571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0" idx="0"/>
          </p:cNvCxnSpPr>
          <p:nvPr/>
        </p:nvCxnSpPr>
        <p:spPr>
          <a:xfrm flipV="1">
            <a:off x="3100212" y="3124200"/>
            <a:ext cx="4550268" cy="10734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706" y="320632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39" idx="0"/>
          </p:cNvCxnSpPr>
          <p:nvPr/>
        </p:nvCxnSpPr>
        <p:spPr>
          <a:xfrm>
            <a:off x="3099047" y="3831634"/>
            <a:ext cx="4536955" cy="79556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39" idx="0"/>
          </p:cNvCxnSpPr>
          <p:nvPr/>
        </p:nvCxnSpPr>
        <p:spPr>
          <a:xfrm flipV="1">
            <a:off x="3074770" y="4627195"/>
            <a:ext cx="4561232" cy="6763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19526" y="350189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242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 with </a:t>
            </a:r>
            <a:r>
              <a:rPr lang="en-US" sz="4000" dirty="0" err="1" smtClean="0"/>
              <a:t>pad_name</a:t>
            </a:r>
            <a:r>
              <a:rPr lang="en-US" sz="4000" dirty="0" smtClean="0"/>
              <a:t> Groups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8" y="125998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p</a:t>
            </a:r>
            <a:r>
              <a:rPr lang="en-US" b="1" dirty="0" err="1" smtClean="0"/>
              <a:t>ad_names</a:t>
            </a:r>
            <a:r>
              <a:rPr lang="en-US" b="1" dirty="0" smtClean="0"/>
              <a:t> for implicitly shorted pads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786156"/>
            <a:ext cx="6332921" cy="253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327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Rails Interconnect Example with </a:t>
            </a:r>
            <a:r>
              <a:rPr lang="en-US" sz="4000" dirty="0" err="1" smtClean="0"/>
              <a:t>signal_name</a:t>
            </a:r>
            <a:r>
              <a:rPr lang="en-US" sz="4000" dirty="0" smtClean="0"/>
              <a:t> and </a:t>
            </a:r>
            <a:r>
              <a:rPr lang="en-US" sz="4000" dirty="0" err="1" smtClean="0"/>
              <a:t>pad_names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828800"/>
            <a:ext cx="8229600" cy="2908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580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with </a:t>
            </a:r>
            <a:r>
              <a:rPr lang="en-US" sz="4000" dirty="0" err="1" smtClean="0"/>
              <a:t>signal_name</a:t>
            </a:r>
            <a:r>
              <a:rPr lang="en-US" sz="4000" dirty="0" smtClean="0"/>
              <a:t> and </a:t>
            </a:r>
            <a:r>
              <a:rPr lang="en-US" sz="4000" dirty="0" err="1" smtClean="0"/>
              <a:t>pad_name</a:t>
            </a:r>
            <a:r>
              <a:rPr lang="en-US" sz="4000" dirty="0" err="1"/>
              <a:t>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9" idx="2"/>
            <a:endCxn id="20" idx="0"/>
          </p:cNvCxnSpPr>
          <p:nvPr/>
        </p:nvCxnSpPr>
        <p:spPr>
          <a:xfrm>
            <a:off x="5038344" y="2667000"/>
            <a:ext cx="2612136" cy="457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3" idx="0"/>
            <a:endCxn id="39" idx="0"/>
          </p:cNvCxnSpPr>
          <p:nvPr/>
        </p:nvCxnSpPr>
        <p:spPr>
          <a:xfrm>
            <a:off x="5038344" y="4343400"/>
            <a:ext cx="2597658" cy="283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97509" y="339673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2"/>
          </p:cNvCxnSpPr>
          <p:nvPr/>
        </p:nvCxnSpPr>
        <p:spPr>
          <a:xfrm flipH="1" flipV="1">
            <a:off x="5035296" y="5379720"/>
            <a:ext cx="580006" cy="88777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124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Default “shorted” Interconnect with [Pin Mapping]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9" idx="2"/>
            <a:endCxn id="20" idx="0"/>
          </p:cNvCxnSpPr>
          <p:nvPr/>
        </p:nvCxnSpPr>
        <p:spPr>
          <a:xfrm>
            <a:off x="5038344" y="2667000"/>
            <a:ext cx="2612136" cy="457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3" idx="0"/>
            <a:endCxn id="39" idx="0"/>
          </p:cNvCxnSpPr>
          <p:nvPr/>
        </p:nvCxnSpPr>
        <p:spPr>
          <a:xfrm>
            <a:off x="5038344" y="4343400"/>
            <a:ext cx="2597658" cy="283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23129" y="4692185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97509" y="339673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2"/>
          </p:cNvCxnSpPr>
          <p:nvPr/>
        </p:nvCxnSpPr>
        <p:spPr>
          <a:xfrm flipH="1" flipV="1">
            <a:off x="5035296" y="5379720"/>
            <a:ext cx="580006" cy="88777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33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Conclusion and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has been revised</a:t>
            </a:r>
          </a:p>
          <a:p>
            <a:pPr lvl="1"/>
            <a:r>
              <a:rPr lang="en-US" sz="1800" dirty="0" smtClean="0"/>
              <a:t>Added pin connection for pad </a:t>
            </a:r>
            <a:r>
              <a:rPr lang="en-US" sz="1800" dirty="0" err="1" smtClean="0"/>
              <a:t>pin_name</a:t>
            </a:r>
            <a:endParaRPr lang="en-US" sz="1800" dirty="0" smtClean="0"/>
          </a:p>
          <a:p>
            <a:pPr lvl="1"/>
            <a:r>
              <a:rPr lang="en-US" sz="1800" dirty="0" smtClean="0"/>
              <a:t>Used Y for all POWER/GND, Z for Aggressor column</a:t>
            </a:r>
          </a:p>
          <a:p>
            <a:r>
              <a:rPr lang="en-US" dirty="0" smtClean="0"/>
              <a:t>How to handle several Interconnect Models that are supposed to be used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Goal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an update to Interconnect </a:t>
            </a:r>
            <a:r>
              <a:rPr lang="en-US" dirty="0"/>
              <a:t>p</a:t>
            </a:r>
            <a:r>
              <a:rPr lang="en-US" dirty="0" smtClean="0"/>
              <a:t>roposal Terminal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82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p</a:t>
            </a:r>
            <a:r>
              <a:rPr lang="en-US" b="1" dirty="0" err="1" smtClean="0"/>
              <a:t>ad_names</a:t>
            </a:r>
            <a:r>
              <a:rPr lang="en-US" b="1" dirty="0" smtClean="0"/>
              <a:t> for implicitly shorted pads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0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Partial Reference Diagram</a:t>
            </a:r>
            <a:br>
              <a:rPr lang="en-US" sz="4000" dirty="0" smtClean="0"/>
            </a:br>
            <a:r>
              <a:rPr lang="en-US" sz="4000" dirty="0" smtClean="0"/>
              <a:t>(A3, D1, D2 Omitted)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213604" y="563575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254750" y="2590800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54750" y="2889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706" y="320632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228844" y="412699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250327" y="4413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8" y="5972145"/>
            <a:ext cx="3687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3581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IBIS Buffer Models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98457" y="3276601"/>
            <a:ext cx="345858" cy="4253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080724" y="4050793"/>
            <a:ext cx="363591" cy="4450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33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Terminal Syntax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[Begin Interconnect Model]</a:t>
            </a:r>
          </a:p>
          <a:p>
            <a:r>
              <a:rPr lang="en-US" b="1" dirty="0" smtClean="0"/>
              <a:t>…					| Other syntax</a:t>
            </a:r>
          </a:p>
          <a:p>
            <a:endParaRPr lang="en-US" b="1" dirty="0"/>
          </a:p>
          <a:p>
            <a:r>
              <a:rPr lang="en-US" b="1" dirty="0" err="1" smtClean="0"/>
              <a:t>Number_of_terminals</a:t>
            </a:r>
            <a:r>
              <a:rPr lang="en-US" b="1" dirty="0" smtClean="0"/>
              <a:t> = &lt;number&gt;		| List follows</a:t>
            </a:r>
          </a:p>
          <a:p>
            <a:r>
              <a:rPr lang="en-US" b="1" dirty="0" smtClean="0"/>
              <a:t>&lt;</a:t>
            </a:r>
            <a:r>
              <a:rPr lang="en-US" b="1" dirty="0" err="1" smtClean="0"/>
              <a:t>term_no</a:t>
            </a:r>
            <a:r>
              <a:rPr lang="en-US" b="1" dirty="0" smtClean="0"/>
              <a:t>&gt; &lt;</a:t>
            </a:r>
            <a:r>
              <a:rPr lang="en-US" b="1" dirty="0" err="1"/>
              <a:t>t</a:t>
            </a:r>
            <a:r>
              <a:rPr lang="en-US" b="1" dirty="0" err="1" smtClean="0"/>
              <a:t>erminal_type</a:t>
            </a:r>
            <a:r>
              <a:rPr lang="en-US" b="1" dirty="0" smtClean="0"/>
              <a:t>&gt; &lt;</a:t>
            </a:r>
            <a:r>
              <a:rPr lang="en-US" b="1" dirty="0"/>
              <a:t>l</a:t>
            </a:r>
            <a:r>
              <a:rPr lang="en-US" b="1" dirty="0" smtClean="0"/>
              <a:t>ocation&gt; &lt;name&gt; &lt;optional Aggressor&gt;</a:t>
            </a:r>
          </a:p>
          <a:p>
            <a:r>
              <a:rPr lang="en-US" b="1" dirty="0" smtClean="0"/>
              <a:t>…					| More lines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 smtClean="0"/>
              <a:t>[End Interconnect Model]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___________________________________________________________________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&lt;location&gt;: </a:t>
            </a:r>
            <a:r>
              <a:rPr lang="en-US" b="1" dirty="0" err="1" smtClean="0"/>
              <a:t>pin_name</a:t>
            </a:r>
            <a:r>
              <a:rPr lang="en-US" b="1" dirty="0" smtClean="0"/>
              <a:t>, </a:t>
            </a:r>
            <a:r>
              <a:rPr lang="en-US" b="1" dirty="0" err="1" smtClean="0"/>
              <a:t>signal_name</a:t>
            </a:r>
            <a:r>
              <a:rPr lang="en-US" b="1" dirty="0" smtClean="0"/>
              <a:t> from [Pin] keyword, or </a:t>
            </a:r>
            <a:r>
              <a:rPr lang="en-US" b="1" dirty="0" err="1" smtClean="0"/>
              <a:t>pad_name</a:t>
            </a:r>
            <a:r>
              <a:rPr lang="en-US" b="1" dirty="0" smtClean="0"/>
              <a:t> from [Pin Mapping] keyword</a:t>
            </a:r>
          </a:p>
          <a:p>
            <a:endParaRPr lang="en-US" b="1" dirty="0"/>
          </a:p>
          <a:p>
            <a:r>
              <a:rPr lang="en-US" b="1" dirty="0" smtClean="0"/>
              <a:t>Convention: 	“shorted” connection</a:t>
            </a:r>
          </a:p>
          <a:p>
            <a:r>
              <a:rPr lang="en-US" b="1" dirty="0"/>
              <a:t>	</a:t>
            </a:r>
            <a:r>
              <a:rPr lang="en-US" b="1" dirty="0" smtClean="0"/>
              <a:t>	electrical connection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67400" y="55626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7400" y="5867400"/>
            <a:ext cx="1295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28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Interconnection Terminals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59371"/>
              </p:ext>
            </p:extLst>
          </p:nvPr>
        </p:nvGraphicFramePr>
        <p:xfrm>
          <a:off x="1371600" y="1524000"/>
          <a:ext cx="6400800" cy="3428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6058"/>
                <a:gridCol w="1128562"/>
                <a:gridCol w="1128562"/>
                <a:gridCol w="1078030"/>
                <a:gridCol w="909588"/>
              </a:tblGrid>
              <a:tr h="472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pin_name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pad_name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Z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Pdref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Extref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Buffer_rail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687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26136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857" y="5317672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X: I/O </a:t>
            </a:r>
            <a:r>
              <a:rPr lang="en-US" b="1" dirty="0" err="1" smtClean="0"/>
              <a:t>pin_names</a:t>
            </a:r>
            <a:r>
              <a:rPr lang="en-US" b="1" dirty="0" smtClean="0"/>
              <a:t>, Y: POWER/GND names, Z: Optional Aggressor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079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p</a:t>
            </a:r>
            <a:r>
              <a:rPr lang="en-US" b="1" dirty="0" err="1" smtClean="0"/>
              <a:t>ad_names</a:t>
            </a:r>
            <a:r>
              <a:rPr lang="en-US" b="1" dirty="0" smtClean="0"/>
              <a:t> for implicitly shorted pads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7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With </a:t>
            </a:r>
            <a:r>
              <a:rPr lang="en-US" sz="4000" dirty="0" err="1" smtClean="0"/>
              <a:t>pad_name</a:t>
            </a:r>
            <a:r>
              <a:rPr lang="en-US" sz="4000" dirty="0" smtClean="0"/>
              <a:t> =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p</a:t>
            </a:r>
            <a:r>
              <a:rPr lang="en-US" b="1" dirty="0" err="1" smtClean="0"/>
              <a:t>ad_names</a:t>
            </a:r>
            <a:r>
              <a:rPr lang="en-US" b="1" dirty="0" smtClean="0"/>
              <a:t> for implicitly shorted pads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987" y="4365523"/>
            <a:ext cx="60991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90900" y="5638800"/>
            <a:ext cx="4381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New </a:t>
            </a:r>
            <a:r>
              <a:rPr lang="en-US" b="1" dirty="0" err="1" smtClean="0"/>
              <a:t>Pad_signal_name</a:t>
            </a:r>
            <a:r>
              <a:rPr lang="en-US" b="1" dirty="0" smtClean="0"/>
              <a:t> </a:t>
            </a:r>
            <a:r>
              <a:rPr lang="en-US" b="1" dirty="0" err="1" smtClean="0"/>
              <a:t>subparameter</a:t>
            </a:r>
            <a:r>
              <a:rPr lang="en-US" b="1" dirty="0" smtClean="0"/>
              <a:t> indicates that POWER/GND pins do not have to be listed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200400" y="4648200"/>
            <a:ext cx="38100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91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using </a:t>
            </a:r>
            <a:r>
              <a:rPr lang="en-US" sz="4000" dirty="0" err="1" smtClean="0"/>
              <a:t>pin_names</a:t>
            </a:r>
            <a:r>
              <a:rPr lang="en-US" sz="4000" dirty="0" smtClean="0"/>
              <a:t> only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not needed, all connections are pin-to-buffer</a:t>
            </a:r>
          </a:p>
          <a:p>
            <a:endParaRPr lang="en-US" sz="2000" b="1" dirty="0"/>
          </a:p>
          <a:p>
            <a:r>
              <a:rPr lang="en-US" sz="2000" b="1" dirty="0" smtClean="0"/>
              <a:t>(Similar to [Package] model direct connection to I/O buffer)</a:t>
            </a:r>
            <a:endParaRPr lang="en-US" sz="2000" b="1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66552"/>
            <a:ext cx="797653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243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8227</TotalTime>
  <Words>562</Words>
  <Application>Microsoft Office PowerPoint</Application>
  <PresentationFormat>On-screen Show (4:3)</PresentationFormat>
  <Paragraphs>300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Updated Interconnect Proposal  Bob Ross, Teraspeed Labs bob@teraspeedlabs.com  EPEPS 2015 IBIS Summit San Jose, CA, October 28, 2015</vt:lpstr>
      <vt:lpstr>Goal</vt:lpstr>
      <vt:lpstr>Reference Example</vt:lpstr>
      <vt:lpstr>Partial Reference Diagram (A3, D1, D2 Omitted)</vt:lpstr>
      <vt:lpstr>Terminal Syntax</vt:lpstr>
      <vt:lpstr>Legal Interconnection Terminals</vt:lpstr>
      <vt:lpstr>Reference Example</vt:lpstr>
      <vt:lpstr>With pad_name = signal_name</vt:lpstr>
      <vt:lpstr>Pin-to-Buffer Interconnect Example using pin_names only</vt:lpstr>
      <vt:lpstr>Pin-to-Buffer Interconnect Example</vt:lpstr>
      <vt:lpstr>Power Rails Interconnect Example with signal_name</vt:lpstr>
      <vt:lpstr>Pin-to-Buffer Interconnect Example with signal_name</vt:lpstr>
      <vt:lpstr>Example with pad_name Groups</vt:lpstr>
      <vt:lpstr>Power Rails Interconnect Example with signal_name and pad_names</vt:lpstr>
      <vt:lpstr>Pin-to-Buffer Interconnect Example with signal_name and pad_names</vt:lpstr>
      <vt:lpstr>Default “shorted” Interconnect with [Pin Mapping]</vt:lpstr>
      <vt:lpstr>Conclusion and Issues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475</cp:revision>
  <cp:lastPrinted>2014-09-15T17:44:41Z</cp:lastPrinted>
  <dcterms:created xsi:type="dcterms:W3CDTF">2014-08-14T21:20:06Z</dcterms:created>
  <dcterms:modified xsi:type="dcterms:W3CDTF">2015-09-02T14:22:07Z</dcterms:modified>
</cp:coreProperties>
</file>