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514" r:id="rId3"/>
    <p:sldId id="515" r:id="rId4"/>
    <p:sldId id="513" r:id="rId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2" autoAdjust="0"/>
    <p:restoredTop sz="94531" autoAdjust="0"/>
  </p:normalViewPr>
  <p:slideViewPr>
    <p:cSldViewPr>
      <p:cViewPr>
        <p:scale>
          <a:sx n="88" d="100"/>
          <a:sy n="88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Interconnect Set Syntax</a:t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038600"/>
            <a:ext cx="73152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Interconnect Meeting</a:t>
            </a:r>
          </a:p>
          <a:p>
            <a:pPr marL="0" indent="0" algn="ctr">
              <a:buNone/>
            </a:pPr>
            <a:r>
              <a:rPr lang="en-US" dirty="0" smtClean="0"/>
              <a:t>July 13,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Syntax Choices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" y="3962400"/>
            <a:ext cx="7467600" cy="207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676400"/>
            <a:ext cx="771896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43000" y="2628900"/>
            <a:ext cx="3886200" cy="266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876800"/>
            <a:ext cx="46482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[Interconnect Model Set] – 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434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Selector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Set_1  *.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ibs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| or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file_name.ims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Set_2  *.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ibs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Set_3  *.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ibs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Selector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 Set]  Set_1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IO_Pin_1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PDN_ALL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 Set]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 Set]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Set_2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IO_Pin_2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PDN_ALL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 Set]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 Set]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Set_3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IO_ALL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PDN_ALL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 Set]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8200" y="4648200"/>
            <a:ext cx="4343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Model]  PDN_ALL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File_IBIS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-ISS 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file_name.iss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PDN_ALL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Number_of_terminals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  VSS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  VDD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 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  VSS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  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  VDD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1524000"/>
            <a:ext cx="3429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Model] IO_Pin_1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Model] IO_Pin_2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[Interconnect Model] IO_ALL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562100" y="4452257"/>
            <a:ext cx="5372100" cy="2721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1562100" y="3401785"/>
            <a:ext cx="5448300" cy="12464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562100" y="4876800"/>
            <a:ext cx="54483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562100" y="1752600"/>
            <a:ext cx="5372100" cy="14379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562100" y="2590800"/>
            <a:ext cx="5257800" cy="16219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562100" y="3505200"/>
            <a:ext cx="5372100" cy="1828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72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[Interconnect Model Set]</a:t>
            </a:r>
            <a:br>
              <a:rPr lang="en-US" sz="4000" dirty="0" smtClean="0"/>
            </a:br>
            <a:r>
              <a:rPr lang="en-US" sz="4000" dirty="0" smtClean="0"/>
              <a:t>Syntax Choices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 complete [Interconnect Model]s</a:t>
            </a:r>
          </a:p>
          <a:p>
            <a:pPr lvl="1"/>
            <a:r>
              <a:rPr lang="en-US" sz="2000" dirty="0" smtClean="0"/>
              <a:t>No indirection, everything included</a:t>
            </a:r>
          </a:p>
          <a:p>
            <a:pPr lvl="1"/>
            <a:r>
              <a:rPr lang="en-US" sz="2000" dirty="0" smtClean="0"/>
              <a:t>May need to scroll several pages to see all the content</a:t>
            </a:r>
          </a:p>
          <a:p>
            <a:r>
              <a:rPr lang="en-US" dirty="0" smtClean="0"/>
              <a:t>Include [Interconnect Model]s by name</a:t>
            </a:r>
          </a:p>
          <a:p>
            <a:pPr lvl="1"/>
            <a:r>
              <a:rPr lang="en-US" sz="2000" dirty="0" smtClean="0"/>
              <a:t>Easily visible list of contents</a:t>
            </a:r>
          </a:p>
          <a:p>
            <a:pPr lvl="1"/>
            <a:r>
              <a:rPr lang="en-US" sz="2000" dirty="0" smtClean="0"/>
              <a:t>Can instantiate [Interconnect Model]s</a:t>
            </a:r>
          </a:p>
          <a:p>
            <a:pPr lvl="1"/>
            <a:r>
              <a:rPr lang="en-US" sz="2000" dirty="0" smtClean="0"/>
              <a:t>Does not close door to instantiation</a:t>
            </a:r>
          </a:p>
          <a:p>
            <a:endParaRPr lang="en-US" sz="2800" dirty="0"/>
          </a:p>
          <a:p>
            <a:r>
              <a:rPr lang="en-US" dirty="0" smtClean="0"/>
              <a:t>Each [Interconnect Model Set] and called [Interconnect Model]s in same file (.</a:t>
            </a:r>
            <a:r>
              <a:rPr lang="en-US" dirty="0" err="1" smtClean="0"/>
              <a:t>ibs</a:t>
            </a:r>
            <a:r>
              <a:rPr lang="en-US" dirty="0" smtClean="0"/>
              <a:t> or .</a:t>
            </a:r>
            <a:r>
              <a:rPr lang="en-US" dirty="0" err="1" smtClean="0"/>
              <a:t>ims</a:t>
            </a:r>
            <a:r>
              <a:rPr lang="en-US" dirty="0" smtClean="0"/>
              <a:t>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28483</TotalTime>
  <Words>209</Words>
  <Application>Microsoft Office PowerPoint</Application>
  <PresentationFormat>On-screen Show (4:3)</PresentationFormat>
  <Paragraphs>65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 Interconnect Set Syntax  Bob Ross, Teraspeed Labs bob@teraspeedlabs.com  </vt:lpstr>
      <vt:lpstr>Syntax Choices</vt:lpstr>
      <vt:lpstr>[Interconnect Model Set] – Names</vt:lpstr>
      <vt:lpstr>[Interconnect Model Set] Syntax Choices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1173</cp:revision>
  <cp:lastPrinted>2014-09-15T17:44:41Z</cp:lastPrinted>
  <dcterms:created xsi:type="dcterms:W3CDTF">2014-08-14T21:20:06Z</dcterms:created>
  <dcterms:modified xsi:type="dcterms:W3CDTF">2016-07-13T05:32:17Z</dcterms:modified>
</cp:coreProperties>
</file>