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422" r:id="rId3"/>
    <p:sldId id="450" r:id="rId4"/>
    <p:sldId id="457" r:id="rId5"/>
    <p:sldId id="456" r:id="rId6"/>
    <p:sldId id="458" r:id="rId7"/>
    <p:sldId id="444" r:id="rId8"/>
    <p:sldId id="459" r:id="rId9"/>
    <p:sldId id="460" r:id="rId10"/>
    <p:sldId id="461" r:id="rId1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5" autoAdjust="0"/>
    <p:restoredTop sz="94565" autoAdjust="0"/>
  </p:normalViewPr>
  <p:slideViewPr>
    <p:cSldViewPr>
      <p:cViewPr varScale="1">
        <p:scale>
          <a:sx n="82" d="100"/>
          <a:sy n="82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000" dirty="0" smtClean="0"/>
              <a:t>Interconnect Modeling – </a:t>
            </a:r>
            <a:r>
              <a:rPr lang="en-US" sz="4000" dirty="0" err="1" smtClean="0"/>
              <a:t>Bus_Labels</a:t>
            </a:r>
            <a:r>
              <a:rPr lang="en-US" sz="4000" dirty="0" smtClean="0"/>
              <a:t> in Four Ways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Bob Ross, </a:t>
            </a:r>
            <a:r>
              <a:rPr lang="en-US" sz="2800" dirty="0" err="1" smtClean="0"/>
              <a:t>Teraspeed</a:t>
            </a:r>
            <a:r>
              <a:rPr lang="en-US" sz="2800" dirty="0" smtClean="0"/>
              <a:t> Labs</a:t>
            </a:r>
            <a:br>
              <a:rPr lang="en-US" sz="2800" dirty="0" smtClean="0"/>
            </a:br>
            <a:r>
              <a:rPr lang="en-US" sz="2800" dirty="0" smtClean="0"/>
              <a:t>bob@teraspeedlabs.com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97857" y="3352800"/>
            <a:ext cx="7315200" cy="1219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IBIS Interconnect Task Group</a:t>
            </a:r>
          </a:p>
          <a:p>
            <a:pPr marL="0" indent="0" algn="ctr">
              <a:buNone/>
            </a:pPr>
            <a:r>
              <a:rPr lang="en-US" dirty="0" smtClean="0"/>
              <a:t>August </a:t>
            </a:r>
            <a:r>
              <a:rPr lang="en-US" dirty="0" smtClean="0"/>
              <a:t>23</a:t>
            </a:r>
            <a:r>
              <a:rPr lang="en-US" dirty="0" smtClean="0"/>
              <a:t>, </a:t>
            </a:r>
            <a:r>
              <a:rPr lang="en-US" dirty="0" smtClean="0"/>
              <a:t>2017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Original [Die Supply Pads]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19200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IO Models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IO1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IO2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1O3      IO3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1O4      IO4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...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Rails with different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   VSS      GND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3733800"/>
            <a:ext cx="533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        VSS          VDD  |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BL0, BL1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        VSS          BL2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        VSS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        VSS          BL4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Rails and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10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VSS          NC   | BL0 for VSS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11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VDD  | BL1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BL2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BL3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14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BL4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100" y="4282301"/>
            <a:ext cx="2514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Bus Label]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BL3          VDD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3600" y="2718137"/>
            <a:ext cx="393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[Die Supply Pads]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Pad4              VDD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BL4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 flipV="1">
            <a:off x="5778500" y="4654127"/>
            <a:ext cx="393700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7467600" y="3128156"/>
            <a:ext cx="393700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73600" y="2639551"/>
            <a:ext cx="3784600" cy="8656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5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Four Ways (with </a:t>
            </a:r>
            <a:r>
              <a:rPr lang="en-US" sz="4000" u="sng" dirty="0" smtClean="0"/>
              <a:t>Simple</a:t>
            </a:r>
            <a:r>
              <a:rPr lang="en-US" sz="4000" dirty="0" smtClean="0"/>
              <a:t> Example)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[Pin Mapping] (existing Version 6.1)</a:t>
            </a:r>
          </a:p>
          <a:p>
            <a:r>
              <a:rPr lang="en-US" dirty="0" smtClean="0"/>
              <a:t>Default [Pin] </a:t>
            </a:r>
            <a:r>
              <a:rPr lang="en-US" dirty="0" err="1" smtClean="0"/>
              <a:t>signal_name</a:t>
            </a:r>
            <a:r>
              <a:rPr lang="en-US" dirty="0" smtClean="0"/>
              <a:t> ([Pin Mapping] extension)</a:t>
            </a:r>
          </a:p>
          <a:p>
            <a:pPr lvl="1"/>
            <a:r>
              <a:rPr lang="en-US" sz="2400" dirty="0" smtClean="0"/>
              <a:t> BIRD182</a:t>
            </a:r>
          </a:p>
          <a:p>
            <a:r>
              <a:rPr lang="en-US" dirty="0" smtClean="0"/>
              <a:t>[Bus Label]</a:t>
            </a:r>
          </a:p>
          <a:p>
            <a:pPr lvl="1"/>
            <a:r>
              <a:rPr lang="en-US" sz="2400" dirty="0" smtClean="0"/>
              <a:t>BIRD189</a:t>
            </a:r>
          </a:p>
          <a:p>
            <a:r>
              <a:rPr lang="en-US" dirty="0" smtClean="0"/>
              <a:t>[Die Supply Pads]</a:t>
            </a:r>
          </a:p>
          <a:p>
            <a:pPr lvl="1"/>
            <a:r>
              <a:rPr lang="en-US" sz="2400" dirty="0" smtClean="0"/>
              <a:t>BIRD189 </a:t>
            </a:r>
          </a:p>
          <a:p>
            <a:r>
              <a:rPr lang="en-US" dirty="0" smtClean="0"/>
              <a:t>Any combination of above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 [Pin Mapping] (V6.1 Syntax)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19200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... IO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Models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IO1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IO2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1O3      IO3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1O4      IO4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...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Rails with different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   VSS      GND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3733800"/>
            <a:ext cx="533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        VSS          VDD  |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BL0, BL1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        VSS          BL2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        VSS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        VSS          BL4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Rails and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           VSS          NC   | BL0 for VSS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           NC           VDD  | BL1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           NC           BL2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           NC 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        NC           BL4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4081522"/>
            <a:ext cx="1676400" cy="8987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0" y="5150217"/>
            <a:ext cx="1676400" cy="10765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4553316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bus_label</a:t>
            </a:r>
            <a:r>
              <a:rPr lang="en-US" sz="2000" b="1" dirty="0" smtClean="0"/>
              <a:t> for each GND and POWER </a:t>
            </a:r>
            <a:r>
              <a:rPr lang="en-US" sz="2000" b="1" dirty="0" err="1" smtClean="0"/>
              <a:t>pin_name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914400" y="2850517"/>
            <a:ext cx="533400" cy="10356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4553316"/>
            <a:ext cx="2362200" cy="10156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 [Pin Mapping] BIRD182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19200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IO Models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IO1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IO2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1O3      IO3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1O4      IO4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...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Rails with different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   VSS      GND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3733800"/>
            <a:ext cx="533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        VSS          VDD  |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BL0, BL1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        VSS          BL2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        VSS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        VSS          BL4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Rails and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10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VSS          NC   | BL0 for VSS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11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VDD  | BL1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           NC           BL2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           NC 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        NC           BL4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600" y="4364672"/>
            <a:ext cx="309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bus_label</a:t>
            </a:r>
            <a:r>
              <a:rPr lang="en-US" sz="2000" b="1" dirty="0" smtClean="0"/>
              <a:t> = </a:t>
            </a:r>
            <a:r>
              <a:rPr lang="en-US" sz="2000" b="1" dirty="0" err="1" smtClean="0"/>
              <a:t>signal_name</a:t>
            </a:r>
            <a:r>
              <a:rPr lang="en-US" sz="2000" b="1" dirty="0" smtClean="0"/>
              <a:t> by default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4572000" y="4081522"/>
            <a:ext cx="457200" cy="8987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78500" y="4106922"/>
            <a:ext cx="393700" cy="2346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2895600"/>
            <a:ext cx="5334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0650" y="4368335"/>
            <a:ext cx="3079750" cy="7042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2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 Add [Bus Label]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19200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IO Models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IO1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IO2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1O3      IO3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1O4      IO4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...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Rails with different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   VSS      GND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3733800"/>
            <a:ext cx="533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        VSS          VDD  |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BL0, BL1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        VSS          BL2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        VSS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        VSS          BL4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Rails and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10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VSS          NC   | BL0 for VSS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11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VDD  | BL1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BL2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        NC           BL4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100" y="4282301"/>
            <a:ext cx="2514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Bus Label]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BL3          VDD</a:t>
            </a:r>
          </a:p>
        </p:txBody>
      </p:sp>
      <p:sp>
        <p:nvSpPr>
          <p:cNvPr id="8" name="Rectangle 7"/>
          <p:cNvSpPr/>
          <p:nvPr/>
        </p:nvSpPr>
        <p:spPr>
          <a:xfrm flipV="1">
            <a:off x="5778500" y="4442187"/>
            <a:ext cx="393700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V="1">
            <a:off x="419100" y="4749820"/>
            <a:ext cx="393700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6992" y="4312385"/>
            <a:ext cx="2807208" cy="7930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8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Add [Die Supply Pads]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19200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IO Models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IO1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IO2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1O3      IO3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1O4      IO4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...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Rails with different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   VSS      GND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3733800"/>
            <a:ext cx="533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        VSS          VDD  |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BL0, BL1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        VSS          BL2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        VSS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        VSS          BL4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Rails and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10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VSS          NC   | BL0 for VSS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11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VDD  | BL1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BL2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BL3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14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BL4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100" y="4282301"/>
            <a:ext cx="2514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Bus Label]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BL3          VDD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3600" y="2718137"/>
            <a:ext cx="393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[Die Supply Pads]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Pad4              VDD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BL4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 flipV="1">
            <a:off x="5778500" y="4654127"/>
            <a:ext cx="393700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7467600" y="3128156"/>
            <a:ext cx="393700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73600" y="2639551"/>
            <a:ext cx="3784600" cy="8656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smtClean="0"/>
              <a:t>All Together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Simple example shows all four methods:</a:t>
            </a:r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ne POWER or GND net for each </a:t>
            </a:r>
            <a:r>
              <a:rPr lang="en-US" sz="2000" dirty="0" err="1" smtClean="0"/>
              <a:t>bus_label</a:t>
            </a:r>
            <a:endParaRPr lang="en-US" sz="2000" dirty="0"/>
          </a:p>
          <a:p>
            <a:pPr lvl="1"/>
            <a:r>
              <a:rPr lang="en-US" sz="2000" dirty="0" smtClean="0"/>
              <a:t>Normally more nets would be combined</a:t>
            </a:r>
          </a:p>
          <a:p>
            <a:r>
              <a:rPr lang="en-US" sz="2000" dirty="0"/>
              <a:t>E</a:t>
            </a:r>
            <a:r>
              <a:rPr lang="en-US" sz="2000" dirty="0" smtClean="0"/>
              <a:t>xplicit </a:t>
            </a:r>
            <a:r>
              <a:rPr lang="en-US" sz="2000" dirty="0" err="1" smtClean="0">
                <a:solidFill>
                  <a:srgbClr val="FF0000"/>
                </a:solidFill>
              </a:rPr>
              <a:t>bus_label</a:t>
            </a:r>
            <a:r>
              <a:rPr lang="en-US" sz="2000" dirty="0" smtClean="0"/>
              <a:t> entries in [Pin Mapping] for POWER/GND </a:t>
            </a:r>
            <a:r>
              <a:rPr lang="en-US" sz="2000" dirty="0" err="1" smtClean="0">
                <a:solidFill>
                  <a:srgbClr val="FF0000"/>
                </a:solidFill>
              </a:rPr>
              <a:t>pin_name</a:t>
            </a:r>
            <a:r>
              <a:rPr lang="en-US" sz="2000" dirty="0" smtClean="0"/>
              <a:t> lines (IBIS V6.1)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ignal_name</a:t>
            </a:r>
            <a:r>
              <a:rPr lang="en-US" sz="2000" dirty="0" smtClean="0"/>
              <a:t> for </a:t>
            </a:r>
            <a:r>
              <a:rPr lang="en-US" sz="2000" dirty="0" err="1" smtClean="0"/>
              <a:t>bus_labels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by </a:t>
            </a:r>
            <a:r>
              <a:rPr lang="en-US" sz="2000" dirty="0" smtClean="0">
                <a:solidFill>
                  <a:srgbClr val="FF0000"/>
                </a:solidFill>
              </a:rPr>
              <a:t>default </a:t>
            </a:r>
            <a:r>
              <a:rPr lang="en-US" sz="2000" dirty="0" smtClean="0"/>
              <a:t>(</a:t>
            </a:r>
            <a:r>
              <a:rPr lang="en-US" sz="2000" dirty="0" smtClean="0"/>
              <a:t>BIRD182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2000" dirty="0" smtClean="0"/>
              <a:t>by </a:t>
            </a:r>
            <a:r>
              <a:rPr lang="en-US" sz="2000" dirty="0" smtClean="0">
                <a:solidFill>
                  <a:srgbClr val="FF0000"/>
                </a:solidFill>
              </a:rPr>
              <a:t>[Bus Label] </a:t>
            </a:r>
            <a:r>
              <a:rPr lang="en-US" sz="2000" dirty="0" smtClean="0"/>
              <a:t>(BIRD189)</a:t>
            </a:r>
            <a:endParaRPr lang="en-US" sz="2000" dirty="0"/>
          </a:p>
          <a:p>
            <a:pPr lvl="1"/>
            <a:r>
              <a:rPr lang="en-US" sz="2000" dirty="0" smtClean="0"/>
              <a:t>by </a:t>
            </a:r>
            <a:r>
              <a:rPr lang="en-US" sz="2000" dirty="0" smtClean="0">
                <a:solidFill>
                  <a:srgbClr val="FF0000"/>
                </a:solidFill>
              </a:rPr>
              <a:t>[Die Supply Pads] </a:t>
            </a:r>
            <a:r>
              <a:rPr lang="en-US" sz="2000" dirty="0" smtClean="0"/>
              <a:t>(BIRD189)</a:t>
            </a:r>
          </a:p>
          <a:p>
            <a:r>
              <a:rPr lang="en-US" sz="2000" dirty="0" smtClean="0"/>
              <a:t>Any or all methods can be used at once</a:t>
            </a:r>
          </a:p>
          <a:p>
            <a:r>
              <a:rPr lang="en-US" sz="2000" dirty="0" err="1" smtClean="0"/>
              <a:t>Buffer_Rail</a:t>
            </a:r>
            <a:r>
              <a:rPr lang="en-US" sz="2000" dirty="0" smtClean="0"/>
              <a:t> in Interconnect BIRD189 needs [Pin Mapping] for buffer rail terminals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9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[Die Supply Pads] Default Note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[Die Supply Pads] </a:t>
            </a:r>
            <a:r>
              <a:rPr lang="en-US" sz="2000" u="sng" dirty="0" smtClean="0"/>
              <a:t>without</a:t>
            </a:r>
            <a:r>
              <a:rPr lang="en-US" sz="2000" dirty="0" smtClean="0"/>
              <a:t> </a:t>
            </a:r>
            <a:r>
              <a:rPr lang="en-US" sz="2000" dirty="0" err="1" smtClean="0"/>
              <a:t>bus_label</a:t>
            </a:r>
            <a:r>
              <a:rPr lang="en-US" sz="2000" dirty="0" smtClean="0"/>
              <a:t> entry defaults to </a:t>
            </a:r>
            <a:r>
              <a:rPr lang="en-US" sz="2000" dirty="0" err="1" smtClean="0"/>
              <a:t>bus_label</a:t>
            </a:r>
            <a:r>
              <a:rPr lang="en-US" sz="2000" dirty="0" smtClean="0"/>
              <a:t> = </a:t>
            </a:r>
            <a:r>
              <a:rPr lang="en-US" sz="2000" dirty="0" err="1" smtClean="0"/>
              <a:t>signal_name</a:t>
            </a:r>
            <a:endParaRPr lang="en-US" sz="2000" dirty="0" smtClean="0"/>
          </a:p>
          <a:p>
            <a:r>
              <a:rPr lang="en-US" sz="2000" dirty="0" smtClean="0"/>
              <a:t>If [Pin Mapping] uses [Pin] </a:t>
            </a:r>
            <a:r>
              <a:rPr lang="en-US" sz="2000" dirty="0" err="1" smtClean="0"/>
              <a:t>signal_name</a:t>
            </a:r>
            <a:r>
              <a:rPr lang="en-US" sz="2000" dirty="0" smtClean="0"/>
              <a:t> = </a:t>
            </a:r>
            <a:r>
              <a:rPr lang="en-US" sz="2000" dirty="0" err="1" smtClean="0"/>
              <a:t>bus_label</a:t>
            </a:r>
            <a:r>
              <a:rPr lang="en-US" sz="2000" dirty="0" smtClean="0"/>
              <a:t>, then [Die Supply Pads] default entry is redundant</a:t>
            </a:r>
          </a:p>
          <a:p>
            <a:endParaRPr lang="en-US" sz="2000" dirty="0" smtClean="0"/>
          </a:p>
          <a:p>
            <a:r>
              <a:rPr lang="en-US" sz="2000" dirty="0" smtClean="0"/>
              <a:t>However, if </a:t>
            </a:r>
            <a:r>
              <a:rPr lang="en-US" sz="2000" dirty="0" err="1" smtClean="0"/>
              <a:t>signal_name</a:t>
            </a:r>
            <a:r>
              <a:rPr lang="en-US" sz="2000" dirty="0" smtClean="0"/>
              <a:t> is NOT a </a:t>
            </a:r>
            <a:r>
              <a:rPr lang="en-US" sz="2000" dirty="0" err="1" smtClean="0"/>
              <a:t>bus_label</a:t>
            </a:r>
            <a:r>
              <a:rPr lang="en-US" sz="2000" dirty="0" smtClean="0"/>
              <a:t> in any [Pin Mapping] column, and the [Die Supply Pads] entry defaults to </a:t>
            </a:r>
            <a:r>
              <a:rPr lang="en-US" sz="2000" dirty="0" err="1" smtClean="0"/>
              <a:t>signal_name</a:t>
            </a:r>
            <a:r>
              <a:rPr lang="en-US" sz="2000" dirty="0" smtClean="0"/>
              <a:t>, and if this default is used as a </a:t>
            </a:r>
            <a:r>
              <a:rPr lang="en-US" sz="2000" dirty="0" err="1" smtClean="0"/>
              <a:t>Buffer_Rail</a:t>
            </a:r>
            <a:r>
              <a:rPr lang="en-US" sz="2000" dirty="0" smtClean="0"/>
              <a:t> </a:t>
            </a:r>
            <a:r>
              <a:rPr lang="en-US" sz="2000" dirty="0" err="1" smtClean="0"/>
              <a:t>bus_label</a:t>
            </a:r>
            <a:r>
              <a:rPr lang="en-US" sz="2000" dirty="0" smtClean="0"/>
              <a:t> entry; there is no connection to any I/O buffer rail</a:t>
            </a:r>
          </a:p>
          <a:p>
            <a:r>
              <a:rPr lang="en-US" sz="2000" dirty="0" smtClean="0"/>
              <a:t>The default may still may be used as a </a:t>
            </a:r>
            <a:r>
              <a:rPr lang="en-US" sz="2000" dirty="0" err="1" smtClean="0"/>
              <a:t>Pad_Rail</a:t>
            </a:r>
            <a:r>
              <a:rPr lang="en-US" sz="2000" dirty="0" smtClean="0"/>
              <a:t> </a:t>
            </a:r>
            <a:r>
              <a:rPr lang="en-US" sz="2000" dirty="0" err="1" smtClean="0"/>
              <a:t>bus_label</a:t>
            </a:r>
            <a:r>
              <a:rPr lang="en-US" sz="2000" dirty="0" smtClean="0"/>
              <a:t> or </a:t>
            </a:r>
            <a:r>
              <a:rPr lang="en-US" sz="2000" dirty="0" err="1" smtClean="0"/>
              <a:t>Pin_Rail</a:t>
            </a:r>
            <a:r>
              <a:rPr lang="en-US" sz="2000" dirty="0" smtClean="0"/>
              <a:t> </a:t>
            </a:r>
            <a:r>
              <a:rPr lang="en-US" sz="2000" dirty="0" err="1" smtClean="0"/>
              <a:t>bus_label</a:t>
            </a:r>
            <a:r>
              <a:rPr lang="en-US" sz="2000" dirty="0" smtClean="0"/>
              <a:t> terminal</a:t>
            </a:r>
          </a:p>
          <a:p>
            <a:r>
              <a:rPr lang="en-US" sz="2000" dirty="0" smtClean="0"/>
              <a:t>This might be considered a fifth way to define and use </a:t>
            </a:r>
            <a:r>
              <a:rPr lang="en-US" sz="2000" dirty="0" err="1" smtClean="0"/>
              <a:t>bus_label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15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[Die Supply Pads] Default Note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19200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IO Models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IO1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IO2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1O3      IO3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1O4      IO4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...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Rails with different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   VSS      GND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   VDD      POWER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600" y="3733800"/>
            <a:ext cx="533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            VSS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BL1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BL0, BL1 (was VDD)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            VSS          BL2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            VSS          BL3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        VSS          BL4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... Rails and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10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VSS          NC   | BL0 for VSS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BL1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BL1 (was VDD)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BL2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13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BL3</a:t>
            </a: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BL4  | Explicitly defined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100" y="4282301"/>
            <a:ext cx="2514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Bus Label]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BL3          VDD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3600" y="2718137"/>
            <a:ext cx="424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[Die Supply Pads]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Pad4              VDD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VDD by default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7073900" y="3081549"/>
            <a:ext cx="1536700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73600" y="2639551"/>
            <a:ext cx="4241800" cy="8656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12050" y="1382773"/>
            <a:ext cx="4402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b</a:t>
            </a:r>
            <a:r>
              <a:rPr lang="en-US" sz="2000" b="1" dirty="0" err="1" smtClean="0"/>
              <a:t>us_label</a:t>
            </a:r>
            <a:r>
              <a:rPr lang="en-US" sz="2000" b="1" dirty="0" smtClean="0"/>
              <a:t> = </a:t>
            </a:r>
            <a:r>
              <a:rPr lang="en-US" sz="2000" b="1" dirty="0" err="1" smtClean="0"/>
              <a:t>signal_name</a:t>
            </a:r>
            <a:r>
              <a:rPr lang="en-US" sz="2000" b="1" dirty="0" smtClean="0"/>
              <a:t>, either redundant with BIRD182 or may be used with </a:t>
            </a:r>
            <a:r>
              <a:rPr lang="en-US" sz="2000" b="1" dirty="0" err="1" smtClean="0"/>
              <a:t>Pad_Rail</a:t>
            </a:r>
            <a:r>
              <a:rPr lang="en-US" sz="2000" b="1" dirty="0" smtClean="0"/>
              <a:t> or </a:t>
            </a:r>
            <a:r>
              <a:rPr lang="en-US" sz="2000" b="1" dirty="0" err="1" smtClean="0"/>
              <a:t>Pin_Rail</a:t>
            </a:r>
            <a:r>
              <a:rPr lang="en-US" sz="2000" b="1" dirty="0" smtClean="0"/>
              <a:t> (*)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4212049" y="1382773"/>
            <a:ext cx="4402899" cy="1004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V="1">
            <a:off x="6413498" y="5410199"/>
            <a:ext cx="1428752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858000" y="4096281"/>
            <a:ext cx="1371600" cy="230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64253" y="6226790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* </a:t>
            </a:r>
            <a:r>
              <a:rPr lang="en-US" sz="2000" b="1" dirty="0" err="1" smtClean="0"/>
              <a:t>Buffer_Rail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bus_label</a:t>
            </a:r>
            <a:r>
              <a:rPr lang="en-US" sz="2000" b="1" dirty="0" smtClean="0"/>
              <a:t> VDD not with any I/O here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0346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18735</TotalTime>
  <Words>1070</Words>
  <Application>Microsoft Office PowerPoint</Application>
  <PresentationFormat>On-screen Show (4:3)</PresentationFormat>
  <Paragraphs>250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Interconnect Modeling – Bus_Labels in Four Ways  Bob Ross, Teraspeed Labs bob@teraspeedlabs.com  </vt:lpstr>
      <vt:lpstr>Four Ways (with Simple Example)</vt:lpstr>
      <vt:lpstr> [Pin Mapping] (V6.1 Syntax)</vt:lpstr>
      <vt:lpstr> [Pin Mapping] BIRD182</vt:lpstr>
      <vt:lpstr> Add [Bus Label]</vt:lpstr>
      <vt:lpstr>Add [Die Supply Pads]</vt:lpstr>
      <vt:lpstr>All Together</vt:lpstr>
      <vt:lpstr>[Die Supply Pads] Default Note</vt:lpstr>
      <vt:lpstr>[Die Supply Pads] Default Note</vt:lpstr>
      <vt:lpstr>Original [Die Supply Pads]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1067</cp:revision>
  <cp:lastPrinted>2014-09-15T17:44:41Z</cp:lastPrinted>
  <dcterms:created xsi:type="dcterms:W3CDTF">2014-08-14T21:20:06Z</dcterms:created>
  <dcterms:modified xsi:type="dcterms:W3CDTF">2017-08-23T16:06:17Z</dcterms:modified>
</cp:coreProperties>
</file>