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5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ke LaBonte" initials="M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9-23T13:26:58.204" idx="1">
    <p:pos x="3422" y="3135"/>
    <p:text>Pads are superflous here, this needs work.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5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4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155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2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09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46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4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3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5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0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7F7AA-7F83-4AC5-A479-60148CFDD1B3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F1F00-4B14-4AA8-88FA-67342D483B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9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 Terminal Mapping Figures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3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Legend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2362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Connected Pads</a:t>
            </a:r>
          </a:p>
          <a:p>
            <a:endParaRPr lang="en-US" dirty="0"/>
          </a:p>
          <a:p>
            <a:r>
              <a:rPr lang="en-US" dirty="0" smtClean="0"/>
              <a:t>Connected Pins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Shorted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400800" y="1600200"/>
            <a:ext cx="2209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Model </a:t>
            </a:r>
            <a:r>
              <a:rPr lang="en-US" dirty="0" err="1" smtClean="0"/>
              <a:t>Subcircuit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Ideal Connection</a:t>
            </a:r>
          </a:p>
          <a:p>
            <a:endParaRPr lang="en-US" dirty="0"/>
          </a:p>
          <a:p>
            <a:r>
              <a:rPr lang="en-US" dirty="0" smtClean="0"/>
              <a:t>Buffer</a:t>
            </a:r>
          </a:p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11124" y="2362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8744" y="2057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9600" y="175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012809" y="1838739"/>
            <a:ext cx="6635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12809" y="2140226"/>
            <a:ext cx="6635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12809" y="2438400"/>
            <a:ext cx="6635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11124" y="5257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18744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09600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19" idx="0"/>
            <a:endCxn id="17" idx="2"/>
          </p:cNvCxnSpPr>
          <p:nvPr/>
        </p:nvCxnSpPr>
        <p:spPr>
          <a:xfrm>
            <a:off x="800100" y="4648200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495800" y="1600200"/>
            <a:ext cx="1524000" cy="1447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>
            <a:off x="6019800" y="1867222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019800" y="21336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19800" y="24384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019800" y="27432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1867222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267200" y="21336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267200" y="24384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267200" y="2743200"/>
            <a:ext cx="228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1295400" y="3200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1295400" y="3505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295400" y="3810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609600" y="3286539"/>
            <a:ext cx="6635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09600" y="3588026"/>
            <a:ext cx="6635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9600" y="3886200"/>
            <a:ext cx="6635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295400" y="4648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295400" y="4953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1295400" y="5257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>
            <a:off x="1485900" y="4648200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572000" y="3810000"/>
            <a:ext cx="16002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4495800" y="1676400"/>
            <a:ext cx="4572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A4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562600" y="1676400"/>
            <a:ext cx="45720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B1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B2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B3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B4</a:t>
            </a:r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5096633" y="4648200"/>
            <a:ext cx="1290674" cy="1588532"/>
            <a:chOff x="5096633" y="4648200"/>
            <a:chExt cx="1290674" cy="1588532"/>
          </a:xfrm>
        </p:grpSpPr>
        <p:sp>
          <p:nvSpPr>
            <p:cNvPr id="9" name="Isosceles Triangle 8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>
              <a:endCxn id="9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PU(A1)</a:t>
              </a:r>
              <a:endParaRPr lang="en-US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105400" y="58674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A1</a:t>
              </a:r>
              <a:endParaRPr lang="en-US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920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Buffer to Pin, All by </a:t>
            </a:r>
            <a:r>
              <a:rPr lang="en-US" dirty="0" err="1" smtClean="0"/>
              <a:t>pin_name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02591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02591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02591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02591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02591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02591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902591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02591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570795" y="1914939"/>
            <a:ext cx="331796" cy="2130287"/>
            <a:chOff x="7239000" y="1914939"/>
            <a:chExt cx="663591" cy="213028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239000" y="19149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239000" y="22164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239000" y="2514600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239000" y="28293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239000" y="31308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239000" y="3429000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239000" y="37437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239000" y="40452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83058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2960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ISS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cxnSp>
        <p:nvCxnSpPr>
          <p:cNvPr id="54" name="Straight Connector 53"/>
          <p:cNvCxnSpPr>
            <a:stCxn id="112" idx="6"/>
          </p:cNvCxnSpPr>
          <p:nvPr/>
        </p:nvCxnSpPr>
        <p:spPr>
          <a:xfrm>
            <a:off x="5539982" y="1915176"/>
            <a:ext cx="556015" cy="23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638800" y="2913071"/>
            <a:ext cx="4571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113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533400" y="1524000"/>
            <a:ext cx="3733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1628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/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/>
              <a:t>2</a:t>
            </a: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3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4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5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6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7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8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9</a:t>
            </a: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/>
              <a:t>10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11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27737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12</a:t>
            </a: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/>
              <a:t>13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14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3124200"/>
            <a:ext cx="3733800" cy="2490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14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Pdref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4647856" y="1623182"/>
            <a:ext cx="1290674" cy="1588532"/>
            <a:chOff x="5096633" y="4648200"/>
            <a:chExt cx="1290674" cy="1588532"/>
          </a:xfrm>
        </p:grpSpPr>
        <p:sp>
          <p:nvSpPr>
            <p:cNvPr id="109" name="Isosceles Triangle 108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>
              <a:endCxn id="109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Oval 112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4" name="Straight Connector 113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Oval 115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PU(A1)</a:t>
              </a:r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105400" y="58674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A1</a:t>
              </a:r>
              <a:endParaRPr lang="en-US" dirty="0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4" name="Straight Connector 123"/>
          <p:cNvCxnSpPr>
            <a:stCxn id="131" idx="6"/>
          </p:cNvCxnSpPr>
          <p:nvPr/>
        </p:nvCxnSpPr>
        <p:spPr>
          <a:xfrm>
            <a:off x="5540326" y="3504062"/>
            <a:ext cx="556015" cy="23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639144" y="4501957"/>
            <a:ext cx="4571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132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126"/>
          <p:cNvGrpSpPr/>
          <p:nvPr/>
        </p:nvGrpSpPr>
        <p:grpSpPr>
          <a:xfrm>
            <a:off x="4648200" y="3212068"/>
            <a:ext cx="1290674" cy="1588532"/>
            <a:chOff x="5096633" y="4648200"/>
            <a:chExt cx="1290674" cy="1588532"/>
          </a:xfrm>
        </p:grpSpPr>
        <p:sp>
          <p:nvSpPr>
            <p:cNvPr id="128" name="Isosceles Triangle 127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9" name="Straight Connector 128"/>
            <p:cNvCxnSpPr>
              <a:endCxn id="128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Oval 130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3" name="Straight Connector 132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Oval 134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PU(A2)</a:t>
              </a:r>
              <a:endParaRPr lang="en-US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105400" y="5867400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A2</a:t>
              </a:r>
              <a:endParaRPr lang="en-US" dirty="0"/>
            </a:p>
          </p:txBody>
        </p:sp>
        <p:cxnSp>
          <p:nvCxnSpPr>
            <p:cNvPr id="139" name="Straight Connector 138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06393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Buffer to Pin, </a:t>
            </a:r>
            <a:r>
              <a:rPr lang="en-US" dirty="0" smtClean="0"/>
              <a:t>I/O by </a:t>
            </a:r>
            <a:r>
              <a:rPr lang="en-US" dirty="0" err="1" smtClean="0"/>
              <a:t>pin_name</a:t>
            </a:r>
            <a:r>
              <a:rPr lang="en-US" dirty="0" smtClean="0"/>
              <a:t>, POWER/GND by </a:t>
            </a:r>
            <a:r>
              <a:rPr lang="en-US" dirty="0" err="1" smtClean="0"/>
              <a:t>signal_name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570795" y="1914939"/>
            <a:ext cx="331796" cy="2130287"/>
            <a:chOff x="7239000" y="1914939"/>
            <a:chExt cx="663591" cy="213028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239000" y="19149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239000" y="22164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239000" y="31308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239000" y="40452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83058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2960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ISS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2390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/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/>
              <a:t>2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3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4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6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7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27737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/>
              <a:t>8</a:t>
            </a:r>
          </a:p>
          <a:p>
            <a:pPr>
              <a:spcAft>
                <a:spcPts val="1800"/>
              </a:spcAft>
            </a:pPr>
            <a:endParaRPr lang="en-US" dirty="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533400" y="468056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8119533" y="2150426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118009" y="3047779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72" idx="6"/>
          </p:cNvCxnSpPr>
          <p:nvPr/>
        </p:nvCxnSpPr>
        <p:spPr>
          <a:xfrm>
            <a:off x="5539982" y="1915176"/>
            <a:ext cx="556015" cy="23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638800" y="2913071"/>
            <a:ext cx="4571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3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4647856" y="1623182"/>
            <a:ext cx="1290674" cy="1588532"/>
            <a:chOff x="5096633" y="4648200"/>
            <a:chExt cx="1290674" cy="1588532"/>
          </a:xfrm>
        </p:grpSpPr>
        <p:sp>
          <p:nvSpPr>
            <p:cNvPr id="69" name="Isosceles Triangle 68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endCxn id="69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PU(A1)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105400" y="58674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A1</a:t>
              </a:r>
              <a:endParaRPr lang="en-US" dirty="0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Connector 83"/>
          <p:cNvCxnSpPr>
            <a:stCxn id="90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4648200" y="3212068"/>
            <a:ext cx="1290674" cy="1588532"/>
            <a:chOff x="5096633" y="4648200"/>
            <a:chExt cx="1290674" cy="1588532"/>
          </a:xfrm>
        </p:grpSpPr>
        <p:sp>
          <p:nvSpPr>
            <p:cNvPr id="86" name="Isosceles Triangle 85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/>
            <p:cNvCxnSpPr>
              <a:endCxn id="86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PU(A2)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105400" y="5867400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A2</a:t>
              </a:r>
              <a:endParaRPr lang="en-US" dirty="0"/>
            </a:p>
          </p:txBody>
        </p:sp>
        <p:cxnSp>
          <p:nvCxnSpPr>
            <p:cNvPr id="115" name="Straight Connector 114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15"/>
          <p:cNvCxnSpPr/>
          <p:nvPr/>
        </p:nvCxnSpPr>
        <p:spPr>
          <a:xfrm>
            <a:off x="5469349" y="1913359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867400" y="2902755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3400" y="2971800"/>
            <a:ext cx="3733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VDD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      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      NC 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86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Buffer to Pin, </a:t>
            </a:r>
            <a:r>
              <a:rPr lang="en-US" dirty="0" smtClean="0"/>
              <a:t>I/O by </a:t>
            </a:r>
            <a:r>
              <a:rPr lang="en-US" dirty="0" err="1" smtClean="0"/>
              <a:t>pin_name</a:t>
            </a:r>
            <a:r>
              <a:rPr lang="en-US" dirty="0" smtClean="0"/>
              <a:t>, POWER/GND by </a:t>
            </a:r>
            <a:r>
              <a:rPr lang="en-US" dirty="0" err="1" smtClean="0"/>
              <a:t>signal_name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570795" y="1914939"/>
            <a:ext cx="331796" cy="2130287"/>
            <a:chOff x="7239000" y="1914939"/>
            <a:chExt cx="663591" cy="213028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239000" y="19149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239000" y="22164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239000" y="31308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239000" y="40452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83058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2960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ISS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2390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/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/>
              <a:t>2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3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4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/>
              <a:t>5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6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7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27737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/>
              <a:t>8</a:t>
            </a:r>
          </a:p>
          <a:p>
            <a:pPr>
              <a:spcAft>
                <a:spcPts val="1800"/>
              </a:spcAft>
            </a:pPr>
            <a:endParaRPr lang="en-US" dirty="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533400" y="4680560"/>
            <a:ext cx="3733800" cy="1644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Buffer_I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8119533" y="2150426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118009" y="3047779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72" idx="6"/>
          </p:cNvCxnSpPr>
          <p:nvPr/>
        </p:nvCxnSpPr>
        <p:spPr>
          <a:xfrm>
            <a:off x="5539982" y="1915176"/>
            <a:ext cx="556015" cy="23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638800" y="2913071"/>
            <a:ext cx="4571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73" idx="6"/>
          </p:cNvCxnSpPr>
          <p:nvPr/>
        </p:nvCxnSpPr>
        <p:spPr>
          <a:xfrm>
            <a:off x="5723423" y="2400268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8" name="Group 67"/>
          <p:cNvGrpSpPr/>
          <p:nvPr/>
        </p:nvGrpSpPr>
        <p:grpSpPr>
          <a:xfrm>
            <a:off x="4647856" y="1623182"/>
            <a:ext cx="1290674" cy="1588532"/>
            <a:chOff x="5096633" y="4648200"/>
            <a:chExt cx="1290674" cy="1588532"/>
          </a:xfrm>
        </p:grpSpPr>
        <p:sp>
          <p:nvSpPr>
            <p:cNvPr id="69" name="Isosceles Triangle 68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endCxn id="69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Oval 71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Oval 75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PU(A1)</a:t>
              </a:r>
              <a:endParaRPr lang="en-US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105400" y="58674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A1</a:t>
              </a:r>
              <a:endParaRPr lang="en-US" dirty="0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4" name="Straight Connector 83"/>
          <p:cNvCxnSpPr>
            <a:stCxn id="90" idx="6"/>
          </p:cNvCxnSpPr>
          <p:nvPr/>
        </p:nvCxnSpPr>
        <p:spPr>
          <a:xfrm>
            <a:off x="5723767" y="3989154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4648200" y="3212068"/>
            <a:ext cx="1290674" cy="1588532"/>
            <a:chOff x="5096633" y="4648200"/>
            <a:chExt cx="1290674" cy="1588532"/>
          </a:xfrm>
        </p:grpSpPr>
        <p:sp>
          <p:nvSpPr>
            <p:cNvPr id="86" name="Isosceles Triangle 85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7" name="Straight Connector 86"/>
            <p:cNvCxnSpPr>
              <a:endCxn id="86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9" name="Straight Connector 108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PU(A2)</a:t>
              </a:r>
              <a:endParaRPr lang="en-US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105400" y="5867400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A2</a:t>
              </a:r>
              <a:endParaRPr lang="en-US" dirty="0"/>
            </a:p>
          </p:txBody>
        </p:sp>
        <p:cxnSp>
          <p:nvCxnSpPr>
            <p:cNvPr id="115" name="Straight Connector 114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Straight Connector 115"/>
          <p:cNvCxnSpPr/>
          <p:nvPr/>
        </p:nvCxnSpPr>
        <p:spPr>
          <a:xfrm>
            <a:off x="5469349" y="1913359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5867400" y="2902755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3400" y="2971800"/>
            <a:ext cx="3733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VDD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      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      NC 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62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Pad to Pin – POWER/GND by </a:t>
            </a:r>
            <a:r>
              <a:rPr lang="en-US" dirty="0" err="1" smtClean="0"/>
              <a:t>signal_name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2960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ISS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30168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3</a:t>
            </a:r>
            <a:endParaRPr lang="en-US" dirty="0"/>
          </a:p>
          <a:p>
            <a:pPr>
              <a:spcAft>
                <a:spcPts val="1800"/>
              </a:spcAft>
            </a:pP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/>
              <a:t>4</a:t>
            </a:r>
            <a:endParaRPr lang="en-US" dirty="0" smtClean="0"/>
          </a:p>
        </p:txBody>
      </p:sp>
      <p:sp>
        <p:nvSpPr>
          <p:cNvPr id="108" name="TextBox 107"/>
          <p:cNvSpPr txBox="1"/>
          <p:nvPr/>
        </p:nvSpPr>
        <p:spPr>
          <a:xfrm>
            <a:off x="533400" y="5016217"/>
            <a:ext cx="3733800" cy="10797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5285758" y="1921565"/>
            <a:ext cx="81623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72749" y="2914006"/>
            <a:ext cx="42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4423982" y="1629571"/>
            <a:ext cx="1290674" cy="1588532"/>
            <a:chOff x="5096633" y="4648200"/>
            <a:chExt cx="1290674" cy="1588532"/>
          </a:xfrm>
        </p:grpSpPr>
        <p:sp>
          <p:nvSpPr>
            <p:cNvPr id="46" name="Isosceles Triangle 45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6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PU(A1)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105400" y="58674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A1</a:t>
              </a:r>
              <a:endParaRPr lang="en-US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4424326" y="3218457"/>
            <a:ext cx="1290674" cy="1588532"/>
            <a:chOff x="5096633" y="4648200"/>
            <a:chExt cx="1290674" cy="1588532"/>
          </a:xfrm>
        </p:grpSpPr>
        <p:sp>
          <p:nvSpPr>
            <p:cNvPr id="61" name="Isosceles Triangle 60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>
              <a:endCxn id="61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PU(A2)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105400" y="5867400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A2</a:t>
              </a:r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Connector 84"/>
          <p:cNvCxnSpPr/>
          <p:nvPr/>
        </p:nvCxnSpPr>
        <p:spPr>
          <a:xfrm>
            <a:off x="5245475" y="1919748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643526" y="2909144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50" idx="6"/>
            <a:endCxn id="110" idx="1"/>
          </p:cNvCxnSpPr>
          <p:nvPr/>
        </p:nvCxnSpPr>
        <p:spPr>
          <a:xfrm flipV="1">
            <a:off x="5499549" y="1905000"/>
            <a:ext cx="2479242" cy="50165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6" idx="6"/>
            <a:endCxn id="117" idx="1"/>
          </p:cNvCxnSpPr>
          <p:nvPr/>
        </p:nvCxnSpPr>
        <p:spPr>
          <a:xfrm>
            <a:off x="5499893" y="3995543"/>
            <a:ext cx="2478898" cy="4305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7978791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7978791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7978791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7978791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7978791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/>
        </p:nvSpPr>
        <p:spPr>
          <a:xfrm>
            <a:off x="7978791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>
          <a:xfrm>
            <a:off x="7978791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/>
        </p:nvSpPr>
        <p:spPr>
          <a:xfrm>
            <a:off x="7978791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/>
          <p:cNvGrpSpPr/>
          <p:nvPr/>
        </p:nvGrpSpPr>
        <p:grpSpPr>
          <a:xfrm>
            <a:off x="7624786" y="2216426"/>
            <a:ext cx="331796" cy="914400"/>
            <a:chOff x="7239000" y="2216426"/>
            <a:chExt cx="663591" cy="914400"/>
          </a:xfrm>
        </p:grpSpPr>
        <p:cxnSp>
          <p:nvCxnSpPr>
            <p:cNvPr id="120" name="Straight Connector 119"/>
            <p:cNvCxnSpPr/>
            <p:nvPr/>
          </p:nvCxnSpPr>
          <p:spPr>
            <a:xfrm>
              <a:off x="7239000" y="22164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7239000" y="31308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8359791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71628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1</a:t>
            </a:r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/>
              <a:t>2</a:t>
            </a: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  <a:p>
            <a:pPr algn="r">
              <a:spcAft>
                <a:spcPts val="240"/>
              </a:spcAft>
            </a:pPr>
            <a:endParaRPr lang="en-US" dirty="0" smtClean="0"/>
          </a:p>
        </p:txBody>
      </p:sp>
      <p:cxnSp>
        <p:nvCxnSpPr>
          <p:cNvPr id="125" name="Straight Connector 124"/>
          <p:cNvCxnSpPr/>
          <p:nvPr/>
        </p:nvCxnSpPr>
        <p:spPr>
          <a:xfrm>
            <a:off x="8173524" y="2150426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8172000" y="3047779"/>
            <a:ext cx="1524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533400" y="1524000"/>
            <a:ext cx="3733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33400" y="2971800"/>
            <a:ext cx="3733800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 Mapping]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pulldown_ref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pullup_ref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      VDD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      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VDD          NC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      NC 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VSS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     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NC          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VSS</a:t>
            </a: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77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Pad to Pin – Package Model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924800" y="1828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24800" y="2133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24800" y="2438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924800" y="27432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924800" y="30480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924800" y="33528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924800" y="36576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924800" y="3962400"/>
            <a:ext cx="381000" cy="1524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9" name="Group 78"/>
          <p:cNvGrpSpPr/>
          <p:nvPr/>
        </p:nvGrpSpPr>
        <p:grpSpPr>
          <a:xfrm>
            <a:off x="7570795" y="1914939"/>
            <a:ext cx="331796" cy="2130287"/>
            <a:chOff x="7239000" y="1914939"/>
            <a:chExt cx="663591" cy="2130287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7239000" y="19149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239000" y="22164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239000" y="2514600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239000" y="28293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239000" y="31308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239000" y="3429000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239000" y="3743739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239000" y="4045226"/>
              <a:ext cx="6635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83058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"/>
              </a:spcAft>
            </a:pPr>
            <a:r>
              <a:rPr lang="en-US" dirty="0" smtClean="0"/>
              <a:t>A1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P3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G1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G2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G3</a:t>
            </a:r>
          </a:p>
          <a:p>
            <a:pPr>
              <a:spcAft>
                <a:spcPts val="240"/>
              </a:spcAft>
            </a:pPr>
            <a:r>
              <a:rPr lang="en-US" dirty="0" smtClean="0"/>
              <a:t>A2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6096000" y="1752600"/>
            <a:ext cx="1524000" cy="29601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ISS</a:t>
            </a:r>
            <a:endParaRPr 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533400" y="1524000"/>
            <a:ext cx="3733800" cy="1926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[Pin]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signal_name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model_name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A1      DQ1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A2      DQ2          DQ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P3      VDD          POWER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G1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G2      VSS          GND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G3      VSS          GND</a:t>
            </a:r>
          </a:p>
          <a:p>
            <a:pPr>
              <a:lnSpc>
                <a:spcPts val="1100"/>
              </a:lnSpc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[Die Supply Pads]</a:t>
            </a: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VDD_pad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VDD</a:t>
            </a:r>
          </a:p>
          <a:p>
            <a:pPr>
              <a:lnSpc>
                <a:spcPts val="1100"/>
              </a:lnSpc>
            </a:pP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VSS_pad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VSS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239000" y="1752600"/>
            <a:ext cx="457200" cy="248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240"/>
              </a:spcAft>
            </a:pPr>
            <a:r>
              <a:rPr lang="en-US" dirty="0" smtClean="0"/>
              <a:t>1</a:t>
            </a:r>
          </a:p>
          <a:p>
            <a:pPr algn="r">
              <a:spcAft>
                <a:spcPts val="240"/>
              </a:spcAft>
            </a:pPr>
            <a:r>
              <a:rPr lang="en-US" dirty="0"/>
              <a:t>2</a:t>
            </a:r>
            <a:endParaRPr lang="en-US" dirty="0" smtClean="0"/>
          </a:p>
          <a:p>
            <a:pPr algn="r">
              <a:spcAft>
                <a:spcPts val="240"/>
              </a:spcAft>
            </a:pPr>
            <a:r>
              <a:rPr lang="en-US" dirty="0" smtClean="0"/>
              <a:t>3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4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5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6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7</a:t>
            </a:r>
          </a:p>
          <a:p>
            <a:pPr algn="r">
              <a:spcAft>
                <a:spcPts val="240"/>
              </a:spcAft>
            </a:pPr>
            <a:r>
              <a:rPr lang="en-US" dirty="0" smtClean="0"/>
              <a:t>8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096000" y="1740932"/>
            <a:ext cx="418704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9</a:t>
            </a: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/>
              <a:t>10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11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096000" y="3305127"/>
            <a:ext cx="418704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endParaRPr lang="en-US" dirty="0"/>
          </a:p>
          <a:p>
            <a:pPr>
              <a:spcAft>
                <a:spcPts val="1800"/>
              </a:spcAft>
            </a:pPr>
            <a:r>
              <a:rPr lang="en-US" dirty="0" smtClean="0"/>
              <a:t>12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533400" y="3657600"/>
            <a:ext cx="3733800" cy="22082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[Begin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G3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8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VDD_pad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A1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Pad_rail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VSS_pad</a:t>
            </a: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Pad_I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     </a:t>
            </a:r>
            <a:r>
              <a:rPr lang="en-US" sz="12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pin_name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A2</a:t>
            </a:r>
          </a:p>
          <a:p>
            <a:pPr>
              <a:lnSpc>
                <a:spcPts val="1100"/>
              </a:lnSpc>
            </a:pP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[End Interconnect 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Model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293273" y="283780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5292426" y="2330457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283282" y="183542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293273" y="390509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5664282" y="1921565"/>
            <a:ext cx="42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5664282" y="2413283"/>
            <a:ext cx="42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672749" y="2914006"/>
            <a:ext cx="42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667604" y="3991235"/>
            <a:ext cx="42924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105400" y="1496752"/>
            <a:ext cx="11999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dirty="0" err="1" smtClean="0"/>
              <a:t>VDD_pad</a:t>
            </a: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pad(A1)</a:t>
            </a:r>
          </a:p>
          <a:p>
            <a:pPr>
              <a:spcAft>
                <a:spcPts val="1800"/>
              </a:spcAft>
            </a:pPr>
            <a:r>
              <a:rPr lang="en-US" dirty="0" err="1" smtClean="0"/>
              <a:t>VSS_pad</a:t>
            </a:r>
            <a:endParaRPr lang="en-US" dirty="0" smtClean="0"/>
          </a:p>
          <a:p>
            <a:pPr>
              <a:spcAft>
                <a:spcPts val="1800"/>
              </a:spcAft>
            </a:pPr>
            <a:endParaRPr lang="en-US" dirty="0" smtClean="0"/>
          </a:p>
          <a:p>
            <a:pPr>
              <a:spcAft>
                <a:spcPts val="1800"/>
              </a:spcAft>
            </a:pPr>
            <a:r>
              <a:rPr lang="en-US" dirty="0" smtClean="0"/>
              <a:t>pad(A2)</a:t>
            </a:r>
          </a:p>
        </p:txBody>
      </p:sp>
      <p:cxnSp>
        <p:nvCxnSpPr>
          <p:cNvPr id="41" name="Straight Connector 40"/>
          <p:cNvCxnSpPr>
            <a:stCxn id="49" idx="6"/>
          </p:cNvCxnSpPr>
          <p:nvPr/>
        </p:nvCxnSpPr>
        <p:spPr>
          <a:xfrm>
            <a:off x="4727267" y="1921565"/>
            <a:ext cx="556015" cy="23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26085" y="2919460"/>
            <a:ext cx="45719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50" idx="6"/>
          </p:cNvCxnSpPr>
          <p:nvPr/>
        </p:nvCxnSpPr>
        <p:spPr>
          <a:xfrm>
            <a:off x="4910708" y="2406657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3835141" y="1629571"/>
            <a:ext cx="1290674" cy="1588532"/>
            <a:chOff x="5096633" y="4648200"/>
            <a:chExt cx="1290674" cy="1588532"/>
          </a:xfrm>
        </p:grpSpPr>
        <p:sp>
          <p:nvSpPr>
            <p:cNvPr id="46" name="Isosceles Triangle 45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>
              <a:endCxn id="46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PU(A1)</a:t>
              </a:r>
              <a:endParaRPr lang="en-US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105400" y="58674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PD(A1)</a:t>
              </a:r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A1</a:t>
              </a:r>
              <a:endParaRPr lang="en-US" dirty="0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Straight Connector 58"/>
          <p:cNvCxnSpPr>
            <a:stCxn id="76" idx="6"/>
          </p:cNvCxnSpPr>
          <p:nvPr/>
        </p:nvCxnSpPr>
        <p:spPr>
          <a:xfrm>
            <a:off x="4911052" y="3995543"/>
            <a:ext cx="37257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3835485" y="3218457"/>
            <a:ext cx="1290674" cy="1588532"/>
            <a:chOff x="5096633" y="4648200"/>
            <a:chExt cx="1290674" cy="1588532"/>
          </a:xfrm>
        </p:grpSpPr>
        <p:sp>
          <p:nvSpPr>
            <p:cNvPr id="61" name="Isosceles Triangle 60"/>
            <p:cNvSpPr/>
            <p:nvPr/>
          </p:nvSpPr>
          <p:spPr>
            <a:xfrm rot="5400000">
              <a:off x="5089564" y="5012933"/>
              <a:ext cx="991244" cy="824707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>
              <a:endCxn id="61" idx="1"/>
            </p:cNvCxnSpPr>
            <p:nvPr/>
          </p:nvCxnSpPr>
          <p:spPr>
            <a:xfrm>
              <a:off x="5585186" y="4929664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5585186" y="4940194"/>
              <a:ext cx="25995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Oval 74"/>
            <p:cNvSpPr/>
            <p:nvPr/>
          </p:nvSpPr>
          <p:spPr>
            <a:xfrm>
              <a:off x="5849852" y="4878241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6033293" y="5363333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5598680" y="5672452"/>
              <a:ext cx="0" cy="2478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5590212" y="5935157"/>
              <a:ext cx="65818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Oval 79"/>
            <p:cNvSpPr/>
            <p:nvPr/>
          </p:nvSpPr>
          <p:spPr>
            <a:xfrm>
              <a:off x="6248400" y="5873204"/>
              <a:ext cx="138907" cy="12390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096633" y="4648200"/>
              <a:ext cx="8418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PU(A2)</a:t>
              </a:r>
              <a:endParaRPr lang="en-US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105400" y="5867400"/>
              <a:ext cx="8370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PD(A2)</a:t>
              </a:r>
              <a:endParaRPr lang="en-US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423899" y="5223805"/>
              <a:ext cx="4347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A2</a:t>
              </a:r>
              <a:endParaRPr lang="en-US" dirty="0"/>
            </a:p>
          </p:txBody>
        </p:sp>
        <p:cxnSp>
          <p:nvCxnSpPr>
            <p:cNvPr id="84" name="Straight Connector 83"/>
            <p:cNvCxnSpPr/>
            <p:nvPr/>
          </p:nvCxnSpPr>
          <p:spPr>
            <a:xfrm>
              <a:off x="5976143" y="5433753"/>
              <a:ext cx="1143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5" name="Straight Connector 84"/>
          <p:cNvCxnSpPr/>
          <p:nvPr/>
        </p:nvCxnSpPr>
        <p:spPr>
          <a:xfrm>
            <a:off x="4656634" y="1919748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054685" y="2909144"/>
            <a:ext cx="0" cy="159304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719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700</Words>
  <Application>Microsoft Office PowerPoint</Application>
  <PresentationFormat>On-screen Show (4:3)</PresentationFormat>
  <Paragraphs>308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Interconnect Terminal Mapping Figures</vt:lpstr>
      <vt:lpstr>Legend</vt:lpstr>
      <vt:lpstr>Buffer to Pin, All by pin_name</vt:lpstr>
      <vt:lpstr>Buffer to Pin, I/O by pin_name, POWER/GND by signal_name</vt:lpstr>
      <vt:lpstr>Buffer to Pin, I/O by pin_name, POWER/GND by signal_name</vt:lpstr>
      <vt:lpstr>Pad to Pin – POWER/GND by signal_name</vt:lpstr>
      <vt:lpstr>Pad to Pin – Package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LaBonte</dc:creator>
  <cp:lastModifiedBy>Mike LaBonte</cp:lastModifiedBy>
  <cp:revision>47</cp:revision>
  <dcterms:created xsi:type="dcterms:W3CDTF">2015-09-23T02:06:54Z</dcterms:created>
  <dcterms:modified xsi:type="dcterms:W3CDTF">2015-09-23T17:27:12Z</dcterms:modified>
</cp:coreProperties>
</file>