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2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6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3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6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8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1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2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7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5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9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B7E6-B0FD-4393-B489-A060531049A6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C86C-904B-407C-ACE4-A93D9427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4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 Mapping 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IBIS 6.0…</a:t>
            </a:r>
          </a:p>
          <a:p>
            <a:r>
              <a:rPr lang="en-US" dirty="0" smtClean="0"/>
              <a:t>“The [Pin Mapping] keyword names the </a:t>
            </a:r>
            <a:r>
              <a:rPr lang="en-US" dirty="0" smtClean="0">
                <a:solidFill>
                  <a:srgbClr val="FF0000"/>
                </a:solidFill>
              </a:rPr>
              <a:t>connections </a:t>
            </a:r>
            <a:r>
              <a:rPr lang="en-US" dirty="0" smtClean="0"/>
              <a:t>between POWER and/or GND pins and buffer and/or terminator voltage supply references using unique bus labels. </a:t>
            </a:r>
            <a:r>
              <a:rPr lang="en-US" dirty="0" smtClean="0">
                <a:solidFill>
                  <a:srgbClr val="FF0000"/>
                </a:solidFill>
              </a:rPr>
              <a:t>All buses with identical labels are assumed to be connected with an ideal short</a:t>
            </a:r>
            <a:r>
              <a:rPr lang="en-US" dirty="0" smtClean="0"/>
              <a:t>. Each label must be associated with at least one pin whose </a:t>
            </a:r>
            <a:r>
              <a:rPr lang="en-US" dirty="0" err="1" smtClean="0"/>
              <a:t>model_name</a:t>
            </a:r>
            <a:r>
              <a:rPr lang="en-US" dirty="0" smtClean="0"/>
              <a:t> is POWER or GND.”</a:t>
            </a:r>
          </a:p>
        </p:txBody>
      </p:sp>
    </p:spTree>
    <p:extLst>
      <p:ext uri="{BB962C8B-B14F-4D97-AF65-F5344CB8AC3E}">
        <p14:creationId xmlns:p14="http://schemas.microsoft.com/office/powerpoint/2010/main" val="9290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“The second column, </a:t>
            </a:r>
            <a:r>
              <a:rPr lang="en-US" dirty="0" err="1" smtClean="0"/>
              <a:t>pulldown_ref</a:t>
            </a:r>
            <a:r>
              <a:rPr lang="en-US" dirty="0" smtClean="0"/>
              <a:t>, designates the ground bus connections for the buffer or termination </a:t>
            </a:r>
            <a:r>
              <a:rPr lang="en-US" dirty="0" smtClean="0">
                <a:solidFill>
                  <a:srgbClr val="FF0000"/>
                </a:solidFill>
              </a:rPr>
              <a:t>associated</a:t>
            </a:r>
            <a:r>
              <a:rPr lang="en-US" dirty="0" smtClean="0"/>
              <a:t> with that pin. The bus named under </a:t>
            </a:r>
            <a:r>
              <a:rPr lang="en-US" dirty="0" err="1" smtClean="0"/>
              <a:t>pulldown_ref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associated</a:t>
            </a:r>
            <a:r>
              <a:rPr lang="en-US" dirty="0" smtClean="0"/>
              <a:t> with the [Pulldown] I-V table for non-ECL [Model]s.”</a:t>
            </a:r>
          </a:p>
          <a:p>
            <a:r>
              <a:rPr lang="en-US" dirty="0" smtClean="0"/>
              <a:t>“The third column, </a:t>
            </a:r>
            <a:r>
              <a:rPr lang="en-US" dirty="0" err="1" smtClean="0"/>
              <a:t>pullup_ref</a:t>
            </a:r>
            <a:r>
              <a:rPr lang="en-US" dirty="0" smtClean="0"/>
              <a:t>, designates the power bus connection for the buffer or termination. The bus named under </a:t>
            </a:r>
            <a:r>
              <a:rPr lang="en-US" dirty="0" err="1" smtClean="0"/>
              <a:t>pullup_ref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associated</a:t>
            </a:r>
            <a:r>
              <a:rPr lang="en-US" dirty="0" smtClean="0"/>
              <a:t> with the [Pullup] table for non-ECL [Model]s…”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5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 Mapping in Interconnect BIRD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Draft 9... </a:t>
            </a:r>
          </a:p>
          <a:p>
            <a:pPr lvl="0"/>
            <a:r>
              <a:rPr lang="en-US" dirty="0" smtClean="0"/>
              <a:t>“… all pins </a:t>
            </a:r>
            <a:r>
              <a:rPr lang="en-US" dirty="0"/>
              <a:t>with </a:t>
            </a:r>
            <a:r>
              <a:rPr lang="en-US" dirty="0" err="1"/>
              <a:t>Signal_name</a:t>
            </a:r>
            <a:r>
              <a:rPr lang="en-US" dirty="0"/>
              <a:t> VDD </a:t>
            </a:r>
            <a:r>
              <a:rPr lang="en-US" dirty="0" smtClean="0"/>
              <a:t>[connect to] to </a:t>
            </a:r>
            <a:r>
              <a:rPr lang="en-US" dirty="0"/>
              <a:t>all Buffer supply terminals that are connected to </a:t>
            </a:r>
            <a:r>
              <a:rPr lang="en-US" dirty="0" err="1"/>
              <a:t>Signal_name</a:t>
            </a:r>
            <a:r>
              <a:rPr lang="en-US" dirty="0"/>
              <a:t> VDD as described in </a:t>
            </a:r>
            <a:r>
              <a:rPr lang="en-US" dirty="0" err="1"/>
              <a:t>Pin_mapping</a:t>
            </a:r>
            <a:r>
              <a:rPr lang="en-US" dirty="0" smtClean="0"/>
              <a:t>.”</a:t>
            </a:r>
          </a:p>
          <a:p>
            <a:pPr lvl="0"/>
            <a:r>
              <a:rPr lang="en-US" dirty="0" smtClean="0"/>
              <a:t>“All </a:t>
            </a:r>
            <a:r>
              <a:rPr lang="en-US" dirty="0"/>
              <a:t>Pins with </a:t>
            </a:r>
            <a:r>
              <a:rPr lang="en-US" dirty="0" err="1"/>
              <a:t>Signal_name</a:t>
            </a:r>
            <a:r>
              <a:rPr lang="en-US" dirty="0"/>
              <a:t> VDD are shorted together. </a:t>
            </a:r>
            <a:r>
              <a:rPr lang="en-US" dirty="0" smtClean="0"/>
              <a:t>“</a:t>
            </a:r>
          </a:p>
          <a:p>
            <a:pPr lvl="0"/>
            <a:r>
              <a:rPr lang="en-US" dirty="0" smtClean="0"/>
              <a:t>“All </a:t>
            </a:r>
            <a:r>
              <a:rPr lang="en-US" dirty="0"/>
              <a:t>Buffer supply terminals that are connected to </a:t>
            </a:r>
            <a:r>
              <a:rPr lang="en-US" dirty="0" err="1"/>
              <a:t>Signal_name</a:t>
            </a:r>
            <a:r>
              <a:rPr lang="en-US" dirty="0"/>
              <a:t> VDD are shorted </a:t>
            </a:r>
            <a:r>
              <a:rPr lang="en-US" dirty="0" smtClean="0"/>
              <a:t>together”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8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from Draft 9, P. 13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/>
              <a:t>VDD: Interconnect between VDD Pins and individual buffer Pullup Reference.</a:t>
            </a:r>
            <a:endParaRPr lang="en-US" sz="3600" dirty="0"/>
          </a:p>
          <a:p>
            <a:pPr lvl="1"/>
            <a:r>
              <a:rPr lang="en-US" dirty="0"/>
              <a:t>Terminal 1 Pin P1</a:t>
            </a:r>
            <a:endParaRPr lang="en-US" sz="3200" dirty="0"/>
          </a:p>
          <a:p>
            <a:pPr lvl="1"/>
            <a:r>
              <a:rPr lang="en-US" dirty="0"/>
              <a:t>Terminal 2 Pin P2</a:t>
            </a:r>
            <a:endParaRPr lang="en-US" sz="3200" dirty="0"/>
          </a:p>
          <a:p>
            <a:pPr lvl="1"/>
            <a:r>
              <a:rPr lang="en-US" dirty="0"/>
              <a:t>Terminal 3 Pin P3</a:t>
            </a:r>
            <a:endParaRPr lang="en-US" sz="3200" dirty="0"/>
          </a:p>
          <a:p>
            <a:pPr lvl="1"/>
            <a:r>
              <a:rPr lang="en-US" dirty="0"/>
              <a:t>Terminal 4 Pin P4</a:t>
            </a:r>
            <a:endParaRPr lang="en-US" sz="3200" dirty="0"/>
          </a:p>
          <a:p>
            <a:pPr lvl="1"/>
            <a:r>
              <a:rPr lang="en-US" dirty="0"/>
              <a:t>Terminal 5 Pin P5</a:t>
            </a:r>
            <a:endParaRPr lang="en-US" sz="3200" dirty="0"/>
          </a:p>
          <a:p>
            <a:pPr lvl="1"/>
            <a:r>
              <a:rPr lang="en-US" dirty="0"/>
              <a:t>Terminal 6 </a:t>
            </a:r>
            <a:r>
              <a:rPr lang="en-US" dirty="0" err="1"/>
              <a:t>Buf_PURef</a:t>
            </a:r>
            <a:r>
              <a:rPr lang="en-US" dirty="0"/>
              <a:t> A1</a:t>
            </a:r>
            <a:endParaRPr lang="en-US" sz="3200" dirty="0"/>
          </a:p>
          <a:p>
            <a:pPr lvl="1"/>
            <a:r>
              <a:rPr lang="en-US" dirty="0"/>
              <a:t>Terminal 7 </a:t>
            </a:r>
            <a:r>
              <a:rPr lang="en-US" dirty="0" err="1"/>
              <a:t>Buf_PURef</a:t>
            </a:r>
            <a:r>
              <a:rPr lang="en-US" dirty="0"/>
              <a:t> A2</a:t>
            </a:r>
            <a:endParaRPr lang="en-US" sz="3200" dirty="0"/>
          </a:p>
          <a:p>
            <a:pPr lvl="1"/>
            <a:r>
              <a:rPr lang="en-US" dirty="0"/>
              <a:t>Terminal 8 </a:t>
            </a:r>
            <a:r>
              <a:rPr lang="en-US" dirty="0" err="1"/>
              <a:t>Buf_PURef</a:t>
            </a:r>
            <a:r>
              <a:rPr lang="en-US" dirty="0"/>
              <a:t> A3</a:t>
            </a:r>
            <a:endParaRPr lang="en-US" sz="3200" dirty="0"/>
          </a:p>
          <a:p>
            <a:pPr lvl="1"/>
            <a:r>
              <a:rPr lang="en-US" dirty="0"/>
              <a:t>Terminal 9 </a:t>
            </a:r>
            <a:r>
              <a:rPr lang="en-US" dirty="0" err="1"/>
              <a:t>Buf_PURef</a:t>
            </a:r>
            <a:r>
              <a:rPr lang="en-US" dirty="0"/>
              <a:t> D1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Draft 9 and IBIS [Pin Mapping] agree on shorting of pins associated with a named supply</a:t>
            </a:r>
          </a:p>
          <a:p>
            <a:pPr lvl="1"/>
            <a:r>
              <a:rPr lang="en-US" dirty="0" smtClean="0"/>
              <a:t>[Pin] </a:t>
            </a:r>
            <a:r>
              <a:rPr lang="en-US" dirty="0" err="1" smtClean="0"/>
              <a:t>model_name</a:t>
            </a:r>
            <a:r>
              <a:rPr lang="en-US" dirty="0" smtClean="0"/>
              <a:t> must be POWER or GND</a:t>
            </a:r>
          </a:p>
          <a:p>
            <a:r>
              <a:rPr lang="en-US" dirty="0" smtClean="0"/>
              <a:t>[Pin Mapping] implies but does not state a direct connection (short) </a:t>
            </a:r>
            <a:r>
              <a:rPr lang="en-US" u="sng" dirty="0" smtClean="0"/>
              <a:t>between the buffer supply rail and the pin</a:t>
            </a:r>
          </a:p>
          <a:p>
            <a:r>
              <a:rPr lang="en-US" dirty="0" smtClean="0"/>
              <a:t>Suggestion: </a:t>
            </a:r>
          </a:p>
          <a:p>
            <a:pPr lvl="1"/>
            <a:r>
              <a:rPr lang="en-US" dirty="0" smtClean="0"/>
              <a:t>For traditional interconnects, assume buffer rail/pin short</a:t>
            </a:r>
          </a:p>
          <a:p>
            <a:pPr lvl="1"/>
            <a:r>
              <a:rPr lang="en-US" dirty="0" smtClean="0"/>
              <a:t>For Draft 9 Interconnects([Interconnect Model] present), </a:t>
            </a:r>
            <a:r>
              <a:rPr lang="en-US" dirty="0" smtClean="0">
                <a:solidFill>
                  <a:srgbClr val="FF0000"/>
                </a:solidFill>
              </a:rPr>
              <a:t>state that interconnect “sits between” buffer rail and pin</a:t>
            </a:r>
          </a:p>
          <a:p>
            <a:pPr lvl="1"/>
            <a:r>
              <a:rPr lang="en-US" dirty="0" smtClean="0"/>
              <a:t>Pin Mapping rails still shorted to each other</a:t>
            </a:r>
          </a:p>
          <a:p>
            <a:pPr lvl="1"/>
            <a:r>
              <a:rPr lang="en-US" dirty="0" smtClean="0"/>
              <a:t>Pin Mapping pins on named supplies still shorted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96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IBIS 6.0…</a:t>
            </a:r>
          </a:p>
          <a:p>
            <a:r>
              <a:rPr lang="en-US" dirty="0" smtClean="0"/>
              <a:t>“If the [Pin Mapping] keyword is present, then the bus connections for EVERY pin listed under the [Pin] keyword must be given.”   </a:t>
            </a:r>
          </a:p>
          <a:p>
            <a:r>
              <a:rPr lang="en-US" dirty="0" smtClean="0"/>
              <a:t>Does this prevent effective use of Draft 9 Interconnects?</a:t>
            </a:r>
          </a:p>
          <a:p>
            <a:pPr lvl="1"/>
            <a:r>
              <a:rPr lang="en-US" dirty="0" smtClean="0"/>
              <a:t>Partial interconnect descriptions become impossible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0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Pin Mapping Key Concepts</vt:lpstr>
      <vt:lpstr>Key Concepts (cont’d)</vt:lpstr>
      <vt:lpstr>Pin Mapping in Interconnect BIRD</vt:lpstr>
      <vt:lpstr>Example from Draft 9, P. 13 </vt:lpstr>
      <vt:lpstr>Proposal</vt:lpstr>
      <vt:lpstr>Additional Issue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 Mapping Key Concepts</dc:title>
  <dc:creator>Michael Mirmak</dc:creator>
  <cp:lastModifiedBy>Michael Mirmak</cp:lastModifiedBy>
  <cp:revision>8</cp:revision>
  <dcterms:created xsi:type="dcterms:W3CDTF">2014-09-17T12:45:55Z</dcterms:created>
  <dcterms:modified xsi:type="dcterms:W3CDTF">2014-09-17T15:01:22Z</dcterms:modified>
</cp:coreProperties>
</file>