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318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7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6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3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2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7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5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4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0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3572-A209-46FF-831E-B440FE8B0E65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FFA80-86F0-461D-B3E2-BF76A8656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9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 Figures for Interconnect BIRD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9 Dec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4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099" y="339512"/>
            <a:ext cx="6097411" cy="7742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[Pin]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    R_pin   L_pin   C_pin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A1    DQ1         DQ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A2    DQ2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A3    DQ3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D1    DQS+        DQS  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D2    DQS-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P1  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P2  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P3  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P4  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P5  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G1  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G2  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G3  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G4  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| Full Package/Die Model Complex Power Distribution</a:t>
            </a:r>
          </a:p>
          <a:p>
            <a:pPr>
              <a:lnSpc>
                <a:spcPct val="90000"/>
              </a:lnSpc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Number_of_Terminals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29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A1  |  DQ1         DQ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A2  |  DQ2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3 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A3  |  DQ3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4 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D1  |  DQS+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5 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D2  |  DQS-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6 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P1  |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7  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P2  |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8 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P3  |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9 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   Pin_name P4  |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   Pin_name P5  |  VDD         POWER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   Pin_name G1  |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   Pin_name G2  |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   Pin_name G3  |  VSS         GND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   Pin_name G4  |  VSS        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Pin_name A1  |  DQ1         DQ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Pin_name A2  |  DQ2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Pin_name A3  |  DQ3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Pin_name D1  |  DQS+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19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/O  Pin_name D2  |  DQS-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20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A1  |  DQ1         DQ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21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A2  |  DQ2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22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A3  |  DQ3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23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D1  |  DQS+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24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D2  |  DQS-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25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A1  |  DQ1         DQ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A2  |  DQ2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27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A3  |  DQ3         DQ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28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D1  |  DQS+        DQS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29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       Pin_name D1  |  DQS+        DQS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3115" y="8342485"/>
            <a:ext cx="5225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InterconnectBIRD_26 page </a:t>
            </a:r>
            <a:r>
              <a:rPr lang="en-US" dirty="0" smtClean="0"/>
              <a:t>13-14 </a:t>
            </a:r>
            <a:r>
              <a:rPr lang="en-US" dirty="0" smtClean="0"/>
              <a:t>example 1</a:t>
            </a:r>
          </a:p>
          <a:p>
            <a:r>
              <a:rPr lang="en-US" dirty="0"/>
              <a:t>| Full Package/Die Model Complex Power </a:t>
            </a:r>
            <a:r>
              <a:rPr lang="en-US" dirty="0" smtClean="0"/>
              <a:t>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5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4953" y="521461"/>
            <a:ext cx="3795615" cy="7713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3410" y="509795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3410" y="2096600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21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9053" y="3648836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22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17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63407" y="5210131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23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18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7761" y="676236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24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19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29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814953" y="742987"/>
            <a:ext cx="3795615" cy="459305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76701" y="521462"/>
            <a:ext cx="1185344" cy="430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 DQ1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DQ2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 DQ3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DQS+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DQS-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  VDD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  VDD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  VDD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  VDD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  VDD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 VSS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 VSS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 VSS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 VSS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814953" y="972639"/>
            <a:ext cx="3795615" cy="1816458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" idx="1"/>
          </p:cNvCxnSpPr>
          <p:nvPr/>
        </p:nvCxnSpPr>
        <p:spPr>
          <a:xfrm flipV="1">
            <a:off x="1814953" y="1298223"/>
            <a:ext cx="3795615" cy="3080122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814953" y="1625601"/>
            <a:ext cx="3795615" cy="4277027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814953" y="1894791"/>
            <a:ext cx="3795615" cy="5560073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14953" y="742987"/>
            <a:ext cx="3377934" cy="204611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814953" y="2291644"/>
            <a:ext cx="3377934" cy="497453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814953" y="2789097"/>
            <a:ext cx="3389227" cy="1082992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814953" y="2789097"/>
            <a:ext cx="3377934" cy="262957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814953" y="2838284"/>
            <a:ext cx="3389227" cy="4104383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14953" y="1766042"/>
            <a:ext cx="3377934" cy="223026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812310" y="3330593"/>
            <a:ext cx="3391870" cy="6631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812310" y="3993781"/>
            <a:ext cx="3391870" cy="8314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812310" y="3996267"/>
            <a:ext cx="3335424" cy="242711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812310" y="3996306"/>
            <a:ext cx="3380577" cy="397365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H="1">
            <a:off x="5192887" y="2291644"/>
            <a:ext cx="417683" cy="497453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5204181" y="2540370"/>
            <a:ext cx="406389" cy="248727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5204181" y="2817133"/>
            <a:ext cx="406389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 flipV="1">
            <a:off x="5204181" y="2838285"/>
            <a:ext cx="406387" cy="176591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 flipV="1">
            <a:off x="5204181" y="2838285"/>
            <a:ext cx="372520" cy="492308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164664" y="3741981"/>
            <a:ext cx="406389" cy="24872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164664" y="4018744"/>
            <a:ext cx="406389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5164664" y="4039896"/>
            <a:ext cx="406387" cy="17659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 flipV="1">
            <a:off x="5164664" y="4039896"/>
            <a:ext cx="445904" cy="49230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365964" y="8331196"/>
            <a:ext cx="5225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InterconnectBIRD_26 page 13-14 example 1</a:t>
            </a:r>
          </a:p>
          <a:p>
            <a:r>
              <a:rPr lang="en-US" dirty="0"/>
              <a:t>| Full Package/Die Model Complex Power </a:t>
            </a:r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112882" y="101599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DQ1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2882" y="257954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DQ2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12882" y="414309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DQ3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12882" y="5706648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DQS+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12882" y="727019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DQS-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Right Brace 38"/>
          <p:cNvSpPr/>
          <p:nvPr/>
        </p:nvSpPr>
        <p:spPr>
          <a:xfrm flipH="1">
            <a:off x="801396" y="760361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e 45"/>
          <p:cNvSpPr/>
          <p:nvPr/>
        </p:nvSpPr>
        <p:spPr>
          <a:xfrm flipH="1">
            <a:off x="801396" y="2323504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Brace 46"/>
          <p:cNvSpPr/>
          <p:nvPr/>
        </p:nvSpPr>
        <p:spPr>
          <a:xfrm flipH="1">
            <a:off x="801396" y="7012933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e 47"/>
          <p:cNvSpPr/>
          <p:nvPr/>
        </p:nvSpPr>
        <p:spPr>
          <a:xfrm flipH="1">
            <a:off x="801396" y="3886647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e 48"/>
          <p:cNvSpPr/>
          <p:nvPr/>
        </p:nvSpPr>
        <p:spPr>
          <a:xfrm flipH="1">
            <a:off x="801396" y="5449790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226736" y="68380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26736" y="985289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26736" y="1283463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226736" y="159820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26736" y="1899689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26736" y="2197863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26736" y="251260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26736" y="2814089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26736" y="312220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226736" y="3417063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558532" y="5976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558532" y="9024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58532" y="12072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58532" y="15120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58532" y="18168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558532" y="21216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58532" y="24264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58532" y="27312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961741" y="521462"/>
            <a:ext cx="457200" cy="430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D1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D2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P5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51941" y="521461"/>
            <a:ext cx="1524000" cy="77137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>
            <a:stCxn id="35" idx="6"/>
          </p:cNvCxnSpPr>
          <p:nvPr/>
        </p:nvCxnSpPr>
        <p:spPr>
          <a:xfrm>
            <a:off x="2195924" y="684038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294741" y="1681933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36" idx="6"/>
          </p:cNvCxnSpPr>
          <p:nvPr/>
        </p:nvCxnSpPr>
        <p:spPr>
          <a:xfrm>
            <a:off x="2379364" y="1169130"/>
            <a:ext cx="3725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818741" y="521462"/>
            <a:ext cx="457200" cy="4303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2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3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8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9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10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11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12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13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14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51941" y="509795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25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51941" y="2096600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21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26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03797" y="392044"/>
            <a:ext cx="1290675" cy="1588532"/>
            <a:chOff x="4647856" y="1623182"/>
            <a:chExt cx="1290674" cy="1588532"/>
          </a:xfrm>
        </p:grpSpPr>
        <p:sp>
          <p:nvSpPr>
            <p:cNvPr id="32" name="Isosceles Triangle 31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endCxn id="32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647856" y="1623182"/>
              <a:ext cx="841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656623" y="2842382"/>
              <a:ext cx="837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Connector 43"/>
          <p:cNvCxnSpPr>
            <a:stCxn id="51" idx="6"/>
          </p:cNvCxnSpPr>
          <p:nvPr/>
        </p:nvCxnSpPr>
        <p:spPr>
          <a:xfrm>
            <a:off x="2196268" y="2272925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95085" y="3264662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2" idx="6"/>
          </p:cNvCxnSpPr>
          <p:nvPr/>
        </p:nvCxnSpPr>
        <p:spPr>
          <a:xfrm>
            <a:off x="2379708" y="2758016"/>
            <a:ext cx="3725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1304141" y="1980929"/>
            <a:ext cx="1290675" cy="1588532"/>
            <a:chOff x="4648200" y="3212068"/>
            <a:chExt cx="1290674" cy="1588532"/>
          </a:xfrm>
        </p:grpSpPr>
        <p:sp>
          <p:nvSpPr>
            <p:cNvPr id="48" name="Isosceles Triangle 47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>
              <a:endCxn id="48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Oval 54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648200" y="3212068"/>
              <a:ext cx="841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56967" y="4431268"/>
              <a:ext cx="837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4558532" y="30360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58532" y="334086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4267200" y="372116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67200" y="4022649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267200" y="4330762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267200" y="4625623"/>
            <a:ext cx="33179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4558532" y="363502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558532" y="393982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558532" y="424462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58532" y="4549422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757584" y="3648836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22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17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27</a:t>
            </a:r>
          </a:p>
        </p:txBody>
      </p:sp>
      <p:cxnSp>
        <p:nvCxnSpPr>
          <p:cNvPr id="71" name="Straight Connector 70"/>
          <p:cNvCxnSpPr>
            <a:stCxn id="78" idx="6"/>
          </p:cNvCxnSpPr>
          <p:nvPr/>
        </p:nvCxnSpPr>
        <p:spPr>
          <a:xfrm>
            <a:off x="2201911" y="3825161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300728" y="4816898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79" idx="6"/>
          </p:cNvCxnSpPr>
          <p:nvPr/>
        </p:nvCxnSpPr>
        <p:spPr>
          <a:xfrm>
            <a:off x="2385351" y="4310252"/>
            <a:ext cx="3725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/>
          <p:cNvGrpSpPr/>
          <p:nvPr/>
        </p:nvGrpSpPr>
        <p:grpSpPr>
          <a:xfrm>
            <a:off x="1309784" y="3533165"/>
            <a:ext cx="1290675" cy="1588532"/>
            <a:chOff x="4648200" y="3212068"/>
            <a:chExt cx="1290674" cy="1588532"/>
          </a:xfrm>
        </p:grpSpPr>
        <p:sp>
          <p:nvSpPr>
            <p:cNvPr id="75" name="Isosceles Triangle 74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endCxn id="75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648200" y="3212068"/>
              <a:ext cx="8418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PU(A3)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56967" y="4431268"/>
              <a:ext cx="8370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PD(A3)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A3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2751938" y="5210131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23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18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28</a:t>
            </a:r>
          </a:p>
        </p:txBody>
      </p:sp>
      <p:cxnSp>
        <p:nvCxnSpPr>
          <p:cNvPr id="92" name="Straight Connector 91"/>
          <p:cNvCxnSpPr>
            <a:stCxn id="99" idx="6"/>
          </p:cNvCxnSpPr>
          <p:nvPr/>
        </p:nvCxnSpPr>
        <p:spPr>
          <a:xfrm>
            <a:off x="2196265" y="5386456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295082" y="6378193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100" idx="6"/>
          </p:cNvCxnSpPr>
          <p:nvPr/>
        </p:nvCxnSpPr>
        <p:spPr>
          <a:xfrm>
            <a:off x="2379705" y="5871547"/>
            <a:ext cx="3725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/>
          <p:cNvGrpSpPr/>
          <p:nvPr/>
        </p:nvGrpSpPr>
        <p:grpSpPr>
          <a:xfrm>
            <a:off x="1304138" y="5094460"/>
            <a:ext cx="1290675" cy="1588532"/>
            <a:chOff x="4648200" y="3212068"/>
            <a:chExt cx="1290674" cy="1588532"/>
          </a:xfrm>
        </p:grpSpPr>
        <p:sp>
          <p:nvSpPr>
            <p:cNvPr id="96" name="Isosceles Triangle 95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7" name="Straight Connector 96"/>
            <p:cNvCxnSpPr>
              <a:endCxn id="96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Straight Connector 100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648200" y="3212068"/>
              <a:ext cx="851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PU(D1)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4656967" y="4431268"/>
              <a:ext cx="846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PD(D1)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4975466" y="3787673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D1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2746292" y="676236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24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19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29</a:t>
            </a:r>
          </a:p>
        </p:txBody>
      </p:sp>
      <p:cxnSp>
        <p:nvCxnSpPr>
          <p:cNvPr id="109" name="Straight Connector 108"/>
          <p:cNvCxnSpPr>
            <a:stCxn id="116" idx="6"/>
          </p:cNvCxnSpPr>
          <p:nvPr/>
        </p:nvCxnSpPr>
        <p:spPr>
          <a:xfrm>
            <a:off x="2190619" y="6938692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2289436" y="7930429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117" idx="6"/>
          </p:cNvCxnSpPr>
          <p:nvPr/>
        </p:nvCxnSpPr>
        <p:spPr>
          <a:xfrm>
            <a:off x="2374059" y="7423783"/>
            <a:ext cx="37257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1298492" y="6646696"/>
            <a:ext cx="1290675" cy="1588532"/>
            <a:chOff x="4648200" y="3212068"/>
            <a:chExt cx="1290674" cy="1588532"/>
          </a:xfrm>
        </p:grpSpPr>
        <p:sp>
          <p:nvSpPr>
            <p:cNvPr id="113" name="Isosceles Triangle 112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>
              <a:endCxn id="113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48200" y="3212068"/>
              <a:ext cx="851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PU(D2)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656967" y="4431268"/>
              <a:ext cx="8467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PD(D2)</a:t>
              </a:r>
              <a:endParaRPr 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975466" y="3787673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D2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TextBox 124"/>
          <p:cNvSpPr txBox="1"/>
          <p:nvPr/>
        </p:nvSpPr>
        <p:spPr>
          <a:xfrm>
            <a:off x="1027294" y="8331196"/>
            <a:ext cx="5225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InterconnectBIRD_26 page 13-14 example 1</a:t>
            </a:r>
          </a:p>
          <a:p>
            <a:r>
              <a:rPr lang="en-US" dirty="0"/>
              <a:t>| Full Package/Die Model Complex Power </a:t>
            </a:r>
            <a:r>
              <a:rPr lang="en-US" dirty="0" smtClean="0"/>
              <a:t>Distribution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05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167</Words>
  <Application>Microsoft Office PowerPoint</Application>
  <PresentationFormat>On-screen Show (4:3)</PresentationFormat>
  <Paragraphs>146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Example Figures for Interconnect BIRD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LaBonte</dc:creator>
  <cp:lastModifiedBy>Mike LaBonte</cp:lastModifiedBy>
  <cp:revision>9</cp:revision>
  <dcterms:created xsi:type="dcterms:W3CDTF">2015-12-08T19:19:52Z</dcterms:created>
  <dcterms:modified xsi:type="dcterms:W3CDTF">2015-12-08T21:52:38Z</dcterms:modified>
</cp:coreProperties>
</file>