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0" r:id="rId2"/>
    <p:sldId id="311" r:id="rId3"/>
    <p:sldId id="314" r:id="rId4"/>
    <p:sldId id="315" r:id="rId5"/>
    <p:sldId id="316" r:id="rId6"/>
    <p:sldId id="317" r:id="rId7"/>
    <p:sldId id="318" r:id="rId8"/>
    <p:sldId id="319" r:id="rId9"/>
    <p:sldId id="320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5AED7"/>
    <a:srgbClr val="2B5681"/>
    <a:srgbClr val="E8F0F8"/>
    <a:srgbClr val="E2ECF6"/>
    <a:srgbClr val="D6E4F2"/>
    <a:srgbClr val="3366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760" autoAdjust="0"/>
  </p:normalViewPr>
  <p:slideViewPr>
    <p:cSldViewPr>
      <p:cViewPr varScale="1">
        <p:scale>
          <a:sx n="94" d="100"/>
          <a:sy n="94" d="100"/>
        </p:scale>
        <p:origin x="-114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-251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772400" cy="1600200"/>
          </a:xfrm>
        </p:spPr>
        <p:txBody>
          <a:bodyPr/>
          <a:lstStyle/>
          <a:p>
            <a:pPr eaLnBrk="1" hangingPunct="1"/>
            <a:r>
              <a:rPr lang="en-US" smtClean="0"/>
              <a:t>IBIS Interconnect</a:t>
            </a:r>
            <a:br>
              <a:rPr lang="en-US" smtClean="0"/>
            </a:br>
            <a:r>
              <a:rPr lang="en-US" smtClean="0"/>
              <a:t>Decision Time</a:t>
            </a:r>
            <a:endParaRPr lang="en-US" dirty="0" smtClean="0"/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553200" cy="2895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Walter Katz</a:t>
            </a:r>
          </a:p>
          <a:p>
            <a:pPr eaLnBrk="1" hangingPunct="1"/>
            <a:r>
              <a:rPr lang="en-US" sz="2000" dirty="0" smtClean="0"/>
              <a:t>IBIS Interconnect</a:t>
            </a:r>
          </a:p>
          <a:p>
            <a:pPr eaLnBrk="1" hangingPunct="1"/>
            <a:r>
              <a:rPr lang="en-US" sz="2000" dirty="0" smtClean="0"/>
              <a:t>6/19/13</a:t>
            </a:r>
          </a:p>
        </p:txBody>
      </p:sp>
    </p:spTree>
    <p:extLst>
      <p:ext uri="{BB962C8B-B14F-4D97-AF65-F5344CB8AC3E}">
        <p14:creationId xmlns:p14="http://schemas.microsoft.com/office/powerpoint/2010/main" val="1805993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Ports is Terminals</a:t>
            </a:r>
          </a:p>
          <a:p>
            <a:r>
              <a:rPr lang="en-US" dirty="0" smtClean="0"/>
              <a:t>EMD</a:t>
            </a:r>
          </a:p>
          <a:p>
            <a:r>
              <a:rPr lang="en-US" dirty="0" smtClean="0"/>
              <a:t>IBIS Component</a:t>
            </a:r>
          </a:p>
          <a:p>
            <a:r>
              <a:rPr lang="en-US" dirty="0"/>
              <a:t>IBIS </a:t>
            </a:r>
            <a:r>
              <a:rPr lang="en-US" dirty="0" smtClean="0"/>
              <a:t>Component Decisions</a:t>
            </a:r>
          </a:p>
          <a:p>
            <a:r>
              <a:rPr lang="en-US" dirty="0"/>
              <a:t>IBIS Component Decisions</a:t>
            </a:r>
          </a:p>
          <a:p>
            <a:r>
              <a:rPr lang="en-US" dirty="0"/>
              <a:t>IBIS Component </a:t>
            </a:r>
            <a:r>
              <a:rPr lang="en-US" dirty="0" smtClean="0"/>
              <a:t>Decisions</a:t>
            </a:r>
          </a:p>
          <a:p>
            <a:r>
              <a:rPr lang="en-US" dirty="0" smtClean="0"/>
              <a:t>Conclusion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39322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Ports is Terminals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7162800" cy="4724400"/>
          </a:xfrm>
        </p:spPr>
        <p:txBody>
          <a:bodyPr/>
          <a:lstStyle/>
          <a:p>
            <a:pPr lvl="0"/>
            <a:r>
              <a:rPr lang="en-US" sz="3200" dirty="0" smtClean="0"/>
              <a:t>We </a:t>
            </a:r>
            <a:r>
              <a:rPr lang="en-US" sz="3200" dirty="0"/>
              <a:t>need to agree that we are now going to use the words “Terminal” (pl. “Terminals”) to describe the terminal nodes of an IBIS-ISS subckt call and S element Touchstone file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3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82278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We have all agreed that the current EMD draft accurately describes the external and internal Terminals of an EMD. </a:t>
            </a:r>
          </a:p>
          <a:p>
            <a:pPr lvl="0"/>
            <a:r>
              <a:rPr lang="en-US" sz="2000" dirty="0"/>
              <a:t>We have all agreed that in the current EMD draft the Model Interconnect Protocol (MIP - Interconnect Branches) accurately describes the terminal nodes of any IBIS-ISS subckt call and S element Touchstone file required by IC Vendors and Users, and that can be used by EDA Vendors to generate required simulations.</a:t>
            </a:r>
          </a:p>
          <a:p>
            <a:pPr lvl="0"/>
            <a:r>
              <a:rPr lang="en-US" sz="2000" dirty="0"/>
              <a:t>Decisions: </a:t>
            </a:r>
          </a:p>
          <a:p>
            <a:pPr lvl="1"/>
            <a:r>
              <a:rPr lang="en-US" dirty="0" smtClean="0"/>
              <a:t>In coupled </a:t>
            </a:r>
            <a:r>
              <a:rPr lang="en-US" dirty="0"/>
              <a:t>(crosstalk) interconnect </a:t>
            </a:r>
            <a:r>
              <a:rPr lang="en-US" dirty="0" smtClean="0"/>
              <a:t>models should we support: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ll </a:t>
            </a:r>
            <a:r>
              <a:rPr lang="en-US" dirty="0"/>
              <a:t>connections </a:t>
            </a:r>
            <a:r>
              <a:rPr lang="en-US" dirty="0" smtClean="0"/>
              <a:t>treated </a:t>
            </a:r>
            <a:r>
              <a:rPr lang="en-US" dirty="0"/>
              <a:t>as both victim and </a:t>
            </a:r>
            <a:r>
              <a:rPr lang="en-US" dirty="0" smtClean="0"/>
              <a:t>aggressor.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nly </a:t>
            </a:r>
            <a:r>
              <a:rPr lang="en-US" dirty="0"/>
              <a:t>specific connections can be treated as </a:t>
            </a:r>
            <a:r>
              <a:rPr lang="en-US" dirty="0" smtClean="0"/>
              <a:t>victim.</a:t>
            </a:r>
            <a:endParaRPr lang="en-US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4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7700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IBIS </a:t>
            </a:r>
            <a:r>
              <a:rPr lang="en-US" dirty="0" smtClean="0"/>
              <a:t>Component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We all agree that there are Pin, Die-Pad and Buffer Terminals</a:t>
            </a:r>
          </a:p>
          <a:p>
            <a:pPr lvl="0"/>
            <a:r>
              <a:rPr lang="en-US" dirty="0"/>
              <a:t>We all agree that there needs to be a mechanism to define additional Supply </a:t>
            </a:r>
            <a:r>
              <a:rPr lang="en-US" dirty="0" smtClean="0"/>
              <a:t>Die-Pads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5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79003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IBIS </a:t>
            </a:r>
            <a:r>
              <a:rPr lang="en-US" dirty="0" smtClean="0"/>
              <a:t>Component -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Will we enhance IBIS to allow two pins be connected to a single Die-Pad?</a:t>
            </a:r>
          </a:p>
          <a:p>
            <a:r>
              <a:rPr lang="en-US" sz="2000" dirty="0"/>
              <a:t>Will we enhance IBIS to allow stacked memory die?</a:t>
            </a:r>
          </a:p>
          <a:p>
            <a:r>
              <a:rPr lang="en-US" sz="2000" dirty="0"/>
              <a:t>Will we enhance IBIS to allow &gt;1 die chips (without treating them as one die chip)?</a:t>
            </a:r>
          </a:p>
          <a:p>
            <a:r>
              <a:rPr lang="en-US" sz="2000" dirty="0"/>
              <a:t>Will we enhance IBIS to define a bare die IBIS Component?</a:t>
            </a:r>
          </a:p>
          <a:p>
            <a:pPr lvl="1"/>
            <a:r>
              <a:rPr lang="en-US" dirty="0"/>
              <a:t>Do we allow a new keyword [Die Pad] to replace [Pin]?</a:t>
            </a:r>
          </a:p>
          <a:p>
            <a:pPr lvl="1"/>
            <a:r>
              <a:rPr lang="en-US" dirty="0"/>
              <a:t>Do we define a “Bare Die” Component as follows?</a:t>
            </a:r>
          </a:p>
          <a:p>
            <a:pPr lvl="2"/>
            <a:r>
              <a:rPr lang="en-US" dirty="0"/>
              <a:t>Same number of die pads as pins.</a:t>
            </a:r>
          </a:p>
          <a:p>
            <a:pPr lvl="2"/>
            <a:r>
              <a:rPr lang="en-US" dirty="0"/>
              <a:t>The EDA tools shall treat each corresponding pin and die pad terminals as if there was a 0.0 Ohm resistor between them.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6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87677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IBIS </a:t>
            </a:r>
            <a:r>
              <a:rPr lang="en-US" dirty="0" smtClean="0"/>
              <a:t>Component -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162800" cy="4800600"/>
          </a:xfrm>
        </p:spPr>
        <p:txBody>
          <a:bodyPr/>
          <a:lstStyle/>
          <a:p>
            <a:r>
              <a:rPr lang="en-US" sz="2000" dirty="0"/>
              <a:t>Which of the following methods will we use to describe IBIS Component Packages?</a:t>
            </a:r>
          </a:p>
          <a:p>
            <a:pPr lvl="1"/>
            <a:r>
              <a:rPr lang="en-US" sz="1600" dirty="0"/>
              <a:t>BIRD 125</a:t>
            </a:r>
          </a:p>
          <a:p>
            <a:pPr lvl="1"/>
            <a:r>
              <a:rPr lang="en-US" sz="1600" dirty="0"/>
              <a:t>MIP containing Interconnect Branches similar to that described in EMD</a:t>
            </a:r>
          </a:p>
          <a:p>
            <a:r>
              <a:rPr lang="en-US" sz="2000" dirty="0"/>
              <a:t>Which of the following methods will we use to describe IBIS Component On-Die Interconnect?</a:t>
            </a:r>
          </a:p>
          <a:p>
            <a:pPr lvl="1"/>
            <a:r>
              <a:rPr lang="en-US" sz="1800" dirty="0"/>
              <a:t>BIRD 145</a:t>
            </a:r>
          </a:p>
          <a:p>
            <a:pPr lvl="1"/>
            <a:r>
              <a:rPr lang="en-US" sz="1800" dirty="0"/>
              <a:t>MIP containing Interconnect Branches similar to that described in EMD</a:t>
            </a:r>
          </a:p>
          <a:p>
            <a:r>
              <a:rPr lang="en-US" sz="2000" dirty="0"/>
              <a:t>Will we allow the following Precedence for Package and On-Die Interconnect models?</a:t>
            </a:r>
          </a:p>
          <a:p>
            <a:pPr lvl="1"/>
            <a:r>
              <a:rPr lang="en-US" sz="1800" dirty="0"/>
              <a:t>Pin</a:t>
            </a:r>
          </a:p>
          <a:p>
            <a:pPr lvl="1"/>
            <a:r>
              <a:rPr lang="en-US" sz="1800" dirty="0"/>
              <a:t>Model</a:t>
            </a:r>
          </a:p>
          <a:p>
            <a:pPr lvl="1"/>
            <a:r>
              <a:rPr lang="en-US" sz="1800" dirty="0"/>
              <a:t>Component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7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35125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IBIS </a:t>
            </a:r>
            <a:r>
              <a:rPr lang="en-US" dirty="0" smtClean="0"/>
              <a:t>Component -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162800" cy="4800600"/>
          </a:xfrm>
        </p:spPr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coupled (crosstalk) interconnect models should we support:</a:t>
            </a:r>
          </a:p>
          <a:p>
            <a:pPr lvl="1"/>
            <a:r>
              <a:rPr lang="en-US" dirty="0"/>
              <a:t>All connections treated as both victim and aggressor.</a:t>
            </a:r>
          </a:p>
          <a:p>
            <a:pPr lvl="1"/>
            <a:r>
              <a:rPr lang="en-US" dirty="0"/>
              <a:t>Only specific connections can be treated as victim.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8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96604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we can proceed, we need to Decide.</a:t>
            </a:r>
          </a:p>
          <a:p>
            <a:r>
              <a:rPr lang="en-US" dirty="0" smtClean="0"/>
              <a:t>How are we going to make </a:t>
            </a:r>
            <a:r>
              <a:rPr lang="en-US" smtClean="0"/>
              <a:t>these Decisions.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9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96643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453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IBIS Interconnect Decision Time</vt:lpstr>
      <vt:lpstr>Overview</vt:lpstr>
      <vt:lpstr>Ports is Terminals</vt:lpstr>
      <vt:lpstr>EMD</vt:lpstr>
      <vt:lpstr>IBIS Component</vt:lpstr>
      <vt:lpstr>IBIS Component - Decisions</vt:lpstr>
      <vt:lpstr>IBIS Component - Decisions</vt:lpstr>
      <vt:lpstr>IBIS Component - Decisions</vt:lpstr>
      <vt:lpstr>Conclusion</vt:lpstr>
    </vt:vector>
  </TitlesOfParts>
  <Company>Think Marketing,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wkatz</cp:lastModifiedBy>
  <cp:revision>90</cp:revision>
  <dcterms:created xsi:type="dcterms:W3CDTF">2010-01-20T19:11:57Z</dcterms:created>
  <dcterms:modified xsi:type="dcterms:W3CDTF">2013-06-19T13:52:59Z</dcterms:modified>
</cp:coreProperties>
</file>