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58" r:id="rId1"/>
  </p:sldMasterIdLst>
  <p:notesMasterIdLst>
    <p:notesMasterId r:id="rId9"/>
  </p:notesMasterIdLst>
  <p:sldIdLst>
    <p:sldId id="265" r:id="rId2"/>
    <p:sldId id="269" r:id="rId3"/>
    <p:sldId id="271" r:id="rId4"/>
    <p:sldId id="274" r:id="rId5"/>
    <p:sldId id="272" r:id="rId6"/>
    <p:sldId id="275" r:id="rId7"/>
    <p:sldId id="276" r:id="rId8"/>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176" userDrawn="1">
          <p15:clr>
            <a:srgbClr val="A4A3A4"/>
          </p15:clr>
        </p15:guide>
        <p15:guide id="2" pos="728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5B4FF"/>
    <a:srgbClr val="00A7E0"/>
    <a:srgbClr val="CCCEC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CF27E11B-363D-4B25-BB3B-9A34365119B0}" styleName="Custom Table Style 1">
    <a:tblBg>
      <a:effect>
        <a:effectLst/>
      </a:effect>
    </a:tblBg>
    <a:wholeTbl>
      <a:tcTxStyle b="off" i="off">
        <a:fontRef idx="minor"/>
        <a:schemeClr val="tx1"/>
      </a:tcTxStyle>
      <a:tcStyle>
        <a:tcBdr>
          <a:left>
            <a:ln>
              <a:noFill/>
            </a:ln>
          </a:left>
          <a:right>
            <a:ln>
              <a:noFill/>
            </a:ln>
          </a:right>
          <a:top>
            <a:ln>
              <a:noFill/>
            </a:ln>
          </a:top>
          <a:bottom>
            <a:ln>
              <a:noFill/>
            </a:ln>
          </a:bottom>
          <a:insideH>
            <a:ln>
              <a:noFill/>
            </a:ln>
          </a:insideH>
          <a:insideV>
            <a:ln>
              <a:noFill/>
            </a:ln>
          </a:insideV>
          <a:tl2br>
            <a:ln>
              <a:noFill/>
            </a:ln>
          </a:tl2br>
          <a:tr2bl>
            <a:ln>
              <a:noFill/>
            </a:ln>
          </a:tr2bl>
        </a:tcBdr>
        <a:fill>
          <a:noFill/>
        </a:fill>
      </a:tcStyle>
    </a:wholeTbl>
    <a:band1H>
      <a:tcTxStyle b="off" i="off">
        <a:fontRef idx="minor"/>
        <a:schemeClr val="tx1"/>
      </a:tcTxStyle>
      <a:tcStyle>
        <a:tcBdr/>
        <a:fill>
          <a:noFill/>
        </a:fill>
      </a:tcStyle>
    </a:band1H>
    <a:band2H>
      <a:tcTxStyle b="off" i="off">
        <a:fontRef idx="minor"/>
        <a:schemeClr val="tx1"/>
      </a:tcTxStyle>
      <a:tcStyle>
        <a:tcBdr/>
        <a:fill>
          <a:noFill/>
        </a:fill>
      </a:tcStyle>
    </a:band2H>
    <a:lastCol>
      <a:tcTxStyle b="on" i="off">
        <a:fontRef idx="minor"/>
        <a:schemeClr val="tx1"/>
      </a:tcTxStyle>
      <a:tcStyle>
        <a:tcBdr/>
        <a:fill>
          <a:noFill/>
        </a:fill>
      </a:tcStyle>
    </a:lastCol>
    <a:firstCol>
      <a:tcTxStyle b="on" i="off">
        <a:fontRef idx="minor"/>
        <a:schemeClr val="tx1"/>
      </a:tcTxStyle>
      <a:tcStyle>
        <a:tcBdr/>
        <a:fill>
          <a:noFill/>
        </a:fill>
      </a:tcStyle>
    </a:firstCol>
    <a:lastRow>
      <a:tcTxStyle b="on" i="off">
        <a:fontRef idx="minor"/>
        <a:schemeClr val="tx1"/>
      </a:tcTxStyle>
      <a:tcStyle>
        <a:tcBdr/>
        <a:fill>
          <a:noFill/>
        </a:fill>
      </a:tcStyle>
    </a:lastRow>
    <a:seCell>
      <a:tcTxStyle b="off" i="off">
        <a:fontRef idx="minor"/>
        <a:schemeClr val="tx1"/>
      </a:tcTxStyle>
      <a:tcStyle>
        <a:tcBdr/>
        <a:fill>
          <a:noFill/>
        </a:fill>
      </a:tcStyle>
    </a:seCell>
    <a:swCell>
      <a:tcTxStyle b="off" i="off">
        <a:fontRef idx="minor"/>
        <a:schemeClr val="tx1"/>
      </a:tcTxStyle>
      <a:tcStyle>
        <a:tcBdr/>
        <a:fill>
          <a:noFill/>
        </a:fill>
      </a:tcStyle>
    </a:swCell>
    <a:firstRow>
      <a:tcTxStyle b="on" i="off">
        <a:fontRef idx="minor"/>
        <a:schemeClr val="tx1"/>
      </a:tcTxStyle>
      <a:tcStyle>
        <a:tcBdr/>
        <a:fill>
          <a:noFill/>
        </a:fill>
      </a:tcStyle>
    </a:firstRow>
  </a:tblStyle>
  <a:tblStyle styleId="{88BDCA17-38FB-464D-A60A-9A9724F0CD2D}" styleName="Micron Table Style">
    <a:tblBg>
      <a:effect>
        <a:effectLst/>
      </a:effect>
    </a:tblBg>
    <a:wholeTbl>
      <a:tcTxStyle b="off" i="off">
        <a:fontRef idx="major"/>
        <a:schemeClr val="lt1"/>
      </a:tcTxStyle>
      <a:tcStyle>
        <a:tcBdr>
          <a:left>
            <a:ln>
              <a:noFill/>
            </a:ln>
          </a:left>
          <a:right>
            <a:ln>
              <a:noFill/>
            </a:ln>
          </a:right>
          <a:top>
            <a:ln>
              <a:noFill/>
            </a:ln>
          </a:top>
          <a:bottom>
            <a:ln w="16933" cap="flat" cmpd="sng" algn="ctr">
              <a:solidFill>
                <a:srgbClr val="58595B"/>
              </a:solidFill>
              <a:prstDash val="solid"/>
            </a:ln>
          </a:bottom>
          <a:insideH>
            <a:ln>
              <a:noFill/>
            </a:ln>
          </a:insideH>
          <a:insideV>
            <a:ln>
              <a:noFill/>
            </a:ln>
          </a:insideV>
          <a:tl2br>
            <a:ln>
              <a:noFill/>
            </a:ln>
          </a:tl2br>
          <a:tr2bl>
            <a:ln>
              <a:noFill/>
            </a:ln>
          </a:tr2bl>
        </a:tcBdr>
        <a:fill>
          <a:solidFill>
            <a:schemeClr val="lt1"/>
          </a:solidFill>
        </a:fill>
      </a:tcStyle>
    </a:wholeTbl>
    <a:band1H>
      <a:tcTxStyle b="off" i="off">
        <a:fontRef idx="major"/>
        <a:srgbClr val="58595B"/>
      </a:tcTxStyle>
      <a:tcStyle>
        <a:tcBdr/>
        <a:fill>
          <a:solidFill>
            <a:srgbClr val="DDDEDE"/>
          </a:solidFill>
        </a:fill>
      </a:tcStyle>
    </a:band1H>
    <a:band2H>
      <a:tcTxStyle b="off" i="off">
        <a:fontRef idx="major"/>
        <a:srgbClr val="58595B"/>
      </a:tcTxStyle>
      <a:tcStyle>
        <a:tcBdr/>
        <a:fill>
          <a:solidFill>
            <a:srgbClr val="F2F2F2"/>
          </a:solidFill>
        </a:fill>
      </a:tcStyle>
    </a:band2H>
    <a:firstRow>
      <a:tcTxStyle b="on" i="off">
        <a:fontRef idx="major"/>
        <a:schemeClr val="lt1"/>
      </a:tcTxStyle>
      <a:tcStyle>
        <a:tcBdr/>
        <a:fill>
          <a:solidFill>
            <a:srgbClr val="0077C8"/>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113" autoAdjust="0"/>
    <p:restoredTop sz="94681" autoAdjust="0"/>
  </p:normalViewPr>
  <p:slideViewPr>
    <p:cSldViewPr snapToGrid="0">
      <p:cViewPr varScale="1">
        <p:scale>
          <a:sx n="110" d="100"/>
          <a:sy n="110" d="100"/>
        </p:scale>
        <p:origin x="1206" y="78"/>
      </p:cViewPr>
      <p:guideLst>
        <p:guide orient="horz" pos="1176"/>
        <p:guide pos="7282"/>
      </p:guideLst>
    </p:cSldViewPr>
  </p:slideViewPr>
  <p:notesTextViewPr>
    <p:cViewPr>
      <p:scale>
        <a:sx n="1" d="1"/>
        <a:sy n="1" d="1"/>
      </p:scale>
      <p:origin x="0" y="0"/>
    </p:cViewPr>
  </p:notesTextViewPr>
  <p:sorterViewPr>
    <p:cViewPr>
      <p:scale>
        <a:sx n="40" d="100"/>
        <a:sy n="4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40669C-9E7F-40B6-AA24-95609E538717}" type="datetimeFigureOut">
              <a:rPr lang="en-US" smtClean="0"/>
              <a:t>4/13/2020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DD8B81C-4B36-428D-A864-260E234998BA}" type="slidenum">
              <a:rPr lang="en-US" smtClean="0"/>
              <a:t>‹#›</a:t>
            </a:fld>
            <a:endParaRPr lang="en-US"/>
          </a:p>
        </p:txBody>
      </p:sp>
    </p:spTree>
    <p:extLst>
      <p:ext uri="{BB962C8B-B14F-4D97-AF65-F5344CB8AC3E}">
        <p14:creationId xmlns:p14="http://schemas.microsoft.com/office/powerpoint/2010/main" val="16496183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962902" y="721257"/>
            <a:ext cx="6694311" cy="1734724"/>
          </a:xfrm>
        </p:spPr>
        <p:txBody>
          <a:bodyPr>
            <a:normAutofit/>
          </a:bodyPr>
          <a:lstStyle>
            <a:lvl1pPr algn="l">
              <a:defRPr lang="en-US" sz="4800" b="1" kern="1200" baseline="0" dirty="0">
                <a:solidFill>
                  <a:schemeClr val="bg1"/>
                </a:solidFill>
                <a:latin typeface="Segoe UI" panose="020B0502040204020203" pitchFamily="34" charset="0"/>
                <a:ea typeface="+mn-ea"/>
                <a:cs typeface="Segoe UI" panose="020B0502040204020203" pitchFamily="34" charset="0"/>
              </a:defRPr>
            </a:lvl1pPr>
          </a:lstStyle>
          <a:p>
            <a:r>
              <a:rPr lang="en-US" dirty="0"/>
              <a:t>Title of Presentation:</a:t>
            </a:r>
            <a:br>
              <a:rPr lang="en-US" dirty="0"/>
            </a:br>
            <a:r>
              <a:rPr lang="en-US" dirty="0"/>
              <a:t>Should fill two lines</a:t>
            </a:r>
          </a:p>
        </p:txBody>
      </p:sp>
      <p:sp>
        <p:nvSpPr>
          <p:cNvPr id="32" name="Text Placeholder 17"/>
          <p:cNvSpPr>
            <a:spLocks noGrp="1"/>
          </p:cNvSpPr>
          <p:nvPr>
            <p:ph type="body" sz="quarter" idx="10" hasCustomPrompt="1"/>
          </p:nvPr>
        </p:nvSpPr>
        <p:spPr>
          <a:xfrm>
            <a:off x="962902" y="2889332"/>
            <a:ext cx="6694311" cy="762000"/>
          </a:xfrm>
        </p:spPr>
        <p:txBody>
          <a:bodyPr>
            <a:normAutofit/>
          </a:bodyPr>
          <a:lstStyle>
            <a:lvl1pPr marL="0" indent="0" algn="l">
              <a:buNone/>
              <a:defRPr lang="en-US" sz="3600" kern="1200" dirty="0">
                <a:solidFill>
                  <a:schemeClr val="bg1"/>
                </a:solidFill>
                <a:latin typeface="Segoe UI" panose="020B0502040204020203" pitchFamily="34" charset="0"/>
                <a:ea typeface="+mn-ea"/>
                <a:cs typeface="Segoe UI" panose="020B0502040204020203" pitchFamily="34" charset="0"/>
              </a:defRPr>
            </a:lvl1pPr>
          </a:lstStyle>
          <a:p>
            <a:pPr lvl="0"/>
            <a:r>
              <a:rPr lang="en-US" dirty="0"/>
              <a:t>Subtitle, only one line</a:t>
            </a:r>
          </a:p>
        </p:txBody>
      </p:sp>
      <p:sp>
        <p:nvSpPr>
          <p:cNvPr id="33" name="Text Placeholder 16"/>
          <p:cNvSpPr>
            <a:spLocks noGrp="1"/>
          </p:cNvSpPr>
          <p:nvPr>
            <p:ph type="body" sz="quarter" idx="12" hasCustomPrompt="1"/>
          </p:nvPr>
        </p:nvSpPr>
        <p:spPr>
          <a:xfrm>
            <a:off x="962902" y="3651332"/>
            <a:ext cx="6694311" cy="1104817"/>
          </a:xfrm>
        </p:spPr>
        <p:txBody>
          <a:bodyPr/>
          <a:lstStyle>
            <a:lvl1pPr marL="0" indent="0" algn="l">
              <a:buNone/>
              <a:defRPr i="1">
                <a:solidFill>
                  <a:schemeClr val="bg1"/>
                </a:solidFill>
              </a:defRPr>
            </a:lvl1pPr>
          </a:lstStyle>
          <a:p>
            <a:pPr lvl="0"/>
            <a:r>
              <a:rPr lang="en-US" dirty="0"/>
              <a:t>Speaker name</a:t>
            </a:r>
            <a:br>
              <a:rPr lang="en-US" dirty="0"/>
            </a:br>
            <a:r>
              <a:rPr lang="en-US" dirty="0"/>
              <a:t>and title</a:t>
            </a:r>
          </a:p>
        </p:txBody>
      </p:sp>
      <p:sp>
        <p:nvSpPr>
          <p:cNvPr id="41" name="TextBox 40"/>
          <p:cNvSpPr txBox="1"/>
          <p:nvPr/>
        </p:nvSpPr>
        <p:spPr bwMode="gray">
          <a:xfrm>
            <a:off x="970345" y="5755156"/>
            <a:ext cx="4944318" cy="738664"/>
          </a:xfrm>
          <a:prstGeom prst="rect">
            <a:avLst/>
          </a:prstGeom>
          <a:noFill/>
        </p:spPr>
        <p:txBody>
          <a:bodyPr wrap="square" lIns="0" tIns="0" rIns="0" bIns="0" rtlCol="0" anchor="b" anchorCtr="0">
            <a:spAutoFit/>
          </a:bodyPr>
          <a:lstStyle/>
          <a:p>
            <a:pPr marL="0" algn="l" defTabSz="1219110" rtl="0" eaLnBrk="1" latinLnBrk="0" hangingPunct="1"/>
            <a:r>
              <a:rPr lang="en-US" sz="800" kern="1200" dirty="0">
                <a:solidFill>
                  <a:schemeClr val="bg1"/>
                </a:solidFill>
                <a:latin typeface="Segoe UI" panose="020B0502040204020203" pitchFamily="34" charset="0"/>
                <a:ea typeface="+mn-ea"/>
                <a:cs typeface="Segoe UI" panose="020B0502040204020203" pitchFamily="34" charset="0"/>
              </a:rPr>
              <a:t>©2016 Micron Technology, Inc. All rights reserved. Information, products, and/or specifications are subject to change without notice.  All information is provided on an “AS IS” basis without warranties of any kind. Statements regarding products, including regarding their features, availability, functionality, or compatibility, are provided for informational purposes only and do not modify the warranty, if any, applicable to any product. Drawings may not be to scale. Micron, the Micron logo, and all other Micron trademarks are the property of Micron Technology, Inc. All other trademarks are the property of their respective owners.</a:t>
            </a:r>
          </a:p>
        </p:txBody>
      </p:sp>
      <p:grpSp>
        <p:nvGrpSpPr>
          <p:cNvPr id="42" name="Group 41"/>
          <p:cNvGrpSpPr/>
          <p:nvPr/>
        </p:nvGrpSpPr>
        <p:grpSpPr>
          <a:xfrm>
            <a:off x="7589330" y="5509552"/>
            <a:ext cx="4141515" cy="1157119"/>
            <a:chOff x="5930901" y="4179887"/>
            <a:chExt cx="2727324" cy="762001"/>
          </a:xfrm>
          <a:solidFill>
            <a:schemeClr val="bg1"/>
          </a:solidFill>
        </p:grpSpPr>
        <p:sp>
          <p:nvSpPr>
            <p:cNvPr id="43" name="Freeform 5"/>
            <p:cNvSpPr>
              <a:spLocks/>
            </p:cNvSpPr>
            <p:nvPr/>
          </p:nvSpPr>
          <p:spPr bwMode="auto">
            <a:xfrm>
              <a:off x="7002463" y="4456113"/>
              <a:ext cx="390525" cy="330200"/>
            </a:xfrm>
            <a:custGeom>
              <a:avLst/>
              <a:gdLst>
                <a:gd name="T0" fmla="*/ 113 w 191"/>
                <a:gd name="T1" fmla="*/ 162 h 162"/>
                <a:gd name="T2" fmla="*/ 0 w 191"/>
                <a:gd name="T3" fmla="*/ 81 h 162"/>
                <a:gd name="T4" fmla="*/ 114 w 191"/>
                <a:gd name="T5" fmla="*/ 0 h 162"/>
                <a:gd name="T6" fmla="*/ 190 w 191"/>
                <a:gd name="T7" fmla="*/ 22 h 162"/>
                <a:gd name="T8" fmla="*/ 172 w 191"/>
                <a:gd name="T9" fmla="*/ 46 h 162"/>
                <a:gd name="T10" fmla="*/ 114 w 191"/>
                <a:gd name="T11" fmla="*/ 32 h 162"/>
                <a:gd name="T12" fmla="*/ 59 w 191"/>
                <a:gd name="T13" fmla="*/ 81 h 162"/>
                <a:gd name="T14" fmla="*/ 114 w 191"/>
                <a:gd name="T15" fmla="*/ 130 h 162"/>
                <a:gd name="T16" fmla="*/ 172 w 191"/>
                <a:gd name="T17" fmla="*/ 118 h 162"/>
                <a:gd name="T18" fmla="*/ 191 w 191"/>
                <a:gd name="T19" fmla="*/ 143 h 162"/>
                <a:gd name="T20" fmla="*/ 113 w 191"/>
                <a:gd name="T21" fmla="*/ 162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1" h="162">
                  <a:moveTo>
                    <a:pt x="113" y="162"/>
                  </a:moveTo>
                  <a:cubicBezTo>
                    <a:pt x="54" y="162"/>
                    <a:pt x="0" y="128"/>
                    <a:pt x="0" y="81"/>
                  </a:cubicBezTo>
                  <a:cubicBezTo>
                    <a:pt x="0" y="34"/>
                    <a:pt x="54" y="0"/>
                    <a:pt x="114" y="0"/>
                  </a:cubicBezTo>
                  <a:cubicBezTo>
                    <a:pt x="140" y="0"/>
                    <a:pt x="164" y="7"/>
                    <a:pt x="190" y="22"/>
                  </a:cubicBezTo>
                  <a:cubicBezTo>
                    <a:pt x="172" y="46"/>
                    <a:pt x="172" y="46"/>
                    <a:pt x="172" y="46"/>
                  </a:cubicBezTo>
                  <a:cubicBezTo>
                    <a:pt x="155" y="37"/>
                    <a:pt x="135" y="32"/>
                    <a:pt x="114" y="32"/>
                  </a:cubicBezTo>
                  <a:cubicBezTo>
                    <a:pt x="88" y="32"/>
                    <a:pt x="59" y="47"/>
                    <a:pt x="59" y="81"/>
                  </a:cubicBezTo>
                  <a:cubicBezTo>
                    <a:pt x="59" y="116"/>
                    <a:pt x="88" y="130"/>
                    <a:pt x="114" y="130"/>
                  </a:cubicBezTo>
                  <a:cubicBezTo>
                    <a:pt x="135" y="130"/>
                    <a:pt x="155" y="126"/>
                    <a:pt x="172" y="118"/>
                  </a:cubicBezTo>
                  <a:cubicBezTo>
                    <a:pt x="191" y="143"/>
                    <a:pt x="191" y="143"/>
                    <a:pt x="191" y="143"/>
                  </a:cubicBezTo>
                  <a:cubicBezTo>
                    <a:pt x="169" y="155"/>
                    <a:pt x="142" y="162"/>
                    <a:pt x="113" y="16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sz="2400"/>
            </a:p>
          </p:txBody>
        </p:sp>
        <p:sp>
          <p:nvSpPr>
            <p:cNvPr id="44" name="Freeform 6"/>
            <p:cNvSpPr>
              <a:spLocks noEditPoints="1"/>
            </p:cNvSpPr>
            <p:nvPr/>
          </p:nvSpPr>
          <p:spPr bwMode="auto">
            <a:xfrm>
              <a:off x="7696200" y="4456113"/>
              <a:ext cx="461962" cy="330200"/>
            </a:xfrm>
            <a:custGeom>
              <a:avLst/>
              <a:gdLst>
                <a:gd name="T0" fmla="*/ 167 w 226"/>
                <a:gd name="T1" fmla="*/ 81 h 162"/>
                <a:gd name="T2" fmla="*/ 113 w 226"/>
                <a:gd name="T3" fmla="*/ 129 h 162"/>
                <a:gd name="T4" fmla="*/ 59 w 226"/>
                <a:gd name="T5" fmla="*/ 81 h 162"/>
                <a:gd name="T6" fmla="*/ 113 w 226"/>
                <a:gd name="T7" fmla="*/ 32 h 162"/>
                <a:gd name="T8" fmla="*/ 167 w 226"/>
                <a:gd name="T9" fmla="*/ 81 h 162"/>
                <a:gd name="T10" fmla="*/ 113 w 226"/>
                <a:gd name="T11" fmla="*/ 162 h 162"/>
                <a:gd name="T12" fmla="*/ 226 w 226"/>
                <a:gd name="T13" fmla="*/ 81 h 162"/>
                <a:gd name="T14" fmla="*/ 113 w 226"/>
                <a:gd name="T15" fmla="*/ 0 h 162"/>
                <a:gd name="T16" fmla="*/ 0 w 226"/>
                <a:gd name="T17" fmla="*/ 81 h 162"/>
                <a:gd name="T18" fmla="*/ 113 w 226"/>
                <a:gd name="T19" fmla="*/ 162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26" h="162">
                  <a:moveTo>
                    <a:pt x="167" y="81"/>
                  </a:moveTo>
                  <a:cubicBezTo>
                    <a:pt x="167" y="115"/>
                    <a:pt x="138" y="129"/>
                    <a:pt x="113" y="129"/>
                  </a:cubicBezTo>
                  <a:cubicBezTo>
                    <a:pt x="88" y="129"/>
                    <a:pt x="59" y="115"/>
                    <a:pt x="59" y="81"/>
                  </a:cubicBezTo>
                  <a:cubicBezTo>
                    <a:pt x="59" y="46"/>
                    <a:pt x="88" y="32"/>
                    <a:pt x="113" y="32"/>
                  </a:cubicBezTo>
                  <a:cubicBezTo>
                    <a:pt x="138" y="32"/>
                    <a:pt x="167" y="46"/>
                    <a:pt x="167" y="81"/>
                  </a:cubicBezTo>
                  <a:close/>
                  <a:moveTo>
                    <a:pt x="113" y="162"/>
                  </a:moveTo>
                  <a:cubicBezTo>
                    <a:pt x="173" y="162"/>
                    <a:pt x="226" y="128"/>
                    <a:pt x="226" y="81"/>
                  </a:cubicBezTo>
                  <a:cubicBezTo>
                    <a:pt x="226" y="33"/>
                    <a:pt x="173" y="0"/>
                    <a:pt x="113" y="0"/>
                  </a:cubicBezTo>
                  <a:cubicBezTo>
                    <a:pt x="54" y="0"/>
                    <a:pt x="0" y="33"/>
                    <a:pt x="0" y="81"/>
                  </a:cubicBezTo>
                  <a:cubicBezTo>
                    <a:pt x="0" y="128"/>
                    <a:pt x="54" y="162"/>
                    <a:pt x="113" y="16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sz="2400"/>
            </a:p>
          </p:txBody>
        </p:sp>
        <p:sp>
          <p:nvSpPr>
            <p:cNvPr id="45" name="Freeform 7"/>
            <p:cNvSpPr>
              <a:spLocks/>
            </p:cNvSpPr>
            <p:nvPr/>
          </p:nvSpPr>
          <p:spPr bwMode="auto">
            <a:xfrm>
              <a:off x="8207375" y="4449763"/>
              <a:ext cx="336550" cy="328613"/>
            </a:xfrm>
            <a:custGeom>
              <a:avLst/>
              <a:gdLst>
                <a:gd name="T0" fmla="*/ 0 w 165"/>
                <a:gd name="T1" fmla="*/ 161 h 161"/>
                <a:gd name="T2" fmla="*/ 56 w 165"/>
                <a:gd name="T3" fmla="*/ 161 h 161"/>
                <a:gd name="T4" fmla="*/ 56 w 165"/>
                <a:gd name="T5" fmla="*/ 64 h 161"/>
                <a:gd name="T6" fmla="*/ 85 w 165"/>
                <a:gd name="T7" fmla="*/ 36 h 161"/>
                <a:gd name="T8" fmla="*/ 109 w 165"/>
                <a:gd name="T9" fmla="*/ 56 h 161"/>
                <a:gd name="T10" fmla="*/ 109 w 165"/>
                <a:gd name="T11" fmla="*/ 161 h 161"/>
                <a:gd name="T12" fmla="*/ 165 w 165"/>
                <a:gd name="T13" fmla="*/ 161 h 161"/>
                <a:gd name="T14" fmla="*/ 165 w 165"/>
                <a:gd name="T15" fmla="*/ 53 h 161"/>
                <a:gd name="T16" fmla="*/ 98 w 165"/>
                <a:gd name="T17" fmla="*/ 0 h 161"/>
                <a:gd name="T18" fmla="*/ 97 w 165"/>
                <a:gd name="T19" fmla="*/ 0 h 161"/>
                <a:gd name="T20" fmla="*/ 96 w 165"/>
                <a:gd name="T21" fmla="*/ 0 h 161"/>
                <a:gd name="T22" fmla="*/ 55 w 165"/>
                <a:gd name="T23" fmla="*/ 12 h 161"/>
                <a:gd name="T24" fmla="*/ 0 w 165"/>
                <a:gd name="T25" fmla="*/ 1 h 161"/>
                <a:gd name="T26" fmla="*/ 0 w 165"/>
                <a:gd name="T27" fmla="*/ 161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65" h="161">
                  <a:moveTo>
                    <a:pt x="0" y="161"/>
                  </a:moveTo>
                  <a:cubicBezTo>
                    <a:pt x="56" y="161"/>
                    <a:pt x="56" y="161"/>
                    <a:pt x="56" y="161"/>
                  </a:cubicBezTo>
                  <a:cubicBezTo>
                    <a:pt x="56" y="64"/>
                    <a:pt x="56" y="64"/>
                    <a:pt x="56" y="64"/>
                  </a:cubicBezTo>
                  <a:cubicBezTo>
                    <a:pt x="56" y="51"/>
                    <a:pt x="66" y="36"/>
                    <a:pt x="85" y="36"/>
                  </a:cubicBezTo>
                  <a:cubicBezTo>
                    <a:pt x="97" y="36"/>
                    <a:pt x="109" y="45"/>
                    <a:pt x="109" y="56"/>
                  </a:cubicBezTo>
                  <a:cubicBezTo>
                    <a:pt x="109" y="161"/>
                    <a:pt x="109" y="161"/>
                    <a:pt x="109" y="161"/>
                  </a:cubicBezTo>
                  <a:cubicBezTo>
                    <a:pt x="165" y="161"/>
                    <a:pt x="165" y="161"/>
                    <a:pt x="165" y="161"/>
                  </a:cubicBezTo>
                  <a:cubicBezTo>
                    <a:pt x="165" y="53"/>
                    <a:pt x="165" y="53"/>
                    <a:pt x="165" y="53"/>
                  </a:cubicBezTo>
                  <a:cubicBezTo>
                    <a:pt x="165" y="24"/>
                    <a:pt x="135" y="0"/>
                    <a:pt x="98" y="0"/>
                  </a:cubicBezTo>
                  <a:cubicBezTo>
                    <a:pt x="98" y="0"/>
                    <a:pt x="98" y="0"/>
                    <a:pt x="97" y="0"/>
                  </a:cubicBezTo>
                  <a:cubicBezTo>
                    <a:pt x="97" y="0"/>
                    <a:pt x="97" y="0"/>
                    <a:pt x="96" y="0"/>
                  </a:cubicBezTo>
                  <a:cubicBezTo>
                    <a:pt x="81" y="0"/>
                    <a:pt x="67" y="5"/>
                    <a:pt x="55" y="12"/>
                  </a:cubicBezTo>
                  <a:cubicBezTo>
                    <a:pt x="55" y="12"/>
                    <a:pt x="52" y="1"/>
                    <a:pt x="0" y="1"/>
                  </a:cubicBezTo>
                  <a:lnTo>
                    <a:pt x="0" y="161"/>
                  </a:lnTo>
                  <a:close/>
                </a:path>
              </a:pathLst>
            </a:custGeom>
            <a:grpFill/>
            <a:ln>
              <a:noFill/>
            </a:ln>
          </p:spPr>
          <p:txBody>
            <a:bodyPr vert="horz" wrap="square" lIns="91440" tIns="45720" rIns="91440" bIns="45720" numCol="1" anchor="t" anchorCtr="0" compatLnSpc="1">
              <a:prstTxWarp prst="textNoShape">
                <a:avLst/>
              </a:prstTxWarp>
            </a:bodyPr>
            <a:lstStyle/>
            <a:p>
              <a:endParaRPr lang="en-US" sz="2400"/>
            </a:p>
          </p:txBody>
        </p:sp>
        <p:sp>
          <p:nvSpPr>
            <p:cNvPr id="46" name="Rectangle 8"/>
            <p:cNvSpPr>
              <a:spLocks noChangeArrowheads="1"/>
            </p:cNvSpPr>
            <p:nvPr/>
          </p:nvSpPr>
          <p:spPr bwMode="auto">
            <a:xfrm>
              <a:off x="6837363" y="4464050"/>
              <a:ext cx="112712" cy="314325"/>
            </a:xfrm>
            <a:prstGeom prst="rect">
              <a:avLst/>
            </a:prstGeom>
            <a:grpFill/>
            <a:ln>
              <a:noFill/>
            </a:ln>
          </p:spPr>
          <p:txBody>
            <a:bodyPr vert="horz" wrap="square" lIns="91440" tIns="45720" rIns="91440" bIns="45720" numCol="1" anchor="t" anchorCtr="0" compatLnSpc="1">
              <a:prstTxWarp prst="textNoShape">
                <a:avLst/>
              </a:prstTxWarp>
            </a:bodyPr>
            <a:lstStyle/>
            <a:p>
              <a:endParaRPr lang="en-US" sz="2400"/>
            </a:p>
          </p:txBody>
        </p:sp>
        <p:sp>
          <p:nvSpPr>
            <p:cNvPr id="47" name="Freeform 9"/>
            <p:cNvSpPr>
              <a:spLocks/>
            </p:cNvSpPr>
            <p:nvPr/>
          </p:nvSpPr>
          <p:spPr bwMode="auto">
            <a:xfrm>
              <a:off x="7446963" y="4457700"/>
              <a:ext cx="236537" cy="320675"/>
            </a:xfrm>
            <a:custGeom>
              <a:avLst/>
              <a:gdLst>
                <a:gd name="T0" fmla="*/ 0 w 116"/>
                <a:gd name="T1" fmla="*/ 157 h 157"/>
                <a:gd name="T2" fmla="*/ 55 w 116"/>
                <a:gd name="T3" fmla="*/ 157 h 157"/>
                <a:gd name="T4" fmla="*/ 55 w 116"/>
                <a:gd name="T5" fmla="*/ 63 h 157"/>
                <a:gd name="T6" fmla="*/ 91 w 116"/>
                <a:gd name="T7" fmla="*/ 37 h 157"/>
                <a:gd name="T8" fmla="*/ 116 w 116"/>
                <a:gd name="T9" fmla="*/ 42 h 157"/>
                <a:gd name="T10" fmla="*/ 116 w 116"/>
                <a:gd name="T11" fmla="*/ 42 h 157"/>
                <a:gd name="T12" fmla="*/ 116 w 116"/>
                <a:gd name="T13" fmla="*/ 1 h 157"/>
                <a:gd name="T14" fmla="*/ 96 w 116"/>
                <a:gd name="T15" fmla="*/ 0 h 157"/>
                <a:gd name="T16" fmla="*/ 55 w 116"/>
                <a:gd name="T17" fmla="*/ 11 h 157"/>
                <a:gd name="T18" fmla="*/ 0 w 116"/>
                <a:gd name="T19" fmla="*/ 1 h 157"/>
                <a:gd name="T20" fmla="*/ 0 w 116"/>
                <a:gd name="T21" fmla="*/ 157 h 1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6" h="157">
                  <a:moveTo>
                    <a:pt x="0" y="157"/>
                  </a:moveTo>
                  <a:cubicBezTo>
                    <a:pt x="55" y="157"/>
                    <a:pt x="55" y="157"/>
                    <a:pt x="55" y="157"/>
                  </a:cubicBezTo>
                  <a:cubicBezTo>
                    <a:pt x="55" y="63"/>
                    <a:pt x="55" y="63"/>
                    <a:pt x="55" y="63"/>
                  </a:cubicBezTo>
                  <a:cubicBezTo>
                    <a:pt x="55" y="49"/>
                    <a:pt x="72" y="37"/>
                    <a:pt x="91" y="37"/>
                  </a:cubicBezTo>
                  <a:cubicBezTo>
                    <a:pt x="100" y="37"/>
                    <a:pt x="109" y="39"/>
                    <a:pt x="116" y="42"/>
                  </a:cubicBezTo>
                  <a:cubicBezTo>
                    <a:pt x="116" y="42"/>
                    <a:pt x="116" y="42"/>
                    <a:pt x="116" y="42"/>
                  </a:cubicBezTo>
                  <a:cubicBezTo>
                    <a:pt x="116" y="1"/>
                    <a:pt x="116" y="1"/>
                    <a:pt x="116" y="1"/>
                  </a:cubicBezTo>
                  <a:cubicBezTo>
                    <a:pt x="109" y="0"/>
                    <a:pt x="102" y="0"/>
                    <a:pt x="96" y="0"/>
                  </a:cubicBezTo>
                  <a:cubicBezTo>
                    <a:pt x="82" y="0"/>
                    <a:pt x="67" y="4"/>
                    <a:pt x="55" y="11"/>
                  </a:cubicBezTo>
                  <a:cubicBezTo>
                    <a:pt x="54" y="9"/>
                    <a:pt x="47" y="1"/>
                    <a:pt x="0" y="1"/>
                  </a:cubicBezTo>
                  <a:lnTo>
                    <a:pt x="0" y="157"/>
                  </a:lnTo>
                  <a:close/>
                </a:path>
              </a:pathLst>
            </a:custGeom>
            <a:grpFill/>
            <a:ln>
              <a:noFill/>
            </a:ln>
          </p:spPr>
          <p:txBody>
            <a:bodyPr vert="horz" wrap="square" lIns="91440" tIns="45720" rIns="91440" bIns="45720" numCol="1" anchor="t" anchorCtr="0" compatLnSpc="1">
              <a:prstTxWarp prst="textNoShape">
                <a:avLst/>
              </a:prstTxWarp>
            </a:bodyPr>
            <a:lstStyle/>
            <a:p>
              <a:endParaRPr lang="en-US" sz="2400"/>
            </a:p>
          </p:txBody>
        </p:sp>
        <p:sp>
          <p:nvSpPr>
            <p:cNvPr id="48" name="Freeform 10"/>
            <p:cNvSpPr>
              <a:spLocks/>
            </p:cNvSpPr>
            <p:nvPr/>
          </p:nvSpPr>
          <p:spPr bwMode="auto">
            <a:xfrm>
              <a:off x="6397625" y="4179887"/>
              <a:ext cx="519112" cy="622300"/>
            </a:xfrm>
            <a:custGeom>
              <a:avLst/>
              <a:gdLst>
                <a:gd name="T0" fmla="*/ 234 w 254"/>
                <a:gd name="T1" fmla="*/ 29 h 305"/>
                <a:gd name="T2" fmla="*/ 65 w 254"/>
                <a:gd name="T3" fmla="*/ 56 h 305"/>
                <a:gd name="T4" fmla="*/ 55 w 254"/>
                <a:gd name="T5" fmla="*/ 61 h 305"/>
                <a:gd name="T6" fmla="*/ 57 w 254"/>
                <a:gd name="T7" fmla="*/ 65 h 305"/>
                <a:gd name="T8" fmla="*/ 67 w 254"/>
                <a:gd name="T9" fmla="*/ 61 h 305"/>
                <a:gd name="T10" fmla="*/ 198 w 254"/>
                <a:gd name="T11" fmla="*/ 46 h 305"/>
                <a:gd name="T12" fmla="*/ 64 w 254"/>
                <a:gd name="T13" fmla="*/ 258 h 305"/>
                <a:gd name="T14" fmla="*/ 15 w 254"/>
                <a:gd name="T15" fmla="*/ 292 h 305"/>
                <a:gd name="T16" fmla="*/ 12 w 254"/>
                <a:gd name="T17" fmla="*/ 293 h 305"/>
                <a:gd name="T18" fmla="*/ 3 w 254"/>
                <a:gd name="T19" fmla="*/ 300 h 305"/>
                <a:gd name="T20" fmla="*/ 5 w 254"/>
                <a:gd name="T21" fmla="*/ 303 h 305"/>
                <a:gd name="T22" fmla="*/ 15 w 254"/>
                <a:gd name="T23" fmla="*/ 298 h 305"/>
                <a:gd name="T24" fmla="*/ 18 w 254"/>
                <a:gd name="T25" fmla="*/ 296 h 305"/>
                <a:gd name="T26" fmla="*/ 72 w 254"/>
                <a:gd name="T27" fmla="*/ 260 h 305"/>
                <a:gd name="T28" fmla="*/ 111 w 254"/>
                <a:gd name="T29" fmla="*/ 231 h 305"/>
                <a:gd name="T30" fmla="*/ 111 w 254"/>
                <a:gd name="T31" fmla="*/ 293 h 305"/>
                <a:gd name="T32" fmla="*/ 167 w 254"/>
                <a:gd name="T33" fmla="*/ 293 h 305"/>
                <a:gd name="T34" fmla="*/ 167 w 254"/>
                <a:gd name="T35" fmla="*/ 181 h 305"/>
                <a:gd name="T36" fmla="*/ 234 w 254"/>
                <a:gd name="T37" fmla="*/ 29 h 3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54" h="305">
                  <a:moveTo>
                    <a:pt x="234" y="29"/>
                  </a:moveTo>
                  <a:cubicBezTo>
                    <a:pt x="213" y="0"/>
                    <a:pt x="149" y="12"/>
                    <a:pt x="65" y="56"/>
                  </a:cubicBezTo>
                  <a:cubicBezTo>
                    <a:pt x="61" y="58"/>
                    <a:pt x="58" y="60"/>
                    <a:pt x="55" y="61"/>
                  </a:cubicBezTo>
                  <a:cubicBezTo>
                    <a:pt x="51" y="64"/>
                    <a:pt x="54" y="66"/>
                    <a:pt x="57" y="65"/>
                  </a:cubicBezTo>
                  <a:cubicBezTo>
                    <a:pt x="60" y="64"/>
                    <a:pt x="63" y="63"/>
                    <a:pt x="67" y="61"/>
                  </a:cubicBezTo>
                  <a:cubicBezTo>
                    <a:pt x="130" y="31"/>
                    <a:pt x="179" y="26"/>
                    <a:pt x="198" y="46"/>
                  </a:cubicBezTo>
                  <a:cubicBezTo>
                    <a:pt x="227" y="78"/>
                    <a:pt x="167" y="181"/>
                    <a:pt x="64" y="258"/>
                  </a:cubicBezTo>
                  <a:cubicBezTo>
                    <a:pt x="50" y="268"/>
                    <a:pt x="29" y="283"/>
                    <a:pt x="15" y="292"/>
                  </a:cubicBezTo>
                  <a:cubicBezTo>
                    <a:pt x="14" y="292"/>
                    <a:pt x="13" y="293"/>
                    <a:pt x="12" y="293"/>
                  </a:cubicBezTo>
                  <a:cubicBezTo>
                    <a:pt x="9" y="296"/>
                    <a:pt x="6" y="298"/>
                    <a:pt x="3" y="300"/>
                  </a:cubicBezTo>
                  <a:cubicBezTo>
                    <a:pt x="0" y="302"/>
                    <a:pt x="1" y="305"/>
                    <a:pt x="5" y="303"/>
                  </a:cubicBezTo>
                  <a:cubicBezTo>
                    <a:pt x="8" y="302"/>
                    <a:pt x="12" y="300"/>
                    <a:pt x="15" y="298"/>
                  </a:cubicBezTo>
                  <a:cubicBezTo>
                    <a:pt x="16" y="297"/>
                    <a:pt x="17" y="297"/>
                    <a:pt x="18" y="296"/>
                  </a:cubicBezTo>
                  <a:cubicBezTo>
                    <a:pt x="33" y="287"/>
                    <a:pt x="56" y="271"/>
                    <a:pt x="72" y="260"/>
                  </a:cubicBezTo>
                  <a:cubicBezTo>
                    <a:pt x="86" y="251"/>
                    <a:pt x="98" y="241"/>
                    <a:pt x="111" y="231"/>
                  </a:cubicBezTo>
                  <a:cubicBezTo>
                    <a:pt x="111" y="293"/>
                    <a:pt x="111" y="293"/>
                    <a:pt x="111" y="293"/>
                  </a:cubicBezTo>
                  <a:cubicBezTo>
                    <a:pt x="167" y="293"/>
                    <a:pt x="167" y="293"/>
                    <a:pt x="167" y="293"/>
                  </a:cubicBezTo>
                  <a:cubicBezTo>
                    <a:pt x="167" y="181"/>
                    <a:pt x="167" y="181"/>
                    <a:pt x="167" y="181"/>
                  </a:cubicBezTo>
                  <a:cubicBezTo>
                    <a:pt x="228" y="117"/>
                    <a:pt x="254" y="58"/>
                    <a:pt x="234" y="29"/>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sz="2400"/>
            </a:p>
          </p:txBody>
        </p:sp>
        <p:sp>
          <p:nvSpPr>
            <p:cNvPr id="49" name="Freeform 11"/>
            <p:cNvSpPr>
              <a:spLocks/>
            </p:cNvSpPr>
            <p:nvPr/>
          </p:nvSpPr>
          <p:spPr bwMode="auto">
            <a:xfrm>
              <a:off x="5930901" y="4330700"/>
              <a:ext cx="798512" cy="611188"/>
            </a:xfrm>
            <a:custGeom>
              <a:avLst/>
              <a:gdLst>
                <a:gd name="T0" fmla="*/ 120 w 391"/>
                <a:gd name="T1" fmla="*/ 299 h 299"/>
                <a:gd name="T2" fmla="*/ 177 w 391"/>
                <a:gd name="T3" fmla="*/ 299 h 299"/>
                <a:gd name="T4" fmla="*/ 177 w 391"/>
                <a:gd name="T5" fmla="*/ 240 h 299"/>
                <a:gd name="T6" fmla="*/ 223 w 391"/>
                <a:gd name="T7" fmla="*/ 211 h 299"/>
                <a:gd name="T8" fmla="*/ 231 w 391"/>
                <a:gd name="T9" fmla="*/ 204 h 299"/>
                <a:gd name="T10" fmla="*/ 229 w 391"/>
                <a:gd name="T11" fmla="*/ 201 h 299"/>
                <a:gd name="T12" fmla="*/ 219 w 391"/>
                <a:gd name="T13" fmla="*/ 207 h 299"/>
                <a:gd name="T14" fmla="*/ 53 w 391"/>
                <a:gd name="T15" fmla="*/ 250 h 299"/>
                <a:gd name="T16" fmla="*/ 120 w 391"/>
                <a:gd name="T17" fmla="*/ 120 h 299"/>
                <a:gd name="T18" fmla="*/ 120 w 391"/>
                <a:gd name="T19" fmla="*/ 249 h 299"/>
                <a:gd name="T20" fmla="*/ 177 w 391"/>
                <a:gd name="T21" fmla="*/ 223 h 299"/>
                <a:gd name="T22" fmla="*/ 177 w 391"/>
                <a:gd name="T23" fmla="*/ 103 h 299"/>
                <a:gd name="T24" fmla="*/ 189 w 391"/>
                <a:gd name="T25" fmla="*/ 129 h 299"/>
                <a:gd name="T26" fmla="*/ 258 w 391"/>
                <a:gd name="T27" fmla="*/ 176 h 299"/>
                <a:gd name="T28" fmla="*/ 327 w 391"/>
                <a:gd name="T29" fmla="*/ 129 h 299"/>
                <a:gd name="T30" fmla="*/ 340 w 391"/>
                <a:gd name="T31" fmla="*/ 103 h 299"/>
                <a:gd name="T32" fmla="*/ 340 w 391"/>
                <a:gd name="T33" fmla="*/ 134 h 299"/>
                <a:gd name="T34" fmla="*/ 390 w 391"/>
                <a:gd name="T35" fmla="*/ 76 h 299"/>
                <a:gd name="T36" fmla="*/ 390 w 391"/>
                <a:gd name="T37" fmla="*/ 69 h 299"/>
                <a:gd name="T38" fmla="*/ 342 w 391"/>
                <a:gd name="T39" fmla="*/ 39 h 299"/>
                <a:gd name="T40" fmla="*/ 294 w 391"/>
                <a:gd name="T41" fmla="*/ 69 h 299"/>
                <a:gd name="T42" fmla="*/ 270 w 391"/>
                <a:gd name="T43" fmla="*/ 119 h 299"/>
                <a:gd name="T44" fmla="*/ 258 w 391"/>
                <a:gd name="T45" fmla="*/ 126 h 299"/>
                <a:gd name="T46" fmla="*/ 246 w 391"/>
                <a:gd name="T47" fmla="*/ 119 h 299"/>
                <a:gd name="T48" fmla="*/ 222 w 391"/>
                <a:gd name="T49" fmla="*/ 69 h 299"/>
                <a:gd name="T50" fmla="*/ 203 w 391"/>
                <a:gd name="T51" fmla="*/ 47 h 299"/>
                <a:gd name="T52" fmla="*/ 253 w 391"/>
                <a:gd name="T53" fmla="*/ 11 h 299"/>
                <a:gd name="T54" fmla="*/ 262 w 391"/>
                <a:gd name="T55" fmla="*/ 5 h 299"/>
                <a:gd name="T56" fmla="*/ 260 w 391"/>
                <a:gd name="T57" fmla="*/ 2 h 299"/>
                <a:gd name="T58" fmla="*/ 250 w 391"/>
                <a:gd name="T59" fmla="*/ 7 h 299"/>
                <a:gd name="T60" fmla="*/ 199 w 391"/>
                <a:gd name="T61" fmla="*/ 39 h 299"/>
                <a:gd name="T62" fmla="*/ 194 w 391"/>
                <a:gd name="T63" fmla="*/ 43 h 299"/>
                <a:gd name="T64" fmla="*/ 174 w 391"/>
                <a:gd name="T65" fmla="*/ 39 h 299"/>
                <a:gd name="T66" fmla="*/ 120 w 391"/>
                <a:gd name="T67" fmla="*/ 93 h 299"/>
                <a:gd name="T68" fmla="*/ 120 w 391"/>
                <a:gd name="T69" fmla="*/ 100 h 299"/>
                <a:gd name="T70" fmla="*/ 22 w 391"/>
                <a:gd name="T71" fmla="*/ 272 h 299"/>
                <a:gd name="T72" fmla="*/ 120 w 391"/>
                <a:gd name="T73" fmla="*/ 270 h 299"/>
                <a:gd name="T74" fmla="*/ 120 w 391"/>
                <a:gd name="T75" fmla="*/ 299 h 2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391" h="299">
                  <a:moveTo>
                    <a:pt x="120" y="299"/>
                  </a:moveTo>
                  <a:cubicBezTo>
                    <a:pt x="177" y="299"/>
                    <a:pt x="177" y="299"/>
                    <a:pt x="177" y="299"/>
                  </a:cubicBezTo>
                  <a:cubicBezTo>
                    <a:pt x="177" y="240"/>
                    <a:pt x="177" y="240"/>
                    <a:pt x="177" y="240"/>
                  </a:cubicBezTo>
                  <a:cubicBezTo>
                    <a:pt x="192" y="231"/>
                    <a:pt x="207" y="222"/>
                    <a:pt x="223" y="211"/>
                  </a:cubicBezTo>
                  <a:cubicBezTo>
                    <a:pt x="226" y="209"/>
                    <a:pt x="229" y="206"/>
                    <a:pt x="231" y="204"/>
                  </a:cubicBezTo>
                  <a:cubicBezTo>
                    <a:pt x="235" y="201"/>
                    <a:pt x="232" y="199"/>
                    <a:pt x="229" y="201"/>
                  </a:cubicBezTo>
                  <a:cubicBezTo>
                    <a:pt x="227" y="202"/>
                    <a:pt x="223" y="204"/>
                    <a:pt x="219" y="207"/>
                  </a:cubicBezTo>
                  <a:cubicBezTo>
                    <a:pt x="133" y="262"/>
                    <a:pt x="74" y="279"/>
                    <a:pt x="53" y="250"/>
                  </a:cubicBezTo>
                  <a:cubicBezTo>
                    <a:pt x="34" y="224"/>
                    <a:pt x="65" y="175"/>
                    <a:pt x="120" y="120"/>
                  </a:cubicBezTo>
                  <a:cubicBezTo>
                    <a:pt x="120" y="249"/>
                    <a:pt x="120" y="249"/>
                    <a:pt x="120" y="249"/>
                  </a:cubicBezTo>
                  <a:cubicBezTo>
                    <a:pt x="136" y="243"/>
                    <a:pt x="155" y="235"/>
                    <a:pt x="177" y="223"/>
                  </a:cubicBezTo>
                  <a:cubicBezTo>
                    <a:pt x="177" y="103"/>
                    <a:pt x="177" y="103"/>
                    <a:pt x="177" y="103"/>
                  </a:cubicBezTo>
                  <a:cubicBezTo>
                    <a:pt x="189" y="129"/>
                    <a:pt x="189" y="129"/>
                    <a:pt x="189" y="129"/>
                  </a:cubicBezTo>
                  <a:cubicBezTo>
                    <a:pt x="202" y="158"/>
                    <a:pt x="227" y="176"/>
                    <a:pt x="258" y="176"/>
                  </a:cubicBezTo>
                  <a:cubicBezTo>
                    <a:pt x="289" y="176"/>
                    <a:pt x="314" y="158"/>
                    <a:pt x="327" y="129"/>
                  </a:cubicBezTo>
                  <a:cubicBezTo>
                    <a:pt x="340" y="103"/>
                    <a:pt x="340" y="103"/>
                    <a:pt x="340" y="103"/>
                  </a:cubicBezTo>
                  <a:cubicBezTo>
                    <a:pt x="340" y="134"/>
                    <a:pt x="340" y="134"/>
                    <a:pt x="340" y="134"/>
                  </a:cubicBezTo>
                  <a:cubicBezTo>
                    <a:pt x="360" y="114"/>
                    <a:pt x="377" y="95"/>
                    <a:pt x="390" y="76"/>
                  </a:cubicBezTo>
                  <a:cubicBezTo>
                    <a:pt x="391" y="74"/>
                    <a:pt x="391" y="72"/>
                    <a:pt x="390" y="69"/>
                  </a:cubicBezTo>
                  <a:cubicBezTo>
                    <a:pt x="382" y="51"/>
                    <a:pt x="363" y="39"/>
                    <a:pt x="342" y="39"/>
                  </a:cubicBezTo>
                  <a:cubicBezTo>
                    <a:pt x="321" y="39"/>
                    <a:pt x="302" y="51"/>
                    <a:pt x="294" y="69"/>
                  </a:cubicBezTo>
                  <a:cubicBezTo>
                    <a:pt x="270" y="119"/>
                    <a:pt x="270" y="119"/>
                    <a:pt x="270" y="119"/>
                  </a:cubicBezTo>
                  <a:cubicBezTo>
                    <a:pt x="268" y="124"/>
                    <a:pt x="263" y="126"/>
                    <a:pt x="258" y="126"/>
                  </a:cubicBezTo>
                  <a:cubicBezTo>
                    <a:pt x="253" y="126"/>
                    <a:pt x="248" y="124"/>
                    <a:pt x="246" y="119"/>
                  </a:cubicBezTo>
                  <a:cubicBezTo>
                    <a:pt x="222" y="69"/>
                    <a:pt x="222" y="69"/>
                    <a:pt x="222" y="69"/>
                  </a:cubicBezTo>
                  <a:cubicBezTo>
                    <a:pt x="218" y="60"/>
                    <a:pt x="211" y="52"/>
                    <a:pt x="203" y="47"/>
                  </a:cubicBezTo>
                  <a:cubicBezTo>
                    <a:pt x="220" y="33"/>
                    <a:pt x="236" y="21"/>
                    <a:pt x="253" y="11"/>
                  </a:cubicBezTo>
                  <a:cubicBezTo>
                    <a:pt x="256" y="9"/>
                    <a:pt x="260" y="7"/>
                    <a:pt x="262" y="5"/>
                  </a:cubicBezTo>
                  <a:cubicBezTo>
                    <a:pt x="265" y="3"/>
                    <a:pt x="264" y="0"/>
                    <a:pt x="260" y="2"/>
                  </a:cubicBezTo>
                  <a:cubicBezTo>
                    <a:pt x="257" y="3"/>
                    <a:pt x="253" y="5"/>
                    <a:pt x="250" y="7"/>
                  </a:cubicBezTo>
                  <a:cubicBezTo>
                    <a:pt x="233" y="17"/>
                    <a:pt x="216" y="27"/>
                    <a:pt x="199" y="39"/>
                  </a:cubicBezTo>
                  <a:cubicBezTo>
                    <a:pt x="198" y="40"/>
                    <a:pt x="196" y="41"/>
                    <a:pt x="194" y="43"/>
                  </a:cubicBezTo>
                  <a:cubicBezTo>
                    <a:pt x="188" y="40"/>
                    <a:pt x="181" y="39"/>
                    <a:pt x="174" y="39"/>
                  </a:cubicBezTo>
                  <a:cubicBezTo>
                    <a:pt x="144" y="39"/>
                    <a:pt x="120" y="63"/>
                    <a:pt x="120" y="93"/>
                  </a:cubicBezTo>
                  <a:cubicBezTo>
                    <a:pt x="120" y="100"/>
                    <a:pt x="120" y="100"/>
                    <a:pt x="120" y="100"/>
                  </a:cubicBezTo>
                  <a:cubicBezTo>
                    <a:pt x="41" y="171"/>
                    <a:pt x="0" y="241"/>
                    <a:pt x="22" y="272"/>
                  </a:cubicBezTo>
                  <a:cubicBezTo>
                    <a:pt x="37" y="294"/>
                    <a:pt x="75" y="289"/>
                    <a:pt x="120" y="270"/>
                  </a:cubicBezTo>
                  <a:lnTo>
                    <a:pt x="120" y="299"/>
                  </a:lnTo>
                  <a:close/>
                </a:path>
              </a:pathLst>
            </a:custGeom>
            <a:grpFill/>
            <a:ln>
              <a:noFill/>
            </a:ln>
          </p:spPr>
          <p:txBody>
            <a:bodyPr vert="horz" wrap="square" lIns="91440" tIns="45720" rIns="91440" bIns="45720" numCol="1" anchor="t" anchorCtr="0" compatLnSpc="1">
              <a:prstTxWarp prst="textNoShape">
                <a:avLst/>
              </a:prstTxWarp>
            </a:bodyPr>
            <a:lstStyle/>
            <a:p>
              <a:endParaRPr lang="en-US" sz="2400"/>
            </a:p>
          </p:txBody>
        </p:sp>
        <p:sp>
          <p:nvSpPr>
            <p:cNvPr id="50" name="Freeform 12"/>
            <p:cNvSpPr>
              <a:spLocks noEditPoints="1"/>
            </p:cNvSpPr>
            <p:nvPr/>
          </p:nvSpPr>
          <p:spPr bwMode="auto">
            <a:xfrm>
              <a:off x="8593138" y="4449763"/>
              <a:ext cx="65087" cy="63500"/>
            </a:xfrm>
            <a:custGeom>
              <a:avLst/>
              <a:gdLst>
                <a:gd name="T0" fmla="*/ 0 w 32"/>
                <a:gd name="T1" fmla="*/ 16 h 31"/>
                <a:gd name="T2" fmla="*/ 16 w 32"/>
                <a:gd name="T3" fmla="*/ 0 h 31"/>
                <a:gd name="T4" fmla="*/ 32 w 32"/>
                <a:gd name="T5" fmla="*/ 16 h 31"/>
                <a:gd name="T6" fmla="*/ 16 w 32"/>
                <a:gd name="T7" fmla="*/ 31 h 31"/>
                <a:gd name="T8" fmla="*/ 0 w 32"/>
                <a:gd name="T9" fmla="*/ 16 h 31"/>
                <a:gd name="T10" fmla="*/ 28 w 32"/>
                <a:gd name="T11" fmla="*/ 16 h 31"/>
                <a:gd name="T12" fmla="*/ 16 w 32"/>
                <a:gd name="T13" fmla="*/ 3 h 31"/>
                <a:gd name="T14" fmla="*/ 4 w 32"/>
                <a:gd name="T15" fmla="*/ 16 h 31"/>
                <a:gd name="T16" fmla="*/ 16 w 32"/>
                <a:gd name="T17" fmla="*/ 28 h 31"/>
                <a:gd name="T18" fmla="*/ 28 w 32"/>
                <a:gd name="T19" fmla="*/ 16 h 31"/>
                <a:gd name="T20" fmla="*/ 10 w 32"/>
                <a:gd name="T21" fmla="*/ 7 h 31"/>
                <a:gd name="T22" fmla="*/ 17 w 32"/>
                <a:gd name="T23" fmla="*/ 7 h 31"/>
                <a:gd name="T24" fmla="*/ 23 w 32"/>
                <a:gd name="T25" fmla="*/ 12 h 31"/>
                <a:gd name="T26" fmla="*/ 19 w 32"/>
                <a:gd name="T27" fmla="*/ 17 h 31"/>
                <a:gd name="T28" fmla="*/ 24 w 32"/>
                <a:gd name="T29" fmla="*/ 24 h 31"/>
                <a:gd name="T30" fmla="*/ 20 w 32"/>
                <a:gd name="T31" fmla="*/ 24 h 31"/>
                <a:gd name="T32" fmla="*/ 15 w 32"/>
                <a:gd name="T33" fmla="*/ 17 h 31"/>
                <a:gd name="T34" fmla="*/ 13 w 32"/>
                <a:gd name="T35" fmla="*/ 17 h 31"/>
                <a:gd name="T36" fmla="*/ 13 w 32"/>
                <a:gd name="T37" fmla="*/ 24 h 31"/>
                <a:gd name="T38" fmla="*/ 10 w 32"/>
                <a:gd name="T39" fmla="*/ 24 h 31"/>
                <a:gd name="T40" fmla="*/ 10 w 32"/>
                <a:gd name="T41" fmla="*/ 7 h 31"/>
                <a:gd name="T42" fmla="*/ 13 w 32"/>
                <a:gd name="T43" fmla="*/ 14 h 31"/>
                <a:gd name="T44" fmla="*/ 16 w 32"/>
                <a:gd name="T45" fmla="*/ 14 h 31"/>
                <a:gd name="T46" fmla="*/ 20 w 32"/>
                <a:gd name="T47" fmla="*/ 12 h 31"/>
                <a:gd name="T48" fmla="*/ 16 w 32"/>
                <a:gd name="T49" fmla="*/ 9 h 31"/>
                <a:gd name="T50" fmla="*/ 13 w 32"/>
                <a:gd name="T51" fmla="*/ 9 h 31"/>
                <a:gd name="T52" fmla="*/ 13 w 32"/>
                <a:gd name="T53" fmla="*/ 14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2" h="31">
                  <a:moveTo>
                    <a:pt x="0" y="16"/>
                  </a:moveTo>
                  <a:cubicBezTo>
                    <a:pt x="0" y="7"/>
                    <a:pt x="7" y="0"/>
                    <a:pt x="16" y="0"/>
                  </a:cubicBezTo>
                  <a:cubicBezTo>
                    <a:pt x="25" y="0"/>
                    <a:pt x="32" y="7"/>
                    <a:pt x="32" y="16"/>
                  </a:cubicBezTo>
                  <a:cubicBezTo>
                    <a:pt x="32" y="24"/>
                    <a:pt x="25" y="31"/>
                    <a:pt x="16" y="31"/>
                  </a:cubicBezTo>
                  <a:cubicBezTo>
                    <a:pt x="7" y="31"/>
                    <a:pt x="0" y="24"/>
                    <a:pt x="0" y="16"/>
                  </a:cubicBezTo>
                  <a:close/>
                  <a:moveTo>
                    <a:pt x="28" y="16"/>
                  </a:moveTo>
                  <a:cubicBezTo>
                    <a:pt x="28" y="8"/>
                    <a:pt x="23" y="3"/>
                    <a:pt x="16" y="3"/>
                  </a:cubicBezTo>
                  <a:cubicBezTo>
                    <a:pt x="10" y="3"/>
                    <a:pt x="4" y="8"/>
                    <a:pt x="4" y="16"/>
                  </a:cubicBezTo>
                  <a:cubicBezTo>
                    <a:pt x="4" y="23"/>
                    <a:pt x="10" y="28"/>
                    <a:pt x="16" y="28"/>
                  </a:cubicBezTo>
                  <a:cubicBezTo>
                    <a:pt x="23" y="28"/>
                    <a:pt x="28" y="23"/>
                    <a:pt x="28" y="16"/>
                  </a:cubicBezTo>
                  <a:close/>
                  <a:moveTo>
                    <a:pt x="10" y="7"/>
                  </a:moveTo>
                  <a:cubicBezTo>
                    <a:pt x="17" y="7"/>
                    <a:pt x="17" y="7"/>
                    <a:pt x="17" y="7"/>
                  </a:cubicBezTo>
                  <a:cubicBezTo>
                    <a:pt x="21" y="7"/>
                    <a:pt x="23" y="8"/>
                    <a:pt x="23" y="12"/>
                  </a:cubicBezTo>
                  <a:cubicBezTo>
                    <a:pt x="23" y="15"/>
                    <a:pt x="22" y="16"/>
                    <a:pt x="19" y="17"/>
                  </a:cubicBezTo>
                  <a:cubicBezTo>
                    <a:pt x="24" y="24"/>
                    <a:pt x="24" y="24"/>
                    <a:pt x="24" y="24"/>
                  </a:cubicBezTo>
                  <a:cubicBezTo>
                    <a:pt x="20" y="24"/>
                    <a:pt x="20" y="24"/>
                    <a:pt x="20" y="24"/>
                  </a:cubicBezTo>
                  <a:cubicBezTo>
                    <a:pt x="15" y="17"/>
                    <a:pt x="15" y="17"/>
                    <a:pt x="15" y="17"/>
                  </a:cubicBezTo>
                  <a:cubicBezTo>
                    <a:pt x="13" y="17"/>
                    <a:pt x="13" y="17"/>
                    <a:pt x="13" y="17"/>
                  </a:cubicBezTo>
                  <a:cubicBezTo>
                    <a:pt x="13" y="24"/>
                    <a:pt x="13" y="24"/>
                    <a:pt x="13" y="24"/>
                  </a:cubicBezTo>
                  <a:cubicBezTo>
                    <a:pt x="10" y="24"/>
                    <a:pt x="10" y="24"/>
                    <a:pt x="10" y="24"/>
                  </a:cubicBezTo>
                  <a:lnTo>
                    <a:pt x="10" y="7"/>
                  </a:lnTo>
                  <a:close/>
                  <a:moveTo>
                    <a:pt x="13" y="14"/>
                  </a:moveTo>
                  <a:cubicBezTo>
                    <a:pt x="16" y="14"/>
                    <a:pt x="16" y="14"/>
                    <a:pt x="16" y="14"/>
                  </a:cubicBezTo>
                  <a:cubicBezTo>
                    <a:pt x="18" y="14"/>
                    <a:pt x="20" y="14"/>
                    <a:pt x="20" y="12"/>
                  </a:cubicBezTo>
                  <a:cubicBezTo>
                    <a:pt x="20" y="9"/>
                    <a:pt x="18" y="9"/>
                    <a:pt x="16" y="9"/>
                  </a:cubicBezTo>
                  <a:cubicBezTo>
                    <a:pt x="13" y="9"/>
                    <a:pt x="13" y="9"/>
                    <a:pt x="13" y="9"/>
                  </a:cubicBezTo>
                  <a:lnTo>
                    <a:pt x="13" y="14"/>
                  </a:lnTo>
                  <a:close/>
                </a:path>
              </a:pathLst>
            </a:custGeom>
            <a:grpFill/>
            <a:ln>
              <a:noFill/>
            </a:ln>
          </p:spPr>
          <p:txBody>
            <a:bodyPr vert="horz" wrap="square" lIns="91440" tIns="45720" rIns="91440" bIns="45720" numCol="1" anchor="t" anchorCtr="0" compatLnSpc="1">
              <a:prstTxWarp prst="textNoShape">
                <a:avLst/>
              </a:prstTxWarp>
            </a:bodyPr>
            <a:lstStyle/>
            <a:p>
              <a:endParaRPr lang="en-US" sz="2400"/>
            </a:p>
          </p:txBody>
        </p:sp>
      </p:grpSp>
      <p:grpSp>
        <p:nvGrpSpPr>
          <p:cNvPr id="19" name="Group 5"/>
          <p:cNvGrpSpPr>
            <a:grpSpLocks noChangeAspect="1"/>
          </p:cNvGrpSpPr>
          <p:nvPr userDrawn="1"/>
        </p:nvGrpSpPr>
        <p:grpSpPr bwMode="auto">
          <a:xfrm>
            <a:off x="970345" y="2642062"/>
            <a:ext cx="11281834" cy="40216"/>
            <a:chOff x="2437" y="1611"/>
            <a:chExt cx="5330" cy="19"/>
          </a:xfrm>
        </p:grpSpPr>
        <p:sp>
          <p:nvSpPr>
            <p:cNvPr id="21" name="Oval 20"/>
            <p:cNvSpPr>
              <a:spLocks noChangeArrowheads="1"/>
            </p:cNvSpPr>
            <p:nvPr/>
          </p:nvSpPr>
          <p:spPr bwMode="auto">
            <a:xfrm>
              <a:off x="2437" y="1611"/>
              <a:ext cx="19" cy="19"/>
            </a:xfrm>
            <a:prstGeom prst="ellipse">
              <a:avLst/>
            </a:prstGeom>
            <a:noFill/>
            <a:ln w="7938" cap="flat">
              <a:solidFill>
                <a:schemeClr val="bg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2400">
                <a:solidFill>
                  <a:schemeClr val="bg2"/>
                </a:solidFill>
              </a:endParaRPr>
            </a:p>
          </p:txBody>
        </p:sp>
        <p:sp>
          <p:nvSpPr>
            <p:cNvPr id="22" name="Line 7"/>
            <p:cNvSpPr>
              <a:spLocks noChangeShapeType="1"/>
            </p:cNvSpPr>
            <p:nvPr/>
          </p:nvSpPr>
          <p:spPr bwMode="auto">
            <a:xfrm>
              <a:off x="2456" y="1620"/>
              <a:ext cx="5311" cy="0"/>
            </a:xfrm>
            <a:prstGeom prst="line">
              <a:avLst/>
            </a:prstGeom>
            <a:noFill/>
            <a:ln w="7938" cap="flat">
              <a:solidFill>
                <a:schemeClr val="bg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2400">
                <a:solidFill>
                  <a:schemeClr val="bg2"/>
                </a:solidFill>
              </a:endParaRPr>
            </a:p>
          </p:txBody>
        </p:sp>
      </p:grpSp>
      <p:sp>
        <p:nvSpPr>
          <p:cNvPr id="18" name="TextBox 17"/>
          <p:cNvSpPr txBox="1"/>
          <p:nvPr userDrawn="1"/>
        </p:nvSpPr>
        <p:spPr>
          <a:xfrm>
            <a:off x="-1452880" y="6119336"/>
            <a:ext cx="1216940" cy="738664"/>
          </a:xfrm>
          <a:prstGeom prst="rect">
            <a:avLst/>
          </a:prstGeom>
          <a:noFill/>
        </p:spPr>
        <p:txBody>
          <a:bodyPr wrap="square" lIns="0" tIns="0" rIns="0" bIns="0" rtlCol="0" anchor="b" anchorCtr="0">
            <a:spAutoFit/>
          </a:bodyPr>
          <a:lstStyle/>
          <a:p>
            <a:pPr algn="r"/>
            <a:r>
              <a:rPr lang="en-US" sz="1200" b="1" dirty="0">
                <a:solidFill>
                  <a:schemeClr val="tx2"/>
                </a:solidFill>
                <a:latin typeface="Segoe UI" panose="020B0502040204020203" pitchFamily="34" charset="0"/>
                <a:cs typeface="Segoe UI" panose="020B0502040204020203" pitchFamily="34" charset="0"/>
              </a:rPr>
              <a:t>Title Slide</a:t>
            </a:r>
          </a:p>
          <a:p>
            <a:pPr algn="r"/>
            <a:r>
              <a:rPr lang="en-US" sz="1200" dirty="0">
                <a:solidFill>
                  <a:schemeClr val="tx2"/>
                </a:solidFill>
                <a:latin typeface="Segoe UI" panose="020B0502040204020203" pitchFamily="34" charset="0"/>
                <a:cs typeface="Segoe UI" panose="020B0502040204020203" pitchFamily="34" charset="0"/>
              </a:rPr>
              <a:t>Primary design for the first slide in the deck.</a:t>
            </a:r>
          </a:p>
        </p:txBody>
      </p:sp>
      <p:sp>
        <p:nvSpPr>
          <p:cNvPr id="35" name="Text Placeholder 8"/>
          <p:cNvSpPr>
            <a:spLocks noGrp="1"/>
          </p:cNvSpPr>
          <p:nvPr>
            <p:ph type="body" sz="quarter" idx="14" hasCustomPrompt="1"/>
          </p:nvPr>
        </p:nvSpPr>
        <p:spPr>
          <a:xfrm>
            <a:off x="-1676400" y="1"/>
            <a:ext cx="1439862" cy="2777923"/>
          </a:xfrm>
        </p:spPr>
        <p:txBody>
          <a:bodyPr>
            <a:noAutofit/>
          </a:bodyPr>
          <a:lstStyle>
            <a:lvl1pPr marL="0" indent="0">
              <a:buNone/>
              <a:defRPr sz="1100" b="1">
                <a:solidFill>
                  <a:schemeClr val="accent1"/>
                </a:solidFill>
              </a:defRPr>
            </a:lvl1pPr>
            <a:lvl2pPr marL="231775" indent="-231775" algn="l">
              <a:buFont typeface="+mj-lt"/>
              <a:buAutoNum type="arabicPeriod"/>
              <a:defRPr sz="1100">
                <a:solidFill>
                  <a:schemeClr val="accent1"/>
                </a:solidFill>
              </a:defRPr>
            </a:lvl2pPr>
          </a:lstStyle>
          <a:p>
            <a:pPr lvl="0"/>
            <a:r>
              <a:rPr lang="en-US" dirty="0"/>
              <a:t>Slide Notes</a:t>
            </a:r>
          </a:p>
        </p:txBody>
      </p:sp>
      <p:sp>
        <p:nvSpPr>
          <p:cNvPr id="23" name="Date Placeholder 3"/>
          <p:cNvSpPr>
            <a:spLocks noGrp="1"/>
          </p:cNvSpPr>
          <p:nvPr>
            <p:ph type="dt" sz="half" idx="2"/>
          </p:nvPr>
        </p:nvSpPr>
        <p:spPr>
          <a:xfrm>
            <a:off x="12585457" y="5853279"/>
            <a:ext cx="274320" cy="228600"/>
          </a:xfrm>
          <a:prstGeom prst="rect">
            <a:avLst/>
          </a:prstGeom>
        </p:spPr>
        <p:txBody>
          <a:bodyPr lIns="0" tIns="0" rIns="0" bIns="0"/>
          <a:lstStyle>
            <a:lvl1pPr>
              <a:defRPr lang="en-US" sz="100" kern="1200" smtClean="0">
                <a:solidFill>
                  <a:schemeClr val="tx1"/>
                </a:solidFill>
                <a:latin typeface="Segoe UI" panose="020B0502040204020203" pitchFamily="34" charset="0"/>
                <a:ea typeface="+mn-ea"/>
                <a:cs typeface="Segoe UI" panose="020B0502040204020203" pitchFamily="34" charset="0"/>
              </a:defRPr>
            </a:lvl1pPr>
          </a:lstStyle>
          <a:p>
            <a:r>
              <a:rPr lang="en-US"/>
              <a:t>|  </a:t>
            </a:r>
            <a:fld id="{F55C824C-5440-421F-B1ED-9166A1D48D51}" type="datetime4">
              <a:rPr lang="en-US" smtClean="0"/>
              <a:pPr/>
              <a:t>April 13, 2020</a:t>
            </a:fld>
            <a:endParaRPr dirty="0"/>
          </a:p>
        </p:txBody>
      </p:sp>
      <p:sp>
        <p:nvSpPr>
          <p:cNvPr id="24" name="Slide Number Placeholder 5"/>
          <p:cNvSpPr>
            <a:spLocks noGrp="1"/>
          </p:cNvSpPr>
          <p:nvPr>
            <p:ph type="sldNum" sz="quarter" idx="4"/>
          </p:nvPr>
        </p:nvSpPr>
        <p:spPr>
          <a:xfrm>
            <a:off x="12585457" y="6629400"/>
            <a:ext cx="274320" cy="228600"/>
          </a:xfrm>
          <a:prstGeom prst="rect">
            <a:avLst/>
          </a:prstGeom>
          <a:noFill/>
        </p:spPr>
        <p:txBody>
          <a:bodyPr/>
          <a:lstStyle>
            <a:lvl1pPr algn="ctr">
              <a:defRPr lang="en-US" sz="100" b="1" kern="1200" smtClean="0">
                <a:solidFill>
                  <a:schemeClr val="tx1"/>
                </a:solidFill>
                <a:latin typeface="Segoe UI" panose="020B0502040204020203" pitchFamily="34" charset="0"/>
                <a:ea typeface="+mn-ea"/>
                <a:cs typeface="Segoe UI" panose="020B0502040204020203" pitchFamily="34" charset="0"/>
              </a:defRPr>
            </a:lvl1pPr>
          </a:lstStyle>
          <a:p>
            <a:pPr algn="l"/>
            <a:fld id="{0D904593-1668-4B95-BA96-EF3EF43EDF4E}" type="slidenum">
              <a:rPr lang="en-US" smtClean="0"/>
              <a:pPr algn="l"/>
              <a:t>‹#›</a:t>
            </a:fld>
            <a:endParaRPr lang="en-US" dirty="0"/>
          </a:p>
        </p:txBody>
      </p:sp>
      <p:sp>
        <p:nvSpPr>
          <p:cNvPr id="25" name="Footer Placeholder 3"/>
          <p:cNvSpPr>
            <a:spLocks noGrp="1"/>
          </p:cNvSpPr>
          <p:nvPr>
            <p:ph type="ftr" sz="quarter" idx="15"/>
          </p:nvPr>
        </p:nvSpPr>
        <p:spPr>
          <a:xfrm>
            <a:off x="12585457" y="6210300"/>
            <a:ext cx="274320" cy="228600"/>
          </a:xfrm>
          <a:prstGeom prst="rect">
            <a:avLst/>
          </a:prstGeom>
        </p:spPr>
        <p:txBody>
          <a:bodyPr lIns="0" tIns="0" rIns="0" bIns="0" anchor="ctr" anchorCtr="0"/>
          <a:lstStyle>
            <a:lvl1pPr>
              <a:defRPr sz="100">
                <a:latin typeface="Segoe UI" panose="020B0502040204020203" pitchFamily="34" charset="0"/>
                <a:cs typeface="Segoe UI" panose="020B0502040204020203" pitchFamily="34" charset="0"/>
              </a:defRPr>
            </a:lvl1pPr>
          </a:lstStyle>
          <a:p>
            <a:r>
              <a:rPr lang="en-US"/>
              <a:t>|  Micron Confidential</a:t>
            </a:r>
            <a:endParaRPr lang="en-US" dirty="0"/>
          </a:p>
        </p:txBody>
      </p:sp>
    </p:spTree>
    <p:extLst>
      <p:ext uri="{BB962C8B-B14F-4D97-AF65-F5344CB8AC3E}">
        <p14:creationId xmlns:p14="http://schemas.microsoft.com/office/powerpoint/2010/main" val="931651484"/>
      </p:ext>
    </p:extLst>
  </p:cSld>
  <p:clrMapOvr>
    <a:masterClrMapping/>
  </p:clrMapOvr>
  <p:extLst>
    <p:ext uri="{DCECCB84-F9BA-43D5-87BE-67443E8EF086}">
      <p15:sldGuideLst xmlns:p15="http://schemas.microsoft.com/office/powerpoint/2012/main">
        <p15:guide id="1" orient="horz" pos="4056"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Full Photo with Right Text">
    <p:bg>
      <p:bgPr>
        <a:solidFill>
          <a:schemeClr val="accent1"/>
        </a:solidFill>
        <a:effectLst/>
      </p:bgPr>
    </p:bg>
    <p:spTree>
      <p:nvGrpSpPr>
        <p:cNvPr id="1" name=""/>
        <p:cNvGrpSpPr/>
        <p:nvPr/>
      </p:nvGrpSpPr>
      <p:grpSpPr>
        <a:xfrm>
          <a:off x="0" y="0"/>
          <a:ext cx="0" cy="0"/>
          <a:chOff x="0" y="0"/>
          <a:chExt cx="0" cy="0"/>
        </a:xfrm>
      </p:grpSpPr>
      <p:sp>
        <p:nvSpPr>
          <p:cNvPr id="3" name="Text Placeholder 2"/>
          <p:cNvSpPr>
            <a:spLocks noGrp="1"/>
          </p:cNvSpPr>
          <p:nvPr>
            <p:ph type="body" sz="quarter" idx="10" hasCustomPrompt="1"/>
          </p:nvPr>
        </p:nvSpPr>
        <p:spPr>
          <a:xfrm>
            <a:off x="5181600" y="0"/>
            <a:ext cx="7010400" cy="6858000"/>
          </a:xfrm>
          <a:gradFill>
            <a:gsLst>
              <a:gs pos="20000">
                <a:schemeClr val="tx2"/>
              </a:gs>
              <a:gs pos="100000">
                <a:schemeClr val="tx2">
                  <a:alpha val="0"/>
                </a:schemeClr>
              </a:gs>
            </a:gsLst>
            <a:lin ang="10800000" scaled="0"/>
          </a:gradFill>
        </p:spPr>
        <p:txBody>
          <a:bodyPr lIns="0" tIns="914400" rIns="914400"/>
          <a:lstStyle>
            <a:lvl1pPr marL="0" indent="0" algn="r">
              <a:spcBef>
                <a:spcPts val="2400"/>
              </a:spcBef>
              <a:spcAft>
                <a:spcPts val="0"/>
              </a:spcAft>
              <a:buNone/>
              <a:defRPr b="1">
                <a:solidFill>
                  <a:schemeClr val="bg1"/>
                </a:solidFill>
              </a:defRPr>
            </a:lvl1pPr>
          </a:lstStyle>
          <a:p>
            <a:pPr lvl="0"/>
            <a:r>
              <a:rPr lang="en-US" dirty="0"/>
              <a:t>Simple text over photo</a:t>
            </a:r>
          </a:p>
        </p:txBody>
      </p:sp>
      <p:sp>
        <p:nvSpPr>
          <p:cNvPr id="6" name="TextBox 5"/>
          <p:cNvSpPr txBox="1"/>
          <p:nvPr userDrawn="1"/>
        </p:nvSpPr>
        <p:spPr>
          <a:xfrm>
            <a:off x="-1635760" y="5934670"/>
            <a:ext cx="1399820" cy="923330"/>
          </a:xfrm>
          <a:prstGeom prst="rect">
            <a:avLst/>
          </a:prstGeom>
          <a:noFill/>
        </p:spPr>
        <p:txBody>
          <a:bodyPr wrap="square" lIns="0" tIns="0" rIns="0" bIns="0" rtlCol="0" anchor="b" anchorCtr="0">
            <a:spAutoFit/>
          </a:bodyPr>
          <a:lstStyle/>
          <a:p>
            <a:pPr algn="r"/>
            <a:r>
              <a:rPr lang="en-US" sz="1200" b="1" dirty="0">
                <a:solidFill>
                  <a:schemeClr val="tx2"/>
                </a:solidFill>
                <a:latin typeface="Segoe UI" panose="020B0502040204020203" pitchFamily="34" charset="0"/>
                <a:cs typeface="Segoe UI" panose="020B0502040204020203" pitchFamily="34" charset="0"/>
              </a:rPr>
              <a:t>Full Photo </a:t>
            </a:r>
            <a:br>
              <a:rPr lang="en-US" sz="1200" b="1" dirty="0">
                <a:solidFill>
                  <a:schemeClr val="tx2"/>
                </a:solidFill>
                <a:latin typeface="Segoe UI" panose="020B0502040204020203" pitchFamily="34" charset="0"/>
                <a:cs typeface="Segoe UI" panose="020B0502040204020203" pitchFamily="34" charset="0"/>
              </a:rPr>
            </a:br>
            <a:r>
              <a:rPr lang="en-US" sz="1200" b="1" dirty="0">
                <a:solidFill>
                  <a:schemeClr val="tx2"/>
                </a:solidFill>
                <a:latin typeface="Segoe UI" panose="020B0502040204020203" pitchFamily="34" charset="0"/>
                <a:cs typeface="Segoe UI" panose="020B0502040204020203" pitchFamily="34" charset="0"/>
              </a:rPr>
              <a:t>with Right Text</a:t>
            </a:r>
          </a:p>
          <a:p>
            <a:pPr algn="r"/>
            <a:r>
              <a:rPr lang="en-US" sz="1200" dirty="0">
                <a:solidFill>
                  <a:schemeClr val="tx2"/>
                </a:solidFill>
                <a:latin typeface="Segoe UI" panose="020B0502040204020203" pitchFamily="34" charset="0"/>
                <a:cs typeface="Segoe UI" panose="020B0502040204020203" pitchFamily="34" charset="0"/>
              </a:rPr>
              <a:t>For integrating right-side text and photos.</a:t>
            </a:r>
          </a:p>
        </p:txBody>
      </p:sp>
      <p:sp>
        <p:nvSpPr>
          <p:cNvPr id="9" name="Text Placeholder 8"/>
          <p:cNvSpPr>
            <a:spLocks noGrp="1"/>
          </p:cNvSpPr>
          <p:nvPr>
            <p:ph type="body" sz="quarter" idx="14" hasCustomPrompt="1"/>
          </p:nvPr>
        </p:nvSpPr>
        <p:spPr>
          <a:xfrm>
            <a:off x="-1676400" y="1"/>
            <a:ext cx="1439862" cy="2777923"/>
          </a:xfrm>
        </p:spPr>
        <p:txBody>
          <a:bodyPr>
            <a:noAutofit/>
          </a:bodyPr>
          <a:lstStyle>
            <a:lvl1pPr marL="0" indent="0">
              <a:buNone/>
              <a:defRPr sz="1100" b="1">
                <a:solidFill>
                  <a:schemeClr val="accent1"/>
                </a:solidFill>
              </a:defRPr>
            </a:lvl1pPr>
            <a:lvl2pPr marL="231775" indent="-231775" algn="l">
              <a:buFont typeface="+mj-lt"/>
              <a:buAutoNum type="arabicPeriod"/>
              <a:defRPr sz="1100">
                <a:solidFill>
                  <a:schemeClr val="accent1"/>
                </a:solidFill>
              </a:defRPr>
            </a:lvl2pPr>
          </a:lstStyle>
          <a:p>
            <a:pPr lvl="0"/>
            <a:r>
              <a:rPr lang="en-US" dirty="0"/>
              <a:t>Slide Notes</a:t>
            </a:r>
          </a:p>
          <a:p>
            <a:pPr lvl="1"/>
            <a:r>
              <a:rPr lang="en-US" dirty="0"/>
              <a:t>Numbered steps</a:t>
            </a:r>
          </a:p>
        </p:txBody>
      </p:sp>
      <p:sp>
        <p:nvSpPr>
          <p:cNvPr id="5" name="Date Placeholder 3"/>
          <p:cNvSpPr>
            <a:spLocks noGrp="1"/>
          </p:cNvSpPr>
          <p:nvPr>
            <p:ph type="dt" sz="half" idx="2"/>
          </p:nvPr>
        </p:nvSpPr>
        <p:spPr>
          <a:xfrm>
            <a:off x="12585457" y="5853279"/>
            <a:ext cx="274320" cy="228600"/>
          </a:xfrm>
          <a:prstGeom prst="rect">
            <a:avLst/>
          </a:prstGeom>
        </p:spPr>
        <p:txBody>
          <a:bodyPr lIns="0" tIns="0" rIns="0" bIns="0"/>
          <a:lstStyle>
            <a:lvl1pPr>
              <a:defRPr lang="en-US" sz="100" kern="1200" smtClean="0">
                <a:solidFill>
                  <a:schemeClr val="tx1"/>
                </a:solidFill>
                <a:latin typeface="Segoe UI" panose="020B0502040204020203" pitchFamily="34" charset="0"/>
                <a:ea typeface="+mn-ea"/>
                <a:cs typeface="Segoe UI" panose="020B0502040204020203" pitchFamily="34" charset="0"/>
              </a:defRPr>
            </a:lvl1pPr>
          </a:lstStyle>
          <a:p>
            <a:r>
              <a:rPr lang="en-US"/>
              <a:t>|  </a:t>
            </a:r>
            <a:fld id="{F55C824C-5440-421F-B1ED-9166A1D48D51}" type="datetime4">
              <a:rPr lang="en-US" smtClean="0"/>
              <a:pPr/>
              <a:t>April 13, 2020</a:t>
            </a:fld>
            <a:endParaRPr dirty="0"/>
          </a:p>
        </p:txBody>
      </p:sp>
      <p:sp>
        <p:nvSpPr>
          <p:cNvPr id="7" name="Slide Number Placeholder 5"/>
          <p:cNvSpPr>
            <a:spLocks noGrp="1"/>
          </p:cNvSpPr>
          <p:nvPr>
            <p:ph type="sldNum" sz="quarter" idx="4"/>
          </p:nvPr>
        </p:nvSpPr>
        <p:spPr>
          <a:xfrm>
            <a:off x="12585457" y="6629400"/>
            <a:ext cx="274320" cy="228600"/>
          </a:xfrm>
          <a:prstGeom prst="rect">
            <a:avLst/>
          </a:prstGeom>
          <a:noFill/>
        </p:spPr>
        <p:txBody>
          <a:bodyPr/>
          <a:lstStyle>
            <a:lvl1pPr algn="ctr">
              <a:defRPr lang="en-US" sz="100" b="1" kern="1200" smtClean="0">
                <a:solidFill>
                  <a:schemeClr val="tx1"/>
                </a:solidFill>
                <a:latin typeface="Segoe UI" panose="020B0502040204020203" pitchFamily="34" charset="0"/>
                <a:ea typeface="+mn-ea"/>
                <a:cs typeface="Segoe UI" panose="020B0502040204020203" pitchFamily="34" charset="0"/>
              </a:defRPr>
            </a:lvl1pPr>
          </a:lstStyle>
          <a:p>
            <a:pPr algn="l"/>
            <a:fld id="{0D904593-1668-4B95-BA96-EF3EF43EDF4E}" type="slidenum">
              <a:rPr lang="en-US" smtClean="0"/>
              <a:pPr algn="l"/>
              <a:t>‹#›</a:t>
            </a:fld>
            <a:endParaRPr lang="en-US" dirty="0"/>
          </a:p>
        </p:txBody>
      </p:sp>
      <p:sp>
        <p:nvSpPr>
          <p:cNvPr id="8" name="Footer Placeholder 3"/>
          <p:cNvSpPr>
            <a:spLocks noGrp="1"/>
          </p:cNvSpPr>
          <p:nvPr>
            <p:ph type="ftr" sz="quarter" idx="15"/>
          </p:nvPr>
        </p:nvSpPr>
        <p:spPr>
          <a:xfrm>
            <a:off x="12585457" y="6210300"/>
            <a:ext cx="274320" cy="228600"/>
          </a:xfrm>
          <a:prstGeom prst="rect">
            <a:avLst/>
          </a:prstGeom>
        </p:spPr>
        <p:txBody>
          <a:bodyPr lIns="0" tIns="0" rIns="0" bIns="0" anchor="ctr" anchorCtr="0"/>
          <a:lstStyle>
            <a:lvl1pPr>
              <a:defRPr sz="100">
                <a:latin typeface="Segoe UI" panose="020B0502040204020203" pitchFamily="34" charset="0"/>
                <a:cs typeface="Segoe UI" panose="020B0502040204020203" pitchFamily="34" charset="0"/>
              </a:defRPr>
            </a:lvl1pPr>
          </a:lstStyle>
          <a:p>
            <a:r>
              <a:rPr lang="en-US"/>
              <a:t>|  Micron Confidential</a:t>
            </a:r>
            <a:endParaRPr lang="en-US" dirty="0"/>
          </a:p>
        </p:txBody>
      </p:sp>
    </p:spTree>
    <p:extLst>
      <p:ext uri="{BB962C8B-B14F-4D97-AF65-F5344CB8AC3E}">
        <p14:creationId xmlns:p14="http://schemas.microsoft.com/office/powerpoint/2010/main" val="12944316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Blue Segue ">
    <p:bg>
      <p:bgPr>
        <a:solidFill>
          <a:schemeClr val="accent1"/>
        </a:solidFill>
        <a:effectLst/>
      </p:bgPr>
    </p:bg>
    <p:spTree>
      <p:nvGrpSpPr>
        <p:cNvPr id="1" name=""/>
        <p:cNvGrpSpPr/>
        <p:nvPr/>
      </p:nvGrpSpPr>
      <p:grpSpPr>
        <a:xfrm>
          <a:off x="0" y="0"/>
          <a:ext cx="0" cy="0"/>
          <a:chOff x="0" y="0"/>
          <a:chExt cx="0" cy="0"/>
        </a:xfrm>
      </p:grpSpPr>
      <p:sp>
        <p:nvSpPr>
          <p:cNvPr id="18" name="Title 1"/>
          <p:cNvSpPr>
            <a:spLocks noGrp="1"/>
          </p:cNvSpPr>
          <p:nvPr>
            <p:ph type="title" hasCustomPrompt="1"/>
          </p:nvPr>
        </p:nvSpPr>
        <p:spPr>
          <a:xfrm>
            <a:off x="927105" y="2044701"/>
            <a:ext cx="10784609" cy="1773428"/>
          </a:xfrm>
        </p:spPr>
        <p:txBody>
          <a:bodyPr>
            <a:normAutofit/>
          </a:bodyPr>
          <a:lstStyle>
            <a:lvl1pPr>
              <a:defRPr lang="en-US" sz="4800" b="1" kern="1200" baseline="0" dirty="0">
                <a:solidFill>
                  <a:schemeClr val="bg1"/>
                </a:solidFill>
                <a:latin typeface="Segoe UI" panose="020B0502040204020203" pitchFamily="34" charset="0"/>
                <a:ea typeface="+mn-ea"/>
                <a:cs typeface="Segoe UI" panose="020B0502040204020203" pitchFamily="34" charset="0"/>
              </a:defRPr>
            </a:lvl1pPr>
          </a:lstStyle>
          <a:p>
            <a:r>
              <a:rPr lang="en-US" dirty="0"/>
              <a:t>Click to Edit Segue Title</a:t>
            </a:r>
          </a:p>
        </p:txBody>
      </p:sp>
      <p:grpSp>
        <p:nvGrpSpPr>
          <p:cNvPr id="19" name="Group 5"/>
          <p:cNvGrpSpPr>
            <a:grpSpLocks noChangeAspect="1"/>
          </p:cNvGrpSpPr>
          <p:nvPr userDrawn="1"/>
        </p:nvGrpSpPr>
        <p:grpSpPr bwMode="auto">
          <a:xfrm>
            <a:off x="514473" y="4036866"/>
            <a:ext cx="11677651" cy="40216"/>
            <a:chOff x="2437" y="1611"/>
            <a:chExt cx="5517" cy="19"/>
          </a:xfrm>
        </p:grpSpPr>
        <p:sp>
          <p:nvSpPr>
            <p:cNvPr id="21" name="Oval 20"/>
            <p:cNvSpPr>
              <a:spLocks noChangeArrowheads="1"/>
            </p:cNvSpPr>
            <p:nvPr/>
          </p:nvSpPr>
          <p:spPr bwMode="auto">
            <a:xfrm>
              <a:off x="2437" y="1611"/>
              <a:ext cx="19" cy="19"/>
            </a:xfrm>
            <a:prstGeom prst="ellipse">
              <a:avLst/>
            </a:prstGeom>
            <a:noFill/>
            <a:ln w="7938" cap="flat">
              <a:solidFill>
                <a:schemeClr val="bg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2400"/>
            </a:p>
          </p:txBody>
        </p:sp>
        <p:sp>
          <p:nvSpPr>
            <p:cNvPr id="26" name="Line 7"/>
            <p:cNvSpPr>
              <a:spLocks noChangeShapeType="1"/>
            </p:cNvSpPr>
            <p:nvPr/>
          </p:nvSpPr>
          <p:spPr bwMode="auto">
            <a:xfrm>
              <a:off x="2456" y="1620"/>
              <a:ext cx="5498" cy="0"/>
            </a:xfrm>
            <a:prstGeom prst="line">
              <a:avLst/>
            </a:prstGeom>
            <a:noFill/>
            <a:ln w="7938" cap="flat">
              <a:solidFill>
                <a:schemeClr val="bg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2400"/>
            </a:p>
          </p:txBody>
        </p:sp>
      </p:grpSp>
      <p:sp>
        <p:nvSpPr>
          <p:cNvPr id="27" name="AutoShape 3"/>
          <p:cNvSpPr>
            <a:spLocks noChangeAspect="1" noChangeArrowheads="1" noTextEdit="1"/>
          </p:cNvSpPr>
          <p:nvPr userDrawn="1"/>
        </p:nvSpPr>
        <p:spPr bwMode="auto">
          <a:xfrm>
            <a:off x="10563226" y="6362700"/>
            <a:ext cx="1166813" cy="319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grpSp>
        <p:nvGrpSpPr>
          <p:cNvPr id="28" name="Group 27"/>
          <p:cNvGrpSpPr/>
          <p:nvPr userDrawn="1"/>
        </p:nvGrpSpPr>
        <p:grpSpPr>
          <a:xfrm>
            <a:off x="10550526" y="6351589"/>
            <a:ext cx="1179513" cy="330201"/>
            <a:chOff x="10550525" y="6351587"/>
            <a:chExt cx="1179513" cy="330201"/>
          </a:xfrm>
        </p:grpSpPr>
        <p:sp>
          <p:nvSpPr>
            <p:cNvPr id="29" name="Freeform 28"/>
            <p:cNvSpPr>
              <a:spLocks/>
            </p:cNvSpPr>
            <p:nvPr userDrawn="1"/>
          </p:nvSpPr>
          <p:spPr bwMode="auto">
            <a:xfrm>
              <a:off x="11014075" y="6470650"/>
              <a:ext cx="168275" cy="144463"/>
            </a:xfrm>
            <a:custGeom>
              <a:avLst/>
              <a:gdLst>
                <a:gd name="T0" fmla="*/ 113 w 191"/>
                <a:gd name="T1" fmla="*/ 162 h 162"/>
                <a:gd name="T2" fmla="*/ 0 w 191"/>
                <a:gd name="T3" fmla="*/ 81 h 162"/>
                <a:gd name="T4" fmla="*/ 114 w 191"/>
                <a:gd name="T5" fmla="*/ 0 h 162"/>
                <a:gd name="T6" fmla="*/ 190 w 191"/>
                <a:gd name="T7" fmla="*/ 22 h 162"/>
                <a:gd name="T8" fmla="*/ 172 w 191"/>
                <a:gd name="T9" fmla="*/ 46 h 162"/>
                <a:gd name="T10" fmla="*/ 114 w 191"/>
                <a:gd name="T11" fmla="*/ 32 h 162"/>
                <a:gd name="T12" fmla="*/ 59 w 191"/>
                <a:gd name="T13" fmla="*/ 81 h 162"/>
                <a:gd name="T14" fmla="*/ 114 w 191"/>
                <a:gd name="T15" fmla="*/ 130 h 162"/>
                <a:gd name="T16" fmla="*/ 172 w 191"/>
                <a:gd name="T17" fmla="*/ 118 h 162"/>
                <a:gd name="T18" fmla="*/ 191 w 191"/>
                <a:gd name="T19" fmla="*/ 143 h 162"/>
                <a:gd name="T20" fmla="*/ 113 w 191"/>
                <a:gd name="T21" fmla="*/ 162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1" h="162">
                  <a:moveTo>
                    <a:pt x="113" y="162"/>
                  </a:moveTo>
                  <a:cubicBezTo>
                    <a:pt x="54" y="162"/>
                    <a:pt x="0" y="128"/>
                    <a:pt x="0" y="81"/>
                  </a:cubicBezTo>
                  <a:cubicBezTo>
                    <a:pt x="0" y="34"/>
                    <a:pt x="54" y="0"/>
                    <a:pt x="114" y="0"/>
                  </a:cubicBezTo>
                  <a:cubicBezTo>
                    <a:pt x="140" y="0"/>
                    <a:pt x="164" y="7"/>
                    <a:pt x="190" y="22"/>
                  </a:cubicBezTo>
                  <a:cubicBezTo>
                    <a:pt x="172" y="46"/>
                    <a:pt x="172" y="46"/>
                    <a:pt x="172" y="46"/>
                  </a:cubicBezTo>
                  <a:cubicBezTo>
                    <a:pt x="155" y="37"/>
                    <a:pt x="135" y="32"/>
                    <a:pt x="114" y="32"/>
                  </a:cubicBezTo>
                  <a:cubicBezTo>
                    <a:pt x="88" y="32"/>
                    <a:pt x="59" y="47"/>
                    <a:pt x="59" y="81"/>
                  </a:cubicBezTo>
                  <a:cubicBezTo>
                    <a:pt x="59" y="116"/>
                    <a:pt x="88" y="130"/>
                    <a:pt x="114" y="130"/>
                  </a:cubicBezTo>
                  <a:cubicBezTo>
                    <a:pt x="135" y="130"/>
                    <a:pt x="155" y="126"/>
                    <a:pt x="172" y="118"/>
                  </a:cubicBezTo>
                  <a:cubicBezTo>
                    <a:pt x="191" y="143"/>
                    <a:pt x="191" y="143"/>
                    <a:pt x="191" y="143"/>
                  </a:cubicBezTo>
                  <a:cubicBezTo>
                    <a:pt x="169" y="155"/>
                    <a:pt x="142" y="162"/>
                    <a:pt x="113" y="162"/>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sz="1800"/>
            </a:p>
          </p:txBody>
        </p:sp>
        <p:sp>
          <p:nvSpPr>
            <p:cNvPr id="30" name="Freeform 29"/>
            <p:cNvSpPr>
              <a:spLocks noEditPoints="1"/>
            </p:cNvSpPr>
            <p:nvPr userDrawn="1"/>
          </p:nvSpPr>
          <p:spPr bwMode="auto">
            <a:xfrm>
              <a:off x="11314113" y="6470650"/>
              <a:ext cx="200025" cy="144463"/>
            </a:xfrm>
            <a:custGeom>
              <a:avLst/>
              <a:gdLst>
                <a:gd name="T0" fmla="*/ 167 w 226"/>
                <a:gd name="T1" fmla="*/ 81 h 162"/>
                <a:gd name="T2" fmla="*/ 113 w 226"/>
                <a:gd name="T3" fmla="*/ 129 h 162"/>
                <a:gd name="T4" fmla="*/ 59 w 226"/>
                <a:gd name="T5" fmla="*/ 81 h 162"/>
                <a:gd name="T6" fmla="*/ 113 w 226"/>
                <a:gd name="T7" fmla="*/ 32 h 162"/>
                <a:gd name="T8" fmla="*/ 167 w 226"/>
                <a:gd name="T9" fmla="*/ 81 h 162"/>
                <a:gd name="T10" fmla="*/ 113 w 226"/>
                <a:gd name="T11" fmla="*/ 162 h 162"/>
                <a:gd name="T12" fmla="*/ 226 w 226"/>
                <a:gd name="T13" fmla="*/ 81 h 162"/>
                <a:gd name="T14" fmla="*/ 113 w 226"/>
                <a:gd name="T15" fmla="*/ 0 h 162"/>
                <a:gd name="T16" fmla="*/ 0 w 226"/>
                <a:gd name="T17" fmla="*/ 81 h 162"/>
                <a:gd name="T18" fmla="*/ 113 w 226"/>
                <a:gd name="T19" fmla="*/ 162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26" h="162">
                  <a:moveTo>
                    <a:pt x="167" y="81"/>
                  </a:moveTo>
                  <a:cubicBezTo>
                    <a:pt x="167" y="115"/>
                    <a:pt x="138" y="129"/>
                    <a:pt x="113" y="129"/>
                  </a:cubicBezTo>
                  <a:cubicBezTo>
                    <a:pt x="88" y="129"/>
                    <a:pt x="59" y="115"/>
                    <a:pt x="59" y="81"/>
                  </a:cubicBezTo>
                  <a:cubicBezTo>
                    <a:pt x="59" y="46"/>
                    <a:pt x="88" y="32"/>
                    <a:pt x="113" y="32"/>
                  </a:cubicBezTo>
                  <a:cubicBezTo>
                    <a:pt x="138" y="32"/>
                    <a:pt x="167" y="46"/>
                    <a:pt x="167" y="81"/>
                  </a:cubicBezTo>
                  <a:close/>
                  <a:moveTo>
                    <a:pt x="113" y="162"/>
                  </a:moveTo>
                  <a:cubicBezTo>
                    <a:pt x="173" y="162"/>
                    <a:pt x="226" y="128"/>
                    <a:pt x="226" y="81"/>
                  </a:cubicBezTo>
                  <a:cubicBezTo>
                    <a:pt x="226" y="33"/>
                    <a:pt x="173" y="0"/>
                    <a:pt x="113" y="0"/>
                  </a:cubicBezTo>
                  <a:cubicBezTo>
                    <a:pt x="54" y="0"/>
                    <a:pt x="0" y="33"/>
                    <a:pt x="0" y="81"/>
                  </a:cubicBezTo>
                  <a:cubicBezTo>
                    <a:pt x="0" y="128"/>
                    <a:pt x="54" y="162"/>
                    <a:pt x="113" y="162"/>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sz="1800"/>
            </a:p>
          </p:txBody>
        </p:sp>
        <p:sp>
          <p:nvSpPr>
            <p:cNvPr id="31" name="Freeform 7"/>
            <p:cNvSpPr>
              <a:spLocks/>
            </p:cNvSpPr>
            <p:nvPr userDrawn="1"/>
          </p:nvSpPr>
          <p:spPr bwMode="auto">
            <a:xfrm>
              <a:off x="11534775" y="6467475"/>
              <a:ext cx="146050" cy="142875"/>
            </a:xfrm>
            <a:custGeom>
              <a:avLst/>
              <a:gdLst>
                <a:gd name="T0" fmla="*/ 0 w 165"/>
                <a:gd name="T1" fmla="*/ 161 h 161"/>
                <a:gd name="T2" fmla="*/ 56 w 165"/>
                <a:gd name="T3" fmla="*/ 161 h 161"/>
                <a:gd name="T4" fmla="*/ 56 w 165"/>
                <a:gd name="T5" fmla="*/ 64 h 161"/>
                <a:gd name="T6" fmla="*/ 85 w 165"/>
                <a:gd name="T7" fmla="*/ 36 h 161"/>
                <a:gd name="T8" fmla="*/ 109 w 165"/>
                <a:gd name="T9" fmla="*/ 56 h 161"/>
                <a:gd name="T10" fmla="*/ 109 w 165"/>
                <a:gd name="T11" fmla="*/ 161 h 161"/>
                <a:gd name="T12" fmla="*/ 165 w 165"/>
                <a:gd name="T13" fmla="*/ 161 h 161"/>
                <a:gd name="T14" fmla="*/ 165 w 165"/>
                <a:gd name="T15" fmla="*/ 53 h 161"/>
                <a:gd name="T16" fmla="*/ 98 w 165"/>
                <a:gd name="T17" fmla="*/ 0 h 161"/>
                <a:gd name="T18" fmla="*/ 97 w 165"/>
                <a:gd name="T19" fmla="*/ 0 h 161"/>
                <a:gd name="T20" fmla="*/ 96 w 165"/>
                <a:gd name="T21" fmla="*/ 0 h 161"/>
                <a:gd name="T22" fmla="*/ 55 w 165"/>
                <a:gd name="T23" fmla="*/ 12 h 161"/>
                <a:gd name="T24" fmla="*/ 0 w 165"/>
                <a:gd name="T25" fmla="*/ 1 h 161"/>
                <a:gd name="T26" fmla="*/ 0 w 165"/>
                <a:gd name="T27" fmla="*/ 161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65" h="161">
                  <a:moveTo>
                    <a:pt x="0" y="161"/>
                  </a:moveTo>
                  <a:cubicBezTo>
                    <a:pt x="56" y="161"/>
                    <a:pt x="56" y="161"/>
                    <a:pt x="56" y="161"/>
                  </a:cubicBezTo>
                  <a:cubicBezTo>
                    <a:pt x="56" y="64"/>
                    <a:pt x="56" y="64"/>
                    <a:pt x="56" y="64"/>
                  </a:cubicBezTo>
                  <a:cubicBezTo>
                    <a:pt x="56" y="51"/>
                    <a:pt x="66" y="36"/>
                    <a:pt x="85" y="36"/>
                  </a:cubicBezTo>
                  <a:cubicBezTo>
                    <a:pt x="97" y="36"/>
                    <a:pt x="109" y="45"/>
                    <a:pt x="109" y="56"/>
                  </a:cubicBezTo>
                  <a:cubicBezTo>
                    <a:pt x="109" y="161"/>
                    <a:pt x="109" y="161"/>
                    <a:pt x="109" y="161"/>
                  </a:cubicBezTo>
                  <a:cubicBezTo>
                    <a:pt x="165" y="161"/>
                    <a:pt x="165" y="161"/>
                    <a:pt x="165" y="161"/>
                  </a:cubicBezTo>
                  <a:cubicBezTo>
                    <a:pt x="165" y="53"/>
                    <a:pt x="165" y="53"/>
                    <a:pt x="165" y="53"/>
                  </a:cubicBezTo>
                  <a:cubicBezTo>
                    <a:pt x="165" y="24"/>
                    <a:pt x="135" y="0"/>
                    <a:pt x="98" y="0"/>
                  </a:cubicBezTo>
                  <a:cubicBezTo>
                    <a:pt x="98" y="0"/>
                    <a:pt x="98" y="0"/>
                    <a:pt x="97" y="0"/>
                  </a:cubicBezTo>
                  <a:cubicBezTo>
                    <a:pt x="97" y="0"/>
                    <a:pt x="97" y="0"/>
                    <a:pt x="96" y="0"/>
                  </a:cubicBezTo>
                  <a:cubicBezTo>
                    <a:pt x="81" y="0"/>
                    <a:pt x="67" y="5"/>
                    <a:pt x="55" y="12"/>
                  </a:cubicBezTo>
                  <a:cubicBezTo>
                    <a:pt x="55" y="12"/>
                    <a:pt x="52" y="1"/>
                    <a:pt x="0" y="1"/>
                  </a:cubicBezTo>
                  <a:lnTo>
                    <a:pt x="0" y="161"/>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sz="1800"/>
            </a:p>
          </p:txBody>
        </p:sp>
        <p:sp>
          <p:nvSpPr>
            <p:cNvPr id="32" name="Rectangle 8"/>
            <p:cNvSpPr>
              <a:spLocks noChangeArrowheads="1"/>
            </p:cNvSpPr>
            <p:nvPr userDrawn="1"/>
          </p:nvSpPr>
          <p:spPr bwMode="auto">
            <a:xfrm>
              <a:off x="10942638" y="6473825"/>
              <a:ext cx="47625" cy="136525"/>
            </a:xfrm>
            <a:prstGeom prst="rect">
              <a:avLst/>
            </a:prstGeom>
            <a:solidFill>
              <a:schemeClr val="bg1"/>
            </a:solidFill>
            <a:ln>
              <a:noFill/>
            </a:ln>
          </p:spPr>
          <p:txBody>
            <a:bodyPr vert="horz" wrap="square" lIns="91440" tIns="45720" rIns="91440" bIns="45720" numCol="1" anchor="t" anchorCtr="0" compatLnSpc="1">
              <a:prstTxWarp prst="textNoShape">
                <a:avLst/>
              </a:prstTxWarp>
            </a:bodyPr>
            <a:lstStyle/>
            <a:p>
              <a:endParaRPr lang="en-US" sz="1800"/>
            </a:p>
          </p:txBody>
        </p:sp>
        <p:sp>
          <p:nvSpPr>
            <p:cNvPr id="33" name="Freeform 9"/>
            <p:cNvSpPr>
              <a:spLocks/>
            </p:cNvSpPr>
            <p:nvPr userDrawn="1"/>
          </p:nvSpPr>
          <p:spPr bwMode="auto">
            <a:xfrm>
              <a:off x="11206163" y="6472238"/>
              <a:ext cx="101600" cy="138113"/>
            </a:xfrm>
            <a:custGeom>
              <a:avLst/>
              <a:gdLst>
                <a:gd name="T0" fmla="*/ 0 w 116"/>
                <a:gd name="T1" fmla="*/ 157 h 157"/>
                <a:gd name="T2" fmla="*/ 55 w 116"/>
                <a:gd name="T3" fmla="*/ 157 h 157"/>
                <a:gd name="T4" fmla="*/ 55 w 116"/>
                <a:gd name="T5" fmla="*/ 63 h 157"/>
                <a:gd name="T6" fmla="*/ 91 w 116"/>
                <a:gd name="T7" fmla="*/ 37 h 157"/>
                <a:gd name="T8" fmla="*/ 116 w 116"/>
                <a:gd name="T9" fmla="*/ 42 h 157"/>
                <a:gd name="T10" fmla="*/ 116 w 116"/>
                <a:gd name="T11" fmla="*/ 42 h 157"/>
                <a:gd name="T12" fmla="*/ 116 w 116"/>
                <a:gd name="T13" fmla="*/ 1 h 157"/>
                <a:gd name="T14" fmla="*/ 96 w 116"/>
                <a:gd name="T15" fmla="*/ 0 h 157"/>
                <a:gd name="T16" fmla="*/ 55 w 116"/>
                <a:gd name="T17" fmla="*/ 11 h 157"/>
                <a:gd name="T18" fmla="*/ 0 w 116"/>
                <a:gd name="T19" fmla="*/ 1 h 157"/>
                <a:gd name="T20" fmla="*/ 0 w 116"/>
                <a:gd name="T21" fmla="*/ 157 h 1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6" h="157">
                  <a:moveTo>
                    <a:pt x="0" y="157"/>
                  </a:moveTo>
                  <a:cubicBezTo>
                    <a:pt x="55" y="157"/>
                    <a:pt x="55" y="157"/>
                    <a:pt x="55" y="157"/>
                  </a:cubicBezTo>
                  <a:cubicBezTo>
                    <a:pt x="55" y="63"/>
                    <a:pt x="55" y="63"/>
                    <a:pt x="55" y="63"/>
                  </a:cubicBezTo>
                  <a:cubicBezTo>
                    <a:pt x="55" y="49"/>
                    <a:pt x="72" y="37"/>
                    <a:pt x="91" y="37"/>
                  </a:cubicBezTo>
                  <a:cubicBezTo>
                    <a:pt x="100" y="37"/>
                    <a:pt x="109" y="39"/>
                    <a:pt x="116" y="42"/>
                  </a:cubicBezTo>
                  <a:cubicBezTo>
                    <a:pt x="116" y="42"/>
                    <a:pt x="116" y="42"/>
                    <a:pt x="116" y="42"/>
                  </a:cubicBezTo>
                  <a:cubicBezTo>
                    <a:pt x="116" y="1"/>
                    <a:pt x="116" y="1"/>
                    <a:pt x="116" y="1"/>
                  </a:cubicBezTo>
                  <a:cubicBezTo>
                    <a:pt x="109" y="0"/>
                    <a:pt x="102" y="0"/>
                    <a:pt x="96" y="0"/>
                  </a:cubicBezTo>
                  <a:cubicBezTo>
                    <a:pt x="82" y="0"/>
                    <a:pt x="67" y="4"/>
                    <a:pt x="55" y="11"/>
                  </a:cubicBezTo>
                  <a:cubicBezTo>
                    <a:pt x="54" y="9"/>
                    <a:pt x="47" y="1"/>
                    <a:pt x="0" y="1"/>
                  </a:cubicBezTo>
                  <a:lnTo>
                    <a:pt x="0" y="157"/>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sz="1800"/>
            </a:p>
          </p:txBody>
        </p:sp>
        <p:sp>
          <p:nvSpPr>
            <p:cNvPr id="34" name="Freeform 10"/>
            <p:cNvSpPr>
              <a:spLocks/>
            </p:cNvSpPr>
            <p:nvPr userDrawn="1"/>
          </p:nvSpPr>
          <p:spPr bwMode="auto">
            <a:xfrm>
              <a:off x="10752138" y="6351587"/>
              <a:ext cx="225425" cy="269875"/>
            </a:xfrm>
            <a:custGeom>
              <a:avLst/>
              <a:gdLst>
                <a:gd name="T0" fmla="*/ 234 w 254"/>
                <a:gd name="T1" fmla="*/ 29 h 305"/>
                <a:gd name="T2" fmla="*/ 65 w 254"/>
                <a:gd name="T3" fmla="*/ 56 h 305"/>
                <a:gd name="T4" fmla="*/ 55 w 254"/>
                <a:gd name="T5" fmla="*/ 61 h 305"/>
                <a:gd name="T6" fmla="*/ 57 w 254"/>
                <a:gd name="T7" fmla="*/ 65 h 305"/>
                <a:gd name="T8" fmla="*/ 67 w 254"/>
                <a:gd name="T9" fmla="*/ 61 h 305"/>
                <a:gd name="T10" fmla="*/ 198 w 254"/>
                <a:gd name="T11" fmla="*/ 46 h 305"/>
                <a:gd name="T12" fmla="*/ 64 w 254"/>
                <a:gd name="T13" fmla="*/ 258 h 305"/>
                <a:gd name="T14" fmla="*/ 15 w 254"/>
                <a:gd name="T15" fmla="*/ 292 h 305"/>
                <a:gd name="T16" fmla="*/ 12 w 254"/>
                <a:gd name="T17" fmla="*/ 293 h 305"/>
                <a:gd name="T18" fmla="*/ 3 w 254"/>
                <a:gd name="T19" fmla="*/ 300 h 305"/>
                <a:gd name="T20" fmla="*/ 5 w 254"/>
                <a:gd name="T21" fmla="*/ 303 h 305"/>
                <a:gd name="T22" fmla="*/ 15 w 254"/>
                <a:gd name="T23" fmla="*/ 298 h 305"/>
                <a:gd name="T24" fmla="*/ 18 w 254"/>
                <a:gd name="T25" fmla="*/ 296 h 305"/>
                <a:gd name="T26" fmla="*/ 72 w 254"/>
                <a:gd name="T27" fmla="*/ 260 h 305"/>
                <a:gd name="T28" fmla="*/ 111 w 254"/>
                <a:gd name="T29" fmla="*/ 231 h 305"/>
                <a:gd name="T30" fmla="*/ 111 w 254"/>
                <a:gd name="T31" fmla="*/ 293 h 305"/>
                <a:gd name="T32" fmla="*/ 167 w 254"/>
                <a:gd name="T33" fmla="*/ 293 h 305"/>
                <a:gd name="T34" fmla="*/ 167 w 254"/>
                <a:gd name="T35" fmla="*/ 181 h 305"/>
                <a:gd name="T36" fmla="*/ 234 w 254"/>
                <a:gd name="T37" fmla="*/ 29 h 3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54" h="305">
                  <a:moveTo>
                    <a:pt x="234" y="29"/>
                  </a:moveTo>
                  <a:cubicBezTo>
                    <a:pt x="213" y="0"/>
                    <a:pt x="149" y="12"/>
                    <a:pt x="65" y="56"/>
                  </a:cubicBezTo>
                  <a:cubicBezTo>
                    <a:pt x="61" y="58"/>
                    <a:pt x="58" y="60"/>
                    <a:pt x="55" y="61"/>
                  </a:cubicBezTo>
                  <a:cubicBezTo>
                    <a:pt x="51" y="64"/>
                    <a:pt x="54" y="66"/>
                    <a:pt x="57" y="65"/>
                  </a:cubicBezTo>
                  <a:cubicBezTo>
                    <a:pt x="60" y="64"/>
                    <a:pt x="63" y="63"/>
                    <a:pt x="67" y="61"/>
                  </a:cubicBezTo>
                  <a:cubicBezTo>
                    <a:pt x="130" y="31"/>
                    <a:pt x="179" y="26"/>
                    <a:pt x="198" y="46"/>
                  </a:cubicBezTo>
                  <a:cubicBezTo>
                    <a:pt x="227" y="78"/>
                    <a:pt x="167" y="181"/>
                    <a:pt x="64" y="258"/>
                  </a:cubicBezTo>
                  <a:cubicBezTo>
                    <a:pt x="50" y="268"/>
                    <a:pt x="29" y="283"/>
                    <a:pt x="15" y="292"/>
                  </a:cubicBezTo>
                  <a:cubicBezTo>
                    <a:pt x="14" y="292"/>
                    <a:pt x="13" y="293"/>
                    <a:pt x="12" y="293"/>
                  </a:cubicBezTo>
                  <a:cubicBezTo>
                    <a:pt x="9" y="296"/>
                    <a:pt x="6" y="298"/>
                    <a:pt x="3" y="300"/>
                  </a:cubicBezTo>
                  <a:cubicBezTo>
                    <a:pt x="0" y="302"/>
                    <a:pt x="1" y="305"/>
                    <a:pt x="5" y="303"/>
                  </a:cubicBezTo>
                  <a:cubicBezTo>
                    <a:pt x="8" y="302"/>
                    <a:pt x="12" y="300"/>
                    <a:pt x="15" y="298"/>
                  </a:cubicBezTo>
                  <a:cubicBezTo>
                    <a:pt x="16" y="297"/>
                    <a:pt x="17" y="297"/>
                    <a:pt x="18" y="296"/>
                  </a:cubicBezTo>
                  <a:cubicBezTo>
                    <a:pt x="33" y="287"/>
                    <a:pt x="56" y="271"/>
                    <a:pt x="72" y="260"/>
                  </a:cubicBezTo>
                  <a:cubicBezTo>
                    <a:pt x="86" y="251"/>
                    <a:pt x="98" y="241"/>
                    <a:pt x="111" y="231"/>
                  </a:cubicBezTo>
                  <a:cubicBezTo>
                    <a:pt x="111" y="293"/>
                    <a:pt x="111" y="293"/>
                    <a:pt x="111" y="293"/>
                  </a:cubicBezTo>
                  <a:cubicBezTo>
                    <a:pt x="167" y="293"/>
                    <a:pt x="167" y="293"/>
                    <a:pt x="167" y="293"/>
                  </a:cubicBezTo>
                  <a:cubicBezTo>
                    <a:pt x="167" y="181"/>
                    <a:pt x="167" y="181"/>
                    <a:pt x="167" y="181"/>
                  </a:cubicBezTo>
                  <a:cubicBezTo>
                    <a:pt x="228" y="117"/>
                    <a:pt x="254" y="58"/>
                    <a:pt x="234" y="29"/>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sz="1800"/>
            </a:p>
          </p:txBody>
        </p:sp>
        <p:sp>
          <p:nvSpPr>
            <p:cNvPr id="35" name="Freeform 11"/>
            <p:cNvSpPr>
              <a:spLocks/>
            </p:cNvSpPr>
            <p:nvPr userDrawn="1"/>
          </p:nvSpPr>
          <p:spPr bwMode="auto">
            <a:xfrm>
              <a:off x="10550525" y="6416675"/>
              <a:ext cx="344488" cy="265113"/>
            </a:xfrm>
            <a:custGeom>
              <a:avLst/>
              <a:gdLst>
                <a:gd name="T0" fmla="*/ 120 w 391"/>
                <a:gd name="T1" fmla="*/ 299 h 299"/>
                <a:gd name="T2" fmla="*/ 177 w 391"/>
                <a:gd name="T3" fmla="*/ 299 h 299"/>
                <a:gd name="T4" fmla="*/ 177 w 391"/>
                <a:gd name="T5" fmla="*/ 240 h 299"/>
                <a:gd name="T6" fmla="*/ 223 w 391"/>
                <a:gd name="T7" fmla="*/ 211 h 299"/>
                <a:gd name="T8" fmla="*/ 231 w 391"/>
                <a:gd name="T9" fmla="*/ 204 h 299"/>
                <a:gd name="T10" fmla="*/ 229 w 391"/>
                <a:gd name="T11" fmla="*/ 201 h 299"/>
                <a:gd name="T12" fmla="*/ 219 w 391"/>
                <a:gd name="T13" fmla="*/ 207 h 299"/>
                <a:gd name="T14" fmla="*/ 53 w 391"/>
                <a:gd name="T15" fmla="*/ 250 h 299"/>
                <a:gd name="T16" fmla="*/ 120 w 391"/>
                <a:gd name="T17" fmla="*/ 120 h 299"/>
                <a:gd name="T18" fmla="*/ 120 w 391"/>
                <a:gd name="T19" fmla="*/ 249 h 299"/>
                <a:gd name="T20" fmla="*/ 177 w 391"/>
                <a:gd name="T21" fmla="*/ 223 h 299"/>
                <a:gd name="T22" fmla="*/ 177 w 391"/>
                <a:gd name="T23" fmla="*/ 103 h 299"/>
                <a:gd name="T24" fmla="*/ 189 w 391"/>
                <a:gd name="T25" fmla="*/ 129 h 299"/>
                <a:gd name="T26" fmla="*/ 258 w 391"/>
                <a:gd name="T27" fmla="*/ 176 h 299"/>
                <a:gd name="T28" fmla="*/ 327 w 391"/>
                <a:gd name="T29" fmla="*/ 129 h 299"/>
                <a:gd name="T30" fmla="*/ 340 w 391"/>
                <a:gd name="T31" fmla="*/ 103 h 299"/>
                <a:gd name="T32" fmla="*/ 340 w 391"/>
                <a:gd name="T33" fmla="*/ 134 h 299"/>
                <a:gd name="T34" fmla="*/ 390 w 391"/>
                <a:gd name="T35" fmla="*/ 76 h 299"/>
                <a:gd name="T36" fmla="*/ 390 w 391"/>
                <a:gd name="T37" fmla="*/ 69 h 299"/>
                <a:gd name="T38" fmla="*/ 342 w 391"/>
                <a:gd name="T39" fmla="*/ 39 h 299"/>
                <a:gd name="T40" fmla="*/ 294 w 391"/>
                <a:gd name="T41" fmla="*/ 69 h 299"/>
                <a:gd name="T42" fmla="*/ 270 w 391"/>
                <a:gd name="T43" fmla="*/ 119 h 299"/>
                <a:gd name="T44" fmla="*/ 258 w 391"/>
                <a:gd name="T45" fmla="*/ 126 h 299"/>
                <a:gd name="T46" fmla="*/ 246 w 391"/>
                <a:gd name="T47" fmla="*/ 119 h 299"/>
                <a:gd name="T48" fmla="*/ 222 w 391"/>
                <a:gd name="T49" fmla="*/ 69 h 299"/>
                <a:gd name="T50" fmla="*/ 203 w 391"/>
                <a:gd name="T51" fmla="*/ 47 h 299"/>
                <a:gd name="T52" fmla="*/ 253 w 391"/>
                <a:gd name="T53" fmla="*/ 11 h 299"/>
                <a:gd name="T54" fmla="*/ 262 w 391"/>
                <a:gd name="T55" fmla="*/ 5 h 299"/>
                <a:gd name="T56" fmla="*/ 260 w 391"/>
                <a:gd name="T57" fmla="*/ 2 h 299"/>
                <a:gd name="T58" fmla="*/ 250 w 391"/>
                <a:gd name="T59" fmla="*/ 7 h 299"/>
                <a:gd name="T60" fmla="*/ 199 w 391"/>
                <a:gd name="T61" fmla="*/ 39 h 299"/>
                <a:gd name="T62" fmla="*/ 194 w 391"/>
                <a:gd name="T63" fmla="*/ 43 h 299"/>
                <a:gd name="T64" fmla="*/ 174 w 391"/>
                <a:gd name="T65" fmla="*/ 39 h 299"/>
                <a:gd name="T66" fmla="*/ 120 w 391"/>
                <a:gd name="T67" fmla="*/ 93 h 299"/>
                <a:gd name="T68" fmla="*/ 120 w 391"/>
                <a:gd name="T69" fmla="*/ 100 h 299"/>
                <a:gd name="T70" fmla="*/ 22 w 391"/>
                <a:gd name="T71" fmla="*/ 272 h 299"/>
                <a:gd name="T72" fmla="*/ 120 w 391"/>
                <a:gd name="T73" fmla="*/ 270 h 299"/>
                <a:gd name="T74" fmla="*/ 120 w 391"/>
                <a:gd name="T75" fmla="*/ 299 h 2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391" h="299">
                  <a:moveTo>
                    <a:pt x="120" y="299"/>
                  </a:moveTo>
                  <a:cubicBezTo>
                    <a:pt x="177" y="299"/>
                    <a:pt x="177" y="299"/>
                    <a:pt x="177" y="299"/>
                  </a:cubicBezTo>
                  <a:cubicBezTo>
                    <a:pt x="177" y="240"/>
                    <a:pt x="177" y="240"/>
                    <a:pt x="177" y="240"/>
                  </a:cubicBezTo>
                  <a:cubicBezTo>
                    <a:pt x="192" y="231"/>
                    <a:pt x="207" y="222"/>
                    <a:pt x="223" y="211"/>
                  </a:cubicBezTo>
                  <a:cubicBezTo>
                    <a:pt x="226" y="209"/>
                    <a:pt x="229" y="206"/>
                    <a:pt x="231" y="204"/>
                  </a:cubicBezTo>
                  <a:cubicBezTo>
                    <a:pt x="235" y="201"/>
                    <a:pt x="232" y="199"/>
                    <a:pt x="229" y="201"/>
                  </a:cubicBezTo>
                  <a:cubicBezTo>
                    <a:pt x="227" y="202"/>
                    <a:pt x="223" y="204"/>
                    <a:pt x="219" y="207"/>
                  </a:cubicBezTo>
                  <a:cubicBezTo>
                    <a:pt x="133" y="262"/>
                    <a:pt x="74" y="279"/>
                    <a:pt x="53" y="250"/>
                  </a:cubicBezTo>
                  <a:cubicBezTo>
                    <a:pt x="34" y="224"/>
                    <a:pt x="65" y="175"/>
                    <a:pt x="120" y="120"/>
                  </a:cubicBezTo>
                  <a:cubicBezTo>
                    <a:pt x="120" y="249"/>
                    <a:pt x="120" y="249"/>
                    <a:pt x="120" y="249"/>
                  </a:cubicBezTo>
                  <a:cubicBezTo>
                    <a:pt x="136" y="243"/>
                    <a:pt x="155" y="235"/>
                    <a:pt x="177" y="223"/>
                  </a:cubicBezTo>
                  <a:cubicBezTo>
                    <a:pt x="177" y="103"/>
                    <a:pt x="177" y="103"/>
                    <a:pt x="177" y="103"/>
                  </a:cubicBezTo>
                  <a:cubicBezTo>
                    <a:pt x="189" y="129"/>
                    <a:pt x="189" y="129"/>
                    <a:pt x="189" y="129"/>
                  </a:cubicBezTo>
                  <a:cubicBezTo>
                    <a:pt x="202" y="158"/>
                    <a:pt x="227" y="176"/>
                    <a:pt x="258" y="176"/>
                  </a:cubicBezTo>
                  <a:cubicBezTo>
                    <a:pt x="289" y="176"/>
                    <a:pt x="314" y="158"/>
                    <a:pt x="327" y="129"/>
                  </a:cubicBezTo>
                  <a:cubicBezTo>
                    <a:pt x="340" y="103"/>
                    <a:pt x="340" y="103"/>
                    <a:pt x="340" y="103"/>
                  </a:cubicBezTo>
                  <a:cubicBezTo>
                    <a:pt x="340" y="134"/>
                    <a:pt x="340" y="134"/>
                    <a:pt x="340" y="134"/>
                  </a:cubicBezTo>
                  <a:cubicBezTo>
                    <a:pt x="360" y="114"/>
                    <a:pt x="377" y="95"/>
                    <a:pt x="390" y="76"/>
                  </a:cubicBezTo>
                  <a:cubicBezTo>
                    <a:pt x="391" y="74"/>
                    <a:pt x="391" y="72"/>
                    <a:pt x="390" y="69"/>
                  </a:cubicBezTo>
                  <a:cubicBezTo>
                    <a:pt x="382" y="51"/>
                    <a:pt x="363" y="39"/>
                    <a:pt x="342" y="39"/>
                  </a:cubicBezTo>
                  <a:cubicBezTo>
                    <a:pt x="321" y="39"/>
                    <a:pt x="302" y="51"/>
                    <a:pt x="294" y="69"/>
                  </a:cubicBezTo>
                  <a:cubicBezTo>
                    <a:pt x="270" y="119"/>
                    <a:pt x="270" y="119"/>
                    <a:pt x="270" y="119"/>
                  </a:cubicBezTo>
                  <a:cubicBezTo>
                    <a:pt x="268" y="124"/>
                    <a:pt x="263" y="126"/>
                    <a:pt x="258" y="126"/>
                  </a:cubicBezTo>
                  <a:cubicBezTo>
                    <a:pt x="253" y="126"/>
                    <a:pt x="248" y="124"/>
                    <a:pt x="246" y="119"/>
                  </a:cubicBezTo>
                  <a:cubicBezTo>
                    <a:pt x="222" y="69"/>
                    <a:pt x="222" y="69"/>
                    <a:pt x="222" y="69"/>
                  </a:cubicBezTo>
                  <a:cubicBezTo>
                    <a:pt x="218" y="60"/>
                    <a:pt x="211" y="52"/>
                    <a:pt x="203" y="47"/>
                  </a:cubicBezTo>
                  <a:cubicBezTo>
                    <a:pt x="220" y="33"/>
                    <a:pt x="236" y="21"/>
                    <a:pt x="253" y="11"/>
                  </a:cubicBezTo>
                  <a:cubicBezTo>
                    <a:pt x="256" y="9"/>
                    <a:pt x="260" y="7"/>
                    <a:pt x="262" y="5"/>
                  </a:cubicBezTo>
                  <a:cubicBezTo>
                    <a:pt x="265" y="3"/>
                    <a:pt x="264" y="0"/>
                    <a:pt x="260" y="2"/>
                  </a:cubicBezTo>
                  <a:cubicBezTo>
                    <a:pt x="257" y="3"/>
                    <a:pt x="253" y="5"/>
                    <a:pt x="250" y="7"/>
                  </a:cubicBezTo>
                  <a:cubicBezTo>
                    <a:pt x="233" y="17"/>
                    <a:pt x="216" y="27"/>
                    <a:pt x="199" y="39"/>
                  </a:cubicBezTo>
                  <a:cubicBezTo>
                    <a:pt x="198" y="40"/>
                    <a:pt x="196" y="41"/>
                    <a:pt x="194" y="43"/>
                  </a:cubicBezTo>
                  <a:cubicBezTo>
                    <a:pt x="188" y="40"/>
                    <a:pt x="181" y="39"/>
                    <a:pt x="174" y="39"/>
                  </a:cubicBezTo>
                  <a:cubicBezTo>
                    <a:pt x="144" y="39"/>
                    <a:pt x="120" y="63"/>
                    <a:pt x="120" y="93"/>
                  </a:cubicBezTo>
                  <a:cubicBezTo>
                    <a:pt x="120" y="100"/>
                    <a:pt x="120" y="100"/>
                    <a:pt x="120" y="100"/>
                  </a:cubicBezTo>
                  <a:cubicBezTo>
                    <a:pt x="41" y="171"/>
                    <a:pt x="0" y="241"/>
                    <a:pt x="22" y="272"/>
                  </a:cubicBezTo>
                  <a:cubicBezTo>
                    <a:pt x="37" y="294"/>
                    <a:pt x="75" y="289"/>
                    <a:pt x="120" y="270"/>
                  </a:cubicBezTo>
                  <a:lnTo>
                    <a:pt x="120" y="299"/>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sz="1800"/>
            </a:p>
          </p:txBody>
        </p:sp>
        <p:sp>
          <p:nvSpPr>
            <p:cNvPr id="36" name="Freeform 12"/>
            <p:cNvSpPr>
              <a:spLocks noEditPoints="1"/>
            </p:cNvSpPr>
            <p:nvPr userDrawn="1"/>
          </p:nvSpPr>
          <p:spPr bwMode="auto">
            <a:xfrm>
              <a:off x="11701463" y="6467475"/>
              <a:ext cx="28575" cy="28575"/>
            </a:xfrm>
            <a:custGeom>
              <a:avLst/>
              <a:gdLst>
                <a:gd name="T0" fmla="*/ 0 w 32"/>
                <a:gd name="T1" fmla="*/ 16 h 31"/>
                <a:gd name="T2" fmla="*/ 16 w 32"/>
                <a:gd name="T3" fmla="*/ 0 h 31"/>
                <a:gd name="T4" fmla="*/ 32 w 32"/>
                <a:gd name="T5" fmla="*/ 16 h 31"/>
                <a:gd name="T6" fmla="*/ 16 w 32"/>
                <a:gd name="T7" fmla="*/ 31 h 31"/>
                <a:gd name="T8" fmla="*/ 0 w 32"/>
                <a:gd name="T9" fmla="*/ 16 h 31"/>
                <a:gd name="T10" fmla="*/ 28 w 32"/>
                <a:gd name="T11" fmla="*/ 16 h 31"/>
                <a:gd name="T12" fmla="*/ 16 w 32"/>
                <a:gd name="T13" fmla="*/ 3 h 31"/>
                <a:gd name="T14" fmla="*/ 4 w 32"/>
                <a:gd name="T15" fmla="*/ 16 h 31"/>
                <a:gd name="T16" fmla="*/ 16 w 32"/>
                <a:gd name="T17" fmla="*/ 28 h 31"/>
                <a:gd name="T18" fmla="*/ 28 w 32"/>
                <a:gd name="T19" fmla="*/ 16 h 31"/>
                <a:gd name="T20" fmla="*/ 10 w 32"/>
                <a:gd name="T21" fmla="*/ 7 h 31"/>
                <a:gd name="T22" fmla="*/ 17 w 32"/>
                <a:gd name="T23" fmla="*/ 7 h 31"/>
                <a:gd name="T24" fmla="*/ 23 w 32"/>
                <a:gd name="T25" fmla="*/ 12 h 31"/>
                <a:gd name="T26" fmla="*/ 19 w 32"/>
                <a:gd name="T27" fmla="*/ 17 h 31"/>
                <a:gd name="T28" fmla="*/ 24 w 32"/>
                <a:gd name="T29" fmla="*/ 24 h 31"/>
                <a:gd name="T30" fmla="*/ 20 w 32"/>
                <a:gd name="T31" fmla="*/ 24 h 31"/>
                <a:gd name="T32" fmla="*/ 15 w 32"/>
                <a:gd name="T33" fmla="*/ 17 h 31"/>
                <a:gd name="T34" fmla="*/ 13 w 32"/>
                <a:gd name="T35" fmla="*/ 17 h 31"/>
                <a:gd name="T36" fmla="*/ 13 w 32"/>
                <a:gd name="T37" fmla="*/ 24 h 31"/>
                <a:gd name="T38" fmla="*/ 10 w 32"/>
                <a:gd name="T39" fmla="*/ 24 h 31"/>
                <a:gd name="T40" fmla="*/ 10 w 32"/>
                <a:gd name="T41" fmla="*/ 7 h 31"/>
                <a:gd name="T42" fmla="*/ 13 w 32"/>
                <a:gd name="T43" fmla="*/ 14 h 31"/>
                <a:gd name="T44" fmla="*/ 16 w 32"/>
                <a:gd name="T45" fmla="*/ 14 h 31"/>
                <a:gd name="T46" fmla="*/ 20 w 32"/>
                <a:gd name="T47" fmla="*/ 12 h 31"/>
                <a:gd name="T48" fmla="*/ 16 w 32"/>
                <a:gd name="T49" fmla="*/ 9 h 31"/>
                <a:gd name="T50" fmla="*/ 13 w 32"/>
                <a:gd name="T51" fmla="*/ 9 h 31"/>
                <a:gd name="T52" fmla="*/ 13 w 32"/>
                <a:gd name="T53" fmla="*/ 14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2" h="31">
                  <a:moveTo>
                    <a:pt x="0" y="16"/>
                  </a:moveTo>
                  <a:cubicBezTo>
                    <a:pt x="0" y="7"/>
                    <a:pt x="7" y="0"/>
                    <a:pt x="16" y="0"/>
                  </a:cubicBezTo>
                  <a:cubicBezTo>
                    <a:pt x="25" y="0"/>
                    <a:pt x="32" y="7"/>
                    <a:pt x="32" y="16"/>
                  </a:cubicBezTo>
                  <a:cubicBezTo>
                    <a:pt x="32" y="24"/>
                    <a:pt x="25" y="31"/>
                    <a:pt x="16" y="31"/>
                  </a:cubicBezTo>
                  <a:cubicBezTo>
                    <a:pt x="7" y="31"/>
                    <a:pt x="0" y="24"/>
                    <a:pt x="0" y="16"/>
                  </a:cubicBezTo>
                  <a:close/>
                  <a:moveTo>
                    <a:pt x="28" y="16"/>
                  </a:moveTo>
                  <a:cubicBezTo>
                    <a:pt x="28" y="8"/>
                    <a:pt x="23" y="3"/>
                    <a:pt x="16" y="3"/>
                  </a:cubicBezTo>
                  <a:cubicBezTo>
                    <a:pt x="10" y="3"/>
                    <a:pt x="4" y="8"/>
                    <a:pt x="4" y="16"/>
                  </a:cubicBezTo>
                  <a:cubicBezTo>
                    <a:pt x="4" y="23"/>
                    <a:pt x="10" y="28"/>
                    <a:pt x="16" y="28"/>
                  </a:cubicBezTo>
                  <a:cubicBezTo>
                    <a:pt x="23" y="28"/>
                    <a:pt x="28" y="23"/>
                    <a:pt x="28" y="16"/>
                  </a:cubicBezTo>
                  <a:close/>
                  <a:moveTo>
                    <a:pt x="10" y="7"/>
                  </a:moveTo>
                  <a:cubicBezTo>
                    <a:pt x="17" y="7"/>
                    <a:pt x="17" y="7"/>
                    <a:pt x="17" y="7"/>
                  </a:cubicBezTo>
                  <a:cubicBezTo>
                    <a:pt x="21" y="7"/>
                    <a:pt x="23" y="8"/>
                    <a:pt x="23" y="12"/>
                  </a:cubicBezTo>
                  <a:cubicBezTo>
                    <a:pt x="23" y="15"/>
                    <a:pt x="22" y="16"/>
                    <a:pt x="19" y="17"/>
                  </a:cubicBezTo>
                  <a:cubicBezTo>
                    <a:pt x="24" y="24"/>
                    <a:pt x="24" y="24"/>
                    <a:pt x="24" y="24"/>
                  </a:cubicBezTo>
                  <a:cubicBezTo>
                    <a:pt x="20" y="24"/>
                    <a:pt x="20" y="24"/>
                    <a:pt x="20" y="24"/>
                  </a:cubicBezTo>
                  <a:cubicBezTo>
                    <a:pt x="15" y="17"/>
                    <a:pt x="15" y="17"/>
                    <a:pt x="15" y="17"/>
                  </a:cubicBezTo>
                  <a:cubicBezTo>
                    <a:pt x="13" y="17"/>
                    <a:pt x="13" y="17"/>
                    <a:pt x="13" y="17"/>
                  </a:cubicBezTo>
                  <a:cubicBezTo>
                    <a:pt x="13" y="24"/>
                    <a:pt x="13" y="24"/>
                    <a:pt x="13" y="24"/>
                  </a:cubicBezTo>
                  <a:cubicBezTo>
                    <a:pt x="10" y="24"/>
                    <a:pt x="10" y="24"/>
                    <a:pt x="10" y="24"/>
                  </a:cubicBezTo>
                  <a:lnTo>
                    <a:pt x="10" y="7"/>
                  </a:lnTo>
                  <a:close/>
                  <a:moveTo>
                    <a:pt x="13" y="14"/>
                  </a:moveTo>
                  <a:cubicBezTo>
                    <a:pt x="16" y="14"/>
                    <a:pt x="16" y="14"/>
                    <a:pt x="16" y="14"/>
                  </a:cubicBezTo>
                  <a:cubicBezTo>
                    <a:pt x="18" y="14"/>
                    <a:pt x="20" y="14"/>
                    <a:pt x="20" y="12"/>
                  </a:cubicBezTo>
                  <a:cubicBezTo>
                    <a:pt x="20" y="9"/>
                    <a:pt x="18" y="9"/>
                    <a:pt x="16" y="9"/>
                  </a:cubicBezTo>
                  <a:cubicBezTo>
                    <a:pt x="13" y="9"/>
                    <a:pt x="13" y="9"/>
                    <a:pt x="13" y="9"/>
                  </a:cubicBezTo>
                  <a:lnTo>
                    <a:pt x="13" y="14"/>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sz="1800"/>
            </a:p>
          </p:txBody>
        </p:sp>
      </p:grpSp>
      <p:sp>
        <p:nvSpPr>
          <p:cNvPr id="24" name="TextBox 23"/>
          <p:cNvSpPr txBox="1"/>
          <p:nvPr userDrawn="1"/>
        </p:nvSpPr>
        <p:spPr>
          <a:xfrm>
            <a:off x="-1635760" y="6673334"/>
            <a:ext cx="1399820" cy="184666"/>
          </a:xfrm>
          <a:prstGeom prst="rect">
            <a:avLst/>
          </a:prstGeom>
          <a:noFill/>
        </p:spPr>
        <p:txBody>
          <a:bodyPr wrap="square" lIns="0" tIns="0" rIns="0" bIns="0" rtlCol="0" anchor="b" anchorCtr="0">
            <a:spAutoFit/>
          </a:bodyPr>
          <a:lstStyle/>
          <a:p>
            <a:pPr algn="r"/>
            <a:r>
              <a:rPr lang="en-US" sz="1200" b="1" dirty="0">
                <a:solidFill>
                  <a:schemeClr val="tx2"/>
                </a:solidFill>
                <a:latin typeface="Segoe UI" panose="020B0502040204020203" pitchFamily="34" charset="0"/>
                <a:cs typeface="Segoe UI" panose="020B0502040204020203" pitchFamily="34" charset="0"/>
              </a:rPr>
              <a:t>Blue Segue </a:t>
            </a:r>
          </a:p>
        </p:txBody>
      </p:sp>
      <p:sp>
        <p:nvSpPr>
          <p:cNvPr id="38" name="Text Placeholder 8"/>
          <p:cNvSpPr>
            <a:spLocks noGrp="1"/>
          </p:cNvSpPr>
          <p:nvPr>
            <p:ph type="body" sz="quarter" idx="14" hasCustomPrompt="1"/>
          </p:nvPr>
        </p:nvSpPr>
        <p:spPr>
          <a:xfrm>
            <a:off x="-1676400" y="1"/>
            <a:ext cx="1439862" cy="2777923"/>
          </a:xfrm>
        </p:spPr>
        <p:txBody>
          <a:bodyPr>
            <a:noAutofit/>
          </a:bodyPr>
          <a:lstStyle>
            <a:lvl1pPr marL="0" indent="0">
              <a:buNone/>
              <a:defRPr sz="1100" b="1">
                <a:solidFill>
                  <a:schemeClr val="accent1"/>
                </a:solidFill>
              </a:defRPr>
            </a:lvl1pPr>
            <a:lvl2pPr marL="231775" indent="-231775" algn="l">
              <a:buFont typeface="+mj-lt"/>
              <a:buAutoNum type="arabicPeriod"/>
              <a:defRPr sz="1100">
                <a:solidFill>
                  <a:schemeClr val="accent1"/>
                </a:solidFill>
              </a:defRPr>
            </a:lvl2pPr>
          </a:lstStyle>
          <a:p>
            <a:pPr lvl="0"/>
            <a:r>
              <a:rPr lang="en-US" dirty="0"/>
              <a:t>Slide Notes</a:t>
            </a:r>
          </a:p>
          <a:p>
            <a:pPr lvl="1"/>
            <a:r>
              <a:rPr lang="en-US" dirty="0"/>
              <a:t>Numbered steps</a:t>
            </a:r>
          </a:p>
        </p:txBody>
      </p:sp>
      <p:sp>
        <p:nvSpPr>
          <p:cNvPr id="20" name="Date Placeholder 3"/>
          <p:cNvSpPr>
            <a:spLocks noGrp="1"/>
          </p:cNvSpPr>
          <p:nvPr>
            <p:ph type="dt" sz="half" idx="2"/>
          </p:nvPr>
        </p:nvSpPr>
        <p:spPr>
          <a:xfrm>
            <a:off x="12585457" y="5853279"/>
            <a:ext cx="274320" cy="228600"/>
          </a:xfrm>
          <a:prstGeom prst="rect">
            <a:avLst/>
          </a:prstGeom>
        </p:spPr>
        <p:txBody>
          <a:bodyPr lIns="0" tIns="0" rIns="0" bIns="0"/>
          <a:lstStyle>
            <a:lvl1pPr>
              <a:defRPr lang="en-US" sz="100" kern="1200" smtClean="0">
                <a:solidFill>
                  <a:schemeClr val="tx1"/>
                </a:solidFill>
                <a:latin typeface="Segoe UI" panose="020B0502040204020203" pitchFamily="34" charset="0"/>
                <a:ea typeface="+mn-ea"/>
                <a:cs typeface="Segoe UI" panose="020B0502040204020203" pitchFamily="34" charset="0"/>
              </a:defRPr>
            </a:lvl1pPr>
          </a:lstStyle>
          <a:p>
            <a:r>
              <a:rPr lang="en-US"/>
              <a:t>|  </a:t>
            </a:r>
            <a:fld id="{F55C824C-5440-421F-B1ED-9166A1D48D51}" type="datetime4">
              <a:rPr lang="en-US" smtClean="0"/>
              <a:pPr/>
              <a:t>April 13, 2020</a:t>
            </a:fld>
            <a:endParaRPr dirty="0"/>
          </a:p>
        </p:txBody>
      </p:sp>
      <p:sp>
        <p:nvSpPr>
          <p:cNvPr id="22" name="Slide Number Placeholder 5"/>
          <p:cNvSpPr>
            <a:spLocks noGrp="1"/>
          </p:cNvSpPr>
          <p:nvPr>
            <p:ph type="sldNum" sz="quarter" idx="4"/>
          </p:nvPr>
        </p:nvSpPr>
        <p:spPr>
          <a:xfrm>
            <a:off x="12585457" y="6629400"/>
            <a:ext cx="274320" cy="228600"/>
          </a:xfrm>
          <a:prstGeom prst="rect">
            <a:avLst/>
          </a:prstGeom>
          <a:noFill/>
        </p:spPr>
        <p:txBody>
          <a:bodyPr/>
          <a:lstStyle>
            <a:lvl1pPr algn="ctr">
              <a:defRPr lang="en-US" sz="100" b="1" kern="1200" smtClean="0">
                <a:solidFill>
                  <a:schemeClr val="tx1"/>
                </a:solidFill>
                <a:latin typeface="Segoe UI" panose="020B0502040204020203" pitchFamily="34" charset="0"/>
                <a:ea typeface="+mn-ea"/>
                <a:cs typeface="Segoe UI" panose="020B0502040204020203" pitchFamily="34" charset="0"/>
              </a:defRPr>
            </a:lvl1pPr>
          </a:lstStyle>
          <a:p>
            <a:pPr algn="l"/>
            <a:fld id="{0D904593-1668-4B95-BA96-EF3EF43EDF4E}" type="slidenum">
              <a:rPr lang="en-US" smtClean="0"/>
              <a:pPr algn="l"/>
              <a:t>‹#›</a:t>
            </a:fld>
            <a:endParaRPr lang="en-US" dirty="0"/>
          </a:p>
        </p:txBody>
      </p:sp>
      <p:sp>
        <p:nvSpPr>
          <p:cNvPr id="23" name="Footer Placeholder 3"/>
          <p:cNvSpPr>
            <a:spLocks noGrp="1"/>
          </p:cNvSpPr>
          <p:nvPr>
            <p:ph type="ftr" sz="quarter" idx="15"/>
          </p:nvPr>
        </p:nvSpPr>
        <p:spPr>
          <a:xfrm>
            <a:off x="12585457" y="6210300"/>
            <a:ext cx="274320" cy="228600"/>
          </a:xfrm>
          <a:prstGeom prst="rect">
            <a:avLst/>
          </a:prstGeom>
        </p:spPr>
        <p:txBody>
          <a:bodyPr lIns="0" tIns="0" rIns="0" bIns="0" anchor="ctr" anchorCtr="0"/>
          <a:lstStyle>
            <a:lvl1pPr>
              <a:defRPr sz="100">
                <a:latin typeface="Segoe UI" panose="020B0502040204020203" pitchFamily="34" charset="0"/>
                <a:cs typeface="Segoe UI" panose="020B0502040204020203" pitchFamily="34" charset="0"/>
              </a:defRPr>
            </a:lvl1pPr>
          </a:lstStyle>
          <a:p>
            <a:r>
              <a:rPr lang="en-US"/>
              <a:t>|  Micron Confidential</a:t>
            </a:r>
            <a:endParaRPr lang="en-US" dirty="0"/>
          </a:p>
        </p:txBody>
      </p:sp>
    </p:spTree>
    <p:extLst>
      <p:ext uri="{BB962C8B-B14F-4D97-AF65-F5344CB8AC3E}">
        <p14:creationId xmlns:p14="http://schemas.microsoft.com/office/powerpoint/2010/main" val="1453253318"/>
      </p:ext>
    </p:extLst>
  </p:cSld>
  <p:clrMapOvr>
    <a:masterClrMapping/>
  </p:clrMapOvr>
  <p:hf hdr="0"/>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White Segu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927105" y="2044701"/>
            <a:ext cx="10784609" cy="1773428"/>
          </a:xfrm>
        </p:spPr>
        <p:txBody>
          <a:bodyPr>
            <a:normAutofit/>
          </a:bodyPr>
          <a:lstStyle>
            <a:lvl1pPr>
              <a:defRPr lang="en-US" sz="4800" b="1" kern="1200" baseline="0" dirty="0">
                <a:solidFill>
                  <a:schemeClr val="tx1"/>
                </a:solidFill>
                <a:latin typeface="Segoe UI" panose="020B0502040204020203" pitchFamily="34" charset="0"/>
                <a:ea typeface="+mn-ea"/>
                <a:cs typeface="Segoe UI" panose="020B0502040204020203" pitchFamily="34" charset="0"/>
              </a:defRPr>
            </a:lvl1pPr>
          </a:lstStyle>
          <a:p>
            <a:r>
              <a:rPr lang="en-US" dirty="0"/>
              <a:t>Click to Edit Segue Title</a:t>
            </a:r>
          </a:p>
        </p:txBody>
      </p:sp>
      <p:grpSp>
        <p:nvGrpSpPr>
          <p:cNvPr id="22" name="Group 5"/>
          <p:cNvGrpSpPr>
            <a:grpSpLocks noChangeAspect="1"/>
          </p:cNvGrpSpPr>
          <p:nvPr/>
        </p:nvGrpSpPr>
        <p:grpSpPr bwMode="auto">
          <a:xfrm>
            <a:off x="514473" y="4036846"/>
            <a:ext cx="11677651" cy="44449"/>
            <a:chOff x="2437" y="1611"/>
            <a:chExt cx="5517" cy="21"/>
          </a:xfrm>
        </p:grpSpPr>
        <p:sp>
          <p:nvSpPr>
            <p:cNvPr id="23" name="AutoShape 4"/>
            <p:cNvSpPr>
              <a:spLocks noChangeAspect="1" noChangeArrowheads="1" noTextEdit="1"/>
            </p:cNvSpPr>
            <p:nvPr/>
          </p:nvSpPr>
          <p:spPr bwMode="auto">
            <a:xfrm>
              <a:off x="2437" y="1611"/>
              <a:ext cx="886" cy="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2400"/>
            </a:p>
          </p:txBody>
        </p:sp>
        <p:sp>
          <p:nvSpPr>
            <p:cNvPr id="24" name="Oval 23"/>
            <p:cNvSpPr>
              <a:spLocks noChangeArrowheads="1"/>
            </p:cNvSpPr>
            <p:nvPr/>
          </p:nvSpPr>
          <p:spPr bwMode="auto">
            <a:xfrm>
              <a:off x="2437" y="1611"/>
              <a:ext cx="19" cy="19"/>
            </a:xfrm>
            <a:prstGeom prst="ellipse">
              <a:avLst/>
            </a:prstGeom>
            <a:noFill/>
            <a:ln w="7938" cap="flat">
              <a:solidFill>
                <a:schemeClr val="tx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2400"/>
            </a:p>
          </p:txBody>
        </p:sp>
        <p:sp>
          <p:nvSpPr>
            <p:cNvPr id="25" name="Line 7"/>
            <p:cNvSpPr>
              <a:spLocks noChangeShapeType="1"/>
            </p:cNvSpPr>
            <p:nvPr/>
          </p:nvSpPr>
          <p:spPr bwMode="auto">
            <a:xfrm>
              <a:off x="2456" y="1620"/>
              <a:ext cx="5498" cy="0"/>
            </a:xfrm>
            <a:prstGeom prst="line">
              <a:avLst/>
            </a:prstGeom>
            <a:noFill/>
            <a:ln w="7938" cap="flat">
              <a:solidFill>
                <a:schemeClr val="tx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2400"/>
            </a:p>
          </p:txBody>
        </p:sp>
      </p:grpSp>
      <p:sp>
        <p:nvSpPr>
          <p:cNvPr id="5" name="AutoShape 3"/>
          <p:cNvSpPr>
            <a:spLocks noChangeAspect="1" noChangeArrowheads="1" noTextEdit="1"/>
          </p:cNvSpPr>
          <p:nvPr userDrawn="1"/>
        </p:nvSpPr>
        <p:spPr bwMode="auto">
          <a:xfrm>
            <a:off x="10563226" y="6362700"/>
            <a:ext cx="1166813" cy="319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grpSp>
        <p:nvGrpSpPr>
          <p:cNvPr id="15" name="Group 14"/>
          <p:cNvGrpSpPr/>
          <p:nvPr userDrawn="1"/>
        </p:nvGrpSpPr>
        <p:grpSpPr>
          <a:xfrm>
            <a:off x="10550526" y="6351589"/>
            <a:ext cx="1179513" cy="330201"/>
            <a:chOff x="10550525" y="6351587"/>
            <a:chExt cx="1179513" cy="330201"/>
          </a:xfrm>
          <a:solidFill>
            <a:schemeClr val="accent1"/>
          </a:solidFill>
        </p:grpSpPr>
        <p:sp>
          <p:nvSpPr>
            <p:cNvPr id="6" name="Freeform 5"/>
            <p:cNvSpPr>
              <a:spLocks/>
            </p:cNvSpPr>
            <p:nvPr userDrawn="1"/>
          </p:nvSpPr>
          <p:spPr bwMode="auto">
            <a:xfrm>
              <a:off x="11014075" y="6470650"/>
              <a:ext cx="168275" cy="144463"/>
            </a:xfrm>
            <a:custGeom>
              <a:avLst/>
              <a:gdLst>
                <a:gd name="T0" fmla="*/ 113 w 191"/>
                <a:gd name="T1" fmla="*/ 162 h 162"/>
                <a:gd name="T2" fmla="*/ 0 w 191"/>
                <a:gd name="T3" fmla="*/ 81 h 162"/>
                <a:gd name="T4" fmla="*/ 114 w 191"/>
                <a:gd name="T5" fmla="*/ 0 h 162"/>
                <a:gd name="T6" fmla="*/ 190 w 191"/>
                <a:gd name="T7" fmla="*/ 22 h 162"/>
                <a:gd name="T8" fmla="*/ 172 w 191"/>
                <a:gd name="T9" fmla="*/ 46 h 162"/>
                <a:gd name="T10" fmla="*/ 114 w 191"/>
                <a:gd name="T11" fmla="*/ 32 h 162"/>
                <a:gd name="T12" fmla="*/ 59 w 191"/>
                <a:gd name="T13" fmla="*/ 81 h 162"/>
                <a:gd name="T14" fmla="*/ 114 w 191"/>
                <a:gd name="T15" fmla="*/ 130 h 162"/>
                <a:gd name="T16" fmla="*/ 172 w 191"/>
                <a:gd name="T17" fmla="*/ 118 h 162"/>
                <a:gd name="T18" fmla="*/ 191 w 191"/>
                <a:gd name="T19" fmla="*/ 143 h 162"/>
                <a:gd name="T20" fmla="*/ 113 w 191"/>
                <a:gd name="T21" fmla="*/ 162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1" h="162">
                  <a:moveTo>
                    <a:pt x="113" y="162"/>
                  </a:moveTo>
                  <a:cubicBezTo>
                    <a:pt x="54" y="162"/>
                    <a:pt x="0" y="128"/>
                    <a:pt x="0" y="81"/>
                  </a:cubicBezTo>
                  <a:cubicBezTo>
                    <a:pt x="0" y="34"/>
                    <a:pt x="54" y="0"/>
                    <a:pt x="114" y="0"/>
                  </a:cubicBezTo>
                  <a:cubicBezTo>
                    <a:pt x="140" y="0"/>
                    <a:pt x="164" y="7"/>
                    <a:pt x="190" y="22"/>
                  </a:cubicBezTo>
                  <a:cubicBezTo>
                    <a:pt x="172" y="46"/>
                    <a:pt x="172" y="46"/>
                    <a:pt x="172" y="46"/>
                  </a:cubicBezTo>
                  <a:cubicBezTo>
                    <a:pt x="155" y="37"/>
                    <a:pt x="135" y="32"/>
                    <a:pt x="114" y="32"/>
                  </a:cubicBezTo>
                  <a:cubicBezTo>
                    <a:pt x="88" y="32"/>
                    <a:pt x="59" y="47"/>
                    <a:pt x="59" y="81"/>
                  </a:cubicBezTo>
                  <a:cubicBezTo>
                    <a:pt x="59" y="116"/>
                    <a:pt x="88" y="130"/>
                    <a:pt x="114" y="130"/>
                  </a:cubicBezTo>
                  <a:cubicBezTo>
                    <a:pt x="135" y="130"/>
                    <a:pt x="155" y="126"/>
                    <a:pt x="172" y="118"/>
                  </a:cubicBezTo>
                  <a:cubicBezTo>
                    <a:pt x="191" y="143"/>
                    <a:pt x="191" y="143"/>
                    <a:pt x="191" y="143"/>
                  </a:cubicBezTo>
                  <a:cubicBezTo>
                    <a:pt x="169" y="155"/>
                    <a:pt x="142" y="162"/>
                    <a:pt x="113" y="16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sz="1800"/>
            </a:p>
          </p:txBody>
        </p:sp>
        <p:sp>
          <p:nvSpPr>
            <p:cNvPr id="7" name="Freeform 6"/>
            <p:cNvSpPr>
              <a:spLocks noEditPoints="1"/>
            </p:cNvSpPr>
            <p:nvPr userDrawn="1"/>
          </p:nvSpPr>
          <p:spPr bwMode="auto">
            <a:xfrm>
              <a:off x="11314113" y="6470650"/>
              <a:ext cx="200025" cy="144463"/>
            </a:xfrm>
            <a:custGeom>
              <a:avLst/>
              <a:gdLst>
                <a:gd name="T0" fmla="*/ 167 w 226"/>
                <a:gd name="T1" fmla="*/ 81 h 162"/>
                <a:gd name="T2" fmla="*/ 113 w 226"/>
                <a:gd name="T3" fmla="*/ 129 h 162"/>
                <a:gd name="T4" fmla="*/ 59 w 226"/>
                <a:gd name="T5" fmla="*/ 81 h 162"/>
                <a:gd name="T6" fmla="*/ 113 w 226"/>
                <a:gd name="T7" fmla="*/ 32 h 162"/>
                <a:gd name="T8" fmla="*/ 167 w 226"/>
                <a:gd name="T9" fmla="*/ 81 h 162"/>
                <a:gd name="T10" fmla="*/ 113 w 226"/>
                <a:gd name="T11" fmla="*/ 162 h 162"/>
                <a:gd name="T12" fmla="*/ 226 w 226"/>
                <a:gd name="T13" fmla="*/ 81 h 162"/>
                <a:gd name="T14" fmla="*/ 113 w 226"/>
                <a:gd name="T15" fmla="*/ 0 h 162"/>
                <a:gd name="T16" fmla="*/ 0 w 226"/>
                <a:gd name="T17" fmla="*/ 81 h 162"/>
                <a:gd name="T18" fmla="*/ 113 w 226"/>
                <a:gd name="T19" fmla="*/ 162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26" h="162">
                  <a:moveTo>
                    <a:pt x="167" y="81"/>
                  </a:moveTo>
                  <a:cubicBezTo>
                    <a:pt x="167" y="115"/>
                    <a:pt x="138" y="129"/>
                    <a:pt x="113" y="129"/>
                  </a:cubicBezTo>
                  <a:cubicBezTo>
                    <a:pt x="88" y="129"/>
                    <a:pt x="59" y="115"/>
                    <a:pt x="59" y="81"/>
                  </a:cubicBezTo>
                  <a:cubicBezTo>
                    <a:pt x="59" y="46"/>
                    <a:pt x="88" y="32"/>
                    <a:pt x="113" y="32"/>
                  </a:cubicBezTo>
                  <a:cubicBezTo>
                    <a:pt x="138" y="32"/>
                    <a:pt x="167" y="46"/>
                    <a:pt x="167" y="81"/>
                  </a:cubicBezTo>
                  <a:close/>
                  <a:moveTo>
                    <a:pt x="113" y="162"/>
                  </a:moveTo>
                  <a:cubicBezTo>
                    <a:pt x="173" y="162"/>
                    <a:pt x="226" y="128"/>
                    <a:pt x="226" y="81"/>
                  </a:cubicBezTo>
                  <a:cubicBezTo>
                    <a:pt x="226" y="33"/>
                    <a:pt x="173" y="0"/>
                    <a:pt x="113" y="0"/>
                  </a:cubicBezTo>
                  <a:cubicBezTo>
                    <a:pt x="54" y="0"/>
                    <a:pt x="0" y="33"/>
                    <a:pt x="0" y="81"/>
                  </a:cubicBezTo>
                  <a:cubicBezTo>
                    <a:pt x="0" y="128"/>
                    <a:pt x="54" y="162"/>
                    <a:pt x="113" y="16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sz="1800"/>
            </a:p>
          </p:txBody>
        </p:sp>
        <p:sp>
          <p:nvSpPr>
            <p:cNvPr id="9" name="Freeform 7"/>
            <p:cNvSpPr>
              <a:spLocks/>
            </p:cNvSpPr>
            <p:nvPr userDrawn="1"/>
          </p:nvSpPr>
          <p:spPr bwMode="auto">
            <a:xfrm>
              <a:off x="11534775" y="6467475"/>
              <a:ext cx="146050" cy="142875"/>
            </a:xfrm>
            <a:custGeom>
              <a:avLst/>
              <a:gdLst>
                <a:gd name="T0" fmla="*/ 0 w 165"/>
                <a:gd name="T1" fmla="*/ 161 h 161"/>
                <a:gd name="T2" fmla="*/ 56 w 165"/>
                <a:gd name="T3" fmla="*/ 161 h 161"/>
                <a:gd name="T4" fmla="*/ 56 w 165"/>
                <a:gd name="T5" fmla="*/ 64 h 161"/>
                <a:gd name="T6" fmla="*/ 85 w 165"/>
                <a:gd name="T7" fmla="*/ 36 h 161"/>
                <a:gd name="T8" fmla="*/ 109 w 165"/>
                <a:gd name="T9" fmla="*/ 56 h 161"/>
                <a:gd name="T10" fmla="*/ 109 w 165"/>
                <a:gd name="T11" fmla="*/ 161 h 161"/>
                <a:gd name="T12" fmla="*/ 165 w 165"/>
                <a:gd name="T13" fmla="*/ 161 h 161"/>
                <a:gd name="T14" fmla="*/ 165 w 165"/>
                <a:gd name="T15" fmla="*/ 53 h 161"/>
                <a:gd name="T16" fmla="*/ 98 w 165"/>
                <a:gd name="T17" fmla="*/ 0 h 161"/>
                <a:gd name="T18" fmla="*/ 97 w 165"/>
                <a:gd name="T19" fmla="*/ 0 h 161"/>
                <a:gd name="T20" fmla="*/ 96 w 165"/>
                <a:gd name="T21" fmla="*/ 0 h 161"/>
                <a:gd name="T22" fmla="*/ 55 w 165"/>
                <a:gd name="T23" fmla="*/ 12 h 161"/>
                <a:gd name="T24" fmla="*/ 0 w 165"/>
                <a:gd name="T25" fmla="*/ 1 h 161"/>
                <a:gd name="T26" fmla="*/ 0 w 165"/>
                <a:gd name="T27" fmla="*/ 161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65" h="161">
                  <a:moveTo>
                    <a:pt x="0" y="161"/>
                  </a:moveTo>
                  <a:cubicBezTo>
                    <a:pt x="56" y="161"/>
                    <a:pt x="56" y="161"/>
                    <a:pt x="56" y="161"/>
                  </a:cubicBezTo>
                  <a:cubicBezTo>
                    <a:pt x="56" y="64"/>
                    <a:pt x="56" y="64"/>
                    <a:pt x="56" y="64"/>
                  </a:cubicBezTo>
                  <a:cubicBezTo>
                    <a:pt x="56" y="51"/>
                    <a:pt x="66" y="36"/>
                    <a:pt x="85" y="36"/>
                  </a:cubicBezTo>
                  <a:cubicBezTo>
                    <a:pt x="97" y="36"/>
                    <a:pt x="109" y="45"/>
                    <a:pt x="109" y="56"/>
                  </a:cubicBezTo>
                  <a:cubicBezTo>
                    <a:pt x="109" y="161"/>
                    <a:pt x="109" y="161"/>
                    <a:pt x="109" y="161"/>
                  </a:cubicBezTo>
                  <a:cubicBezTo>
                    <a:pt x="165" y="161"/>
                    <a:pt x="165" y="161"/>
                    <a:pt x="165" y="161"/>
                  </a:cubicBezTo>
                  <a:cubicBezTo>
                    <a:pt x="165" y="53"/>
                    <a:pt x="165" y="53"/>
                    <a:pt x="165" y="53"/>
                  </a:cubicBezTo>
                  <a:cubicBezTo>
                    <a:pt x="165" y="24"/>
                    <a:pt x="135" y="0"/>
                    <a:pt x="98" y="0"/>
                  </a:cubicBezTo>
                  <a:cubicBezTo>
                    <a:pt x="98" y="0"/>
                    <a:pt x="98" y="0"/>
                    <a:pt x="97" y="0"/>
                  </a:cubicBezTo>
                  <a:cubicBezTo>
                    <a:pt x="97" y="0"/>
                    <a:pt x="97" y="0"/>
                    <a:pt x="96" y="0"/>
                  </a:cubicBezTo>
                  <a:cubicBezTo>
                    <a:pt x="81" y="0"/>
                    <a:pt x="67" y="5"/>
                    <a:pt x="55" y="12"/>
                  </a:cubicBezTo>
                  <a:cubicBezTo>
                    <a:pt x="55" y="12"/>
                    <a:pt x="52" y="1"/>
                    <a:pt x="0" y="1"/>
                  </a:cubicBezTo>
                  <a:lnTo>
                    <a:pt x="0" y="161"/>
                  </a:lnTo>
                  <a:close/>
                </a:path>
              </a:pathLst>
            </a:custGeom>
            <a:grpFill/>
            <a:ln>
              <a:noFill/>
            </a:ln>
          </p:spPr>
          <p:txBody>
            <a:bodyPr vert="horz" wrap="square" lIns="91440" tIns="45720" rIns="91440" bIns="45720" numCol="1" anchor="t" anchorCtr="0" compatLnSpc="1">
              <a:prstTxWarp prst="textNoShape">
                <a:avLst/>
              </a:prstTxWarp>
            </a:bodyPr>
            <a:lstStyle/>
            <a:p>
              <a:endParaRPr lang="en-US" sz="1800"/>
            </a:p>
          </p:txBody>
        </p:sp>
        <p:sp>
          <p:nvSpPr>
            <p:cNvPr id="10" name="Rectangle 8"/>
            <p:cNvSpPr>
              <a:spLocks noChangeArrowheads="1"/>
            </p:cNvSpPr>
            <p:nvPr userDrawn="1"/>
          </p:nvSpPr>
          <p:spPr bwMode="auto">
            <a:xfrm>
              <a:off x="10942638" y="6473825"/>
              <a:ext cx="47625" cy="136525"/>
            </a:xfrm>
            <a:prstGeom prst="rect">
              <a:avLst/>
            </a:prstGeom>
            <a:grpFill/>
            <a:ln>
              <a:noFill/>
            </a:ln>
          </p:spPr>
          <p:txBody>
            <a:bodyPr vert="horz" wrap="square" lIns="91440" tIns="45720" rIns="91440" bIns="45720" numCol="1" anchor="t" anchorCtr="0" compatLnSpc="1">
              <a:prstTxWarp prst="textNoShape">
                <a:avLst/>
              </a:prstTxWarp>
            </a:bodyPr>
            <a:lstStyle/>
            <a:p>
              <a:endParaRPr lang="en-US" sz="1800"/>
            </a:p>
          </p:txBody>
        </p:sp>
        <p:sp>
          <p:nvSpPr>
            <p:cNvPr id="11" name="Freeform 9"/>
            <p:cNvSpPr>
              <a:spLocks/>
            </p:cNvSpPr>
            <p:nvPr userDrawn="1"/>
          </p:nvSpPr>
          <p:spPr bwMode="auto">
            <a:xfrm>
              <a:off x="11206163" y="6472238"/>
              <a:ext cx="101600" cy="138113"/>
            </a:xfrm>
            <a:custGeom>
              <a:avLst/>
              <a:gdLst>
                <a:gd name="T0" fmla="*/ 0 w 116"/>
                <a:gd name="T1" fmla="*/ 157 h 157"/>
                <a:gd name="T2" fmla="*/ 55 w 116"/>
                <a:gd name="T3" fmla="*/ 157 h 157"/>
                <a:gd name="T4" fmla="*/ 55 w 116"/>
                <a:gd name="T5" fmla="*/ 63 h 157"/>
                <a:gd name="T6" fmla="*/ 91 w 116"/>
                <a:gd name="T7" fmla="*/ 37 h 157"/>
                <a:gd name="T8" fmla="*/ 116 w 116"/>
                <a:gd name="T9" fmla="*/ 42 h 157"/>
                <a:gd name="T10" fmla="*/ 116 w 116"/>
                <a:gd name="T11" fmla="*/ 42 h 157"/>
                <a:gd name="T12" fmla="*/ 116 w 116"/>
                <a:gd name="T13" fmla="*/ 1 h 157"/>
                <a:gd name="T14" fmla="*/ 96 w 116"/>
                <a:gd name="T15" fmla="*/ 0 h 157"/>
                <a:gd name="T16" fmla="*/ 55 w 116"/>
                <a:gd name="T17" fmla="*/ 11 h 157"/>
                <a:gd name="T18" fmla="*/ 0 w 116"/>
                <a:gd name="T19" fmla="*/ 1 h 157"/>
                <a:gd name="T20" fmla="*/ 0 w 116"/>
                <a:gd name="T21" fmla="*/ 157 h 1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6" h="157">
                  <a:moveTo>
                    <a:pt x="0" y="157"/>
                  </a:moveTo>
                  <a:cubicBezTo>
                    <a:pt x="55" y="157"/>
                    <a:pt x="55" y="157"/>
                    <a:pt x="55" y="157"/>
                  </a:cubicBezTo>
                  <a:cubicBezTo>
                    <a:pt x="55" y="63"/>
                    <a:pt x="55" y="63"/>
                    <a:pt x="55" y="63"/>
                  </a:cubicBezTo>
                  <a:cubicBezTo>
                    <a:pt x="55" y="49"/>
                    <a:pt x="72" y="37"/>
                    <a:pt x="91" y="37"/>
                  </a:cubicBezTo>
                  <a:cubicBezTo>
                    <a:pt x="100" y="37"/>
                    <a:pt x="109" y="39"/>
                    <a:pt x="116" y="42"/>
                  </a:cubicBezTo>
                  <a:cubicBezTo>
                    <a:pt x="116" y="42"/>
                    <a:pt x="116" y="42"/>
                    <a:pt x="116" y="42"/>
                  </a:cubicBezTo>
                  <a:cubicBezTo>
                    <a:pt x="116" y="1"/>
                    <a:pt x="116" y="1"/>
                    <a:pt x="116" y="1"/>
                  </a:cubicBezTo>
                  <a:cubicBezTo>
                    <a:pt x="109" y="0"/>
                    <a:pt x="102" y="0"/>
                    <a:pt x="96" y="0"/>
                  </a:cubicBezTo>
                  <a:cubicBezTo>
                    <a:pt x="82" y="0"/>
                    <a:pt x="67" y="4"/>
                    <a:pt x="55" y="11"/>
                  </a:cubicBezTo>
                  <a:cubicBezTo>
                    <a:pt x="54" y="9"/>
                    <a:pt x="47" y="1"/>
                    <a:pt x="0" y="1"/>
                  </a:cubicBezTo>
                  <a:lnTo>
                    <a:pt x="0" y="157"/>
                  </a:lnTo>
                  <a:close/>
                </a:path>
              </a:pathLst>
            </a:custGeom>
            <a:grpFill/>
            <a:ln>
              <a:noFill/>
            </a:ln>
          </p:spPr>
          <p:txBody>
            <a:bodyPr vert="horz" wrap="square" lIns="91440" tIns="45720" rIns="91440" bIns="45720" numCol="1" anchor="t" anchorCtr="0" compatLnSpc="1">
              <a:prstTxWarp prst="textNoShape">
                <a:avLst/>
              </a:prstTxWarp>
            </a:bodyPr>
            <a:lstStyle/>
            <a:p>
              <a:endParaRPr lang="en-US" sz="1800"/>
            </a:p>
          </p:txBody>
        </p:sp>
        <p:sp>
          <p:nvSpPr>
            <p:cNvPr id="12" name="Freeform 10"/>
            <p:cNvSpPr>
              <a:spLocks/>
            </p:cNvSpPr>
            <p:nvPr userDrawn="1"/>
          </p:nvSpPr>
          <p:spPr bwMode="auto">
            <a:xfrm>
              <a:off x="10752138" y="6351587"/>
              <a:ext cx="225425" cy="269875"/>
            </a:xfrm>
            <a:custGeom>
              <a:avLst/>
              <a:gdLst>
                <a:gd name="T0" fmla="*/ 234 w 254"/>
                <a:gd name="T1" fmla="*/ 29 h 305"/>
                <a:gd name="T2" fmla="*/ 65 w 254"/>
                <a:gd name="T3" fmla="*/ 56 h 305"/>
                <a:gd name="T4" fmla="*/ 55 w 254"/>
                <a:gd name="T5" fmla="*/ 61 h 305"/>
                <a:gd name="T6" fmla="*/ 57 w 254"/>
                <a:gd name="T7" fmla="*/ 65 h 305"/>
                <a:gd name="T8" fmla="*/ 67 w 254"/>
                <a:gd name="T9" fmla="*/ 61 h 305"/>
                <a:gd name="T10" fmla="*/ 198 w 254"/>
                <a:gd name="T11" fmla="*/ 46 h 305"/>
                <a:gd name="T12" fmla="*/ 64 w 254"/>
                <a:gd name="T13" fmla="*/ 258 h 305"/>
                <a:gd name="T14" fmla="*/ 15 w 254"/>
                <a:gd name="T15" fmla="*/ 292 h 305"/>
                <a:gd name="T16" fmla="*/ 12 w 254"/>
                <a:gd name="T17" fmla="*/ 293 h 305"/>
                <a:gd name="T18" fmla="*/ 3 w 254"/>
                <a:gd name="T19" fmla="*/ 300 h 305"/>
                <a:gd name="T20" fmla="*/ 5 w 254"/>
                <a:gd name="T21" fmla="*/ 303 h 305"/>
                <a:gd name="T22" fmla="*/ 15 w 254"/>
                <a:gd name="T23" fmla="*/ 298 h 305"/>
                <a:gd name="T24" fmla="*/ 18 w 254"/>
                <a:gd name="T25" fmla="*/ 296 h 305"/>
                <a:gd name="T26" fmla="*/ 72 w 254"/>
                <a:gd name="T27" fmla="*/ 260 h 305"/>
                <a:gd name="T28" fmla="*/ 111 w 254"/>
                <a:gd name="T29" fmla="*/ 231 h 305"/>
                <a:gd name="T30" fmla="*/ 111 w 254"/>
                <a:gd name="T31" fmla="*/ 293 h 305"/>
                <a:gd name="T32" fmla="*/ 167 w 254"/>
                <a:gd name="T33" fmla="*/ 293 h 305"/>
                <a:gd name="T34" fmla="*/ 167 w 254"/>
                <a:gd name="T35" fmla="*/ 181 h 305"/>
                <a:gd name="T36" fmla="*/ 234 w 254"/>
                <a:gd name="T37" fmla="*/ 29 h 3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54" h="305">
                  <a:moveTo>
                    <a:pt x="234" y="29"/>
                  </a:moveTo>
                  <a:cubicBezTo>
                    <a:pt x="213" y="0"/>
                    <a:pt x="149" y="12"/>
                    <a:pt x="65" y="56"/>
                  </a:cubicBezTo>
                  <a:cubicBezTo>
                    <a:pt x="61" y="58"/>
                    <a:pt x="58" y="60"/>
                    <a:pt x="55" y="61"/>
                  </a:cubicBezTo>
                  <a:cubicBezTo>
                    <a:pt x="51" y="64"/>
                    <a:pt x="54" y="66"/>
                    <a:pt x="57" y="65"/>
                  </a:cubicBezTo>
                  <a:cubicBezTo>
                    <a:pt x="60" y="64"/>
                    <a:pt x="63" y="63"/>
                    <a:pt x="67" y="61"/>
                  </a:cubicBezTo>
                  <a:cubicBezTo>
                    <a:pt x="130" y="31"/>
                    <a:pt x="179" y="26"/>
                    <a:pt x="198" y="46"/>
                  </a:cubicBezTo>
                  <a:cubicBezTo>
                    <a:pt x="227" y="78"/>
                    <a:pt x="167" y="181"/>
                    <a:pt x="64" y="258"/>
                  </a:cubicBezTo>
                  <a:cubicBezTo>
                    <a:pt x="50" y="268"/>
                    <a:pt x="29" y="283"/>
                    <a:pt x="15" y="292"/>
                  </a:cubicBezTo>
                  <a:cubicBezTo>
                    <a:pt x="14" y="292"/>
                    <a:pt x="13" y="293"/>
                    <a:pt x="12" y="293"/>
                  </a:cubicBezTo>
                  <a:cubicBezTo>
                    <a:pt x="9" y="296"/>
                    <a:pt x="6" y="298"/>
                    <a:pt x="3" y="300"/>
                  </a:cubicBezTo>
                  <a:cubicBezTo>
                    <a:pt x="0" y="302"/>
                    <a:pt x="1" y="305"/>
                    <a:pt x="5" y="303"/>
                  </a:cubicBezTo>
                  <a:cubicBezTo>
                    <a:pt x="8" y="302"/>
                    <a:pt x="12" y="300"/>
                    <a:pt x="15" y="298"/>
                  </a:cubicBezTo>
                  <a:cubicBezTo>
                    <a:pt x="16" y="297"/>
                    <a:pt x="17" y="297"/>
                    <a:pt x="18" y="296"/>
                  </a:cubicBezTo>
                  <a:cubicBezTo>
                    <a:pt x="33" y="287"/>
                    <a:pt x="56" y="271"/>
                    <a:pt x="72" y="260"/>
                  </a:cubicBezTo>
                  <a:cubicBezTo>
                    <a:pt x="86" y="251"/>
                    <a:pt x="98" y="241"/>
                    <a:pt x="111" y="231"/>
                  </a:cubicBezTo>
                  <a:cubicBezTo>
                    <a:pt x="111" y="293"/>
                    <a:pt x="111" y="293"/>
                    <a:pt x="111" y="293"/>
                  </a:cubicBezTo>
                  <a:cubicBezTo>
                    <a:pt x="167" y="293"/>
                    <a:pt x="167" y="293"/>
                    <a:pt x="167" y="293"/>
                  </a:cubicBezTo>
                  <a:cubicBezTo>
                    <a:pt x="167" y="181"/>
                    <a:pt x="167" y="181"/>
                    <a:pt x="167" y="181"/>
                  </a:cubicBezTo>
                  <a:cubicBezTo>
                    <a:pt x="228" y="117"/>
                    <a:pt x="254" y="58"/>
                    <a:pt x="234" y="29"/>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sz="1800"/>
            </a:p>
          </p:txBody>
        </p:sp>
        <p:sp>
          <p:nvSpPr>
            <p:cNvPr id="13" name="Freeform 11"/>
            <p:cNvSpPr>
              <a:spLocks/>
            </p:cNvSpPr>
            <p:nvPr userDrawn="1"/>
          </p:nvSpPr>
          <p:spPr bwMode="auto">
            <a:xfrm>
              <a:off x="10550525" y="6416675"/>
              <a:ext cx="344488" cy="265113"/>
            </a:xfrm>
            <a:custGeom>
              <a:avLst/>
              <a:gdLst>
                <a:gd name="T0" fmla="*/ 120 w 391"/>
                <a:gd name="T1" fmla="*/ 299 h 299"/>
                <a:gd name="T2" fmla="*/ 177 w 391"/>
                <a:gd name="T3" fmla="*/ 299 h 299"/>
                <a:gd name="T4" fmla="*/ 177 w 391"/>
                <a:gd name="T5" fmla="*/ 240 h 299"/>
                <a:gd name="T6" fmla="*/ 223 w 391"/>
                <a:gd name="T7" fmla="*/ 211 h 299"/>
                <a:gd name="T8" fmla="*/ 231 w 391"/>
                <a:gd name="T9" fmla="*/ 204 h 299"/>
                <a:gd name="T10" fmla="*/ 229 w 391"/>
                <a:gd name="T11" fmla="*/ 201 h 299"/>
                <a:gd name="T12" fmla="*/ 219 w 391"/>
                <a:gd name="T13" fmla="*/ 207 h 299"/>
                <a:gd name="T14" fmla="*/ 53 w 391"/>
                <a:gd name="T15" fmla="*/ 250 h 299"/>
                <a:gd name="T16" fmla="*/ 120 w 391"/>
                <a:gd name="T17" fmla="*/ 120 h 299"/>
                <a:gd name="T18" fmla="*/ 120 w 391"/>
                <a:gd name="T19" fmla="*/ 249 h 299"/>
                <a:gd name="T20" fmla="*/ 177 w 391"/>
                <a:gd name="T21" fmla="*/ 223 h 299"/>
                <a:gd name="T22" fmla="*/ 177 w 391"/>
                <a:gd name="T23" fmla="*/ 103 h 299"/>
                <a:gd name="T24" fmla="*/ 189 w 391"/>
                <a:gd name="T25" fmla="*/ 129 h 299"/>
                <a:gd name="T26" fmla="*/ 258 w 391"/>
                <a:gd name="T27" fmla="*/ 176 h 299"/>
                <a:gd name="T28" fmla="*/ 327 w 391"/>
                <a:gd name="T29" fmla="*/ 129 h 299"/>
                <a:gd name="T30" fmla="*/ 340 w 391"/>
                <a:gd name="T31" fmla="*/ 103 h 299"/>
                <a:gd name="T32" fmla="*/ 340 w 391"/>
                <a:gd name="T33" fmla="*/ 134 h 299"/>
                <a:gd name="T34" fmla="*/ 390 w 391"/>
                <a:gd name="T35" fmla="*/ 76 h 299"/>
                <a:gd name="T36" fmla="*/ 390 w 391"/>
                <a:gd name="T37" fmla="*/ 69 h 299"/>
                <a:gd name="T38" fmla="*/ 342 w 391"/>
                <a:gd name="T39" fmla="*/ 39 h 299"/>
                <a:gd name="T40" fmla="*/ 294 w 391"/>
                <a:gd name="T41" fmla="*/ 69 h 299"/>
                <a:gd name="T42" fmla="*/ 270 w 391"/>
                <a:gd name="T43" fmla="*/ 119 h 299"/>
                <a:gd name="T44" fmla="*/ 258 w 391"/>
                <a:gd name="T45" fmla="*/ 126 h 299"/>
                <a:gd name="T46" fmla="*/ 246 w 391"/>
                <a:gd name="T47" fmla="*/ 119 h 299"/>
                <a:gd name="T48" fmla="*/ 222 w 391"/>
                <a:gd name="T49" fmla="*/ 69 h 299"/>
                <a:gd name="T50" fmla="*/ 203 w 391"/>
                <a:gd name="T51" fmla="*/ 47 h 299"/>
                <a:gd name="T52" fmla="*/ 253 w 391"/>
                <a:gd name="T53" fmla="*/ 11 h 299"/>
                <a:gd name="T54" fmla="*/ 262 w 391"/>
                <a:gd name="T55" fmla="*/ 5 h 299"/>
                <a:gd name="T56" fmla="*/ 260 w 391"/>
                <a:gd name="T57" fmla="*/ 2 h 299"/>
                <a:gd name="T58" fmla="*/ 250 w 391"/>
                <a:gd name="T59" fmla="*/ 7 h 299"/>
                <a:gd name="T60" fmla="*/ 199 w 391"/>
                <a:gd name="T61" fmla="*/ 39 h 299"/>
                <a:gd name="T62" fmla="*/ 194 w 391"/>
                <a:gd name="T63" fmla="*/ 43 h 299"/>
                <a:gd name="T64" fmla="*/ 174 w 391"/>
                <a:gd name="T65" fmla="*/ 39 h 299"/>
                <a:gd name="T66" fmla="*/ 120 w 391"/>
                <a:gd name="T67" fmla="*/ 93 h 299"/>
                <a:gd name="T68" fmla="*/ 120 w 391"/>
                <a:gd name="T69" fmla="*/ 100 h 299"/>
                <a:gd name="T70" fmla="*/ 22 w 391"/>
                <a:gd name="T71" fmla="*/ 272 h 299"/>
                <a:gd name="T72" fmla="*/ 120 w 391"/>
                <a:gd name="T73" fmla="*/ 270 h 299"/>
                <a:gd name="T74" fmla="*/ 120 w 391"/>
                <a:gd name="T75" fmla="*/ 299 h 2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391" h="299">
                  <a:moveTo>
                    <a:pt x="120" y="299"/>
                  </a:moveTo>
                  <a:cubicBezTo>
                    <a:pt x="177" y="299"/>
                    <a:pt x="177" y="299"/>
                    <a:pt x="177" y="299"/>
                  </a:cubicBezTo>
                  <a:cubicBezTo>
                    <a:pt x="177" y="240"/>
                    <a:pt x="177" y="240"/>
                    <a:pt x="177" y="240"/>
                  </a:cubicBezTo>
                  <a:cubicBezTo>
                    <a:pt x="192" y="231"/>
                    <a:pt x="207" y="222"/>
                    <a:pt x="223" y="211"/>
                  </a:cubicBezTo>
                  <a:cubicBezTo>
                    <a:pt x="226" y="209"/>
                    <a:pt x="229" y="206"/>
                    <a:pt x="231" y="204"/>
                  </a:cubicBezTo>
                  <a:cubicBezTo>
                    <a:pt x="235" y="201"/>
                    <a:pt x="232" y="199"/>
                    <a:pt x="229" y="201"/>
                  </a:cubicBezTo>
                  <a:cubicBezTo>
                    <a:pt x="227" y="202"/>
                    <a:pt x="223" y="204"/>
                    <a:pt x="219" y="207"/>
                  </a:cubicBezTo>
                  <a:cubicBezTo>
                    <a:pt x="133" y="262"/>
                    <a:pt x="74" y="279"/>
                    <a:pt x="53" y="250"/>
                  </a:cubicBezTo>
                  <a:cubicBezTo>
                    <a:pt x="34" y="224"/>
                    <a:pt x="65" y="175"/>
                    <a:pt x="120" y="120"/>
                  </a:cubicBezTo>
                  <a:cubicBezTo>
                    <a:pt x="120" y="249"/>
                    <a:pt x="120" y="249"/>
                    <a:pt x="120" y="249"/>
                  </a:cubicBezTo>
                  <a:cubicBezTo>
                    <a:pt x="136" y="243"/>
                    <a:pt x="155" y="235"/>
                    <a:pt x="177" y="223"/>
                  </a:cubicBezTo>
                  <a:cubicBezTo>
                    <a:pt x="177" y="103"/>
                    <a:pt x="177" y="103"/>
                    <a:pt x="177" y="103"/>
                  </a:cubicBezTo>
                  <a:cubicBezTo>
                    <a:pt x="189" y="129"/>
                    <a:pt x="189" y="129"/>
                    <a:pt x="189" y="129"/>
                  </a:cubicBezTo>
                  <a:cubicBezTo>
                    <a:pt x="202" y="158"/>
                    <a:pt x="227" y="176"/>
                    <a:pt x="258" y="176"/>
                  </a:cubicBezTo>
                  <a:cubicBezTo>
                    <a:pt x="289" y="176"/>
                    <a:pt x="314" y="158"/>
                    <a:pt x="327" y="129"/>
                  </a:cubicBezTo>
                  <a:cubicBezTo>
                    <a:pt x="340" y="103"/>
                    <a:pt x="340" y="103"/>
                    <a:pt x="340" y="103"/>
                  </a:cubicBezTo>
                  <a:cubicBezTo>
                    <a:pt x="340" y="134"/>
                    <a:pt x="340" y="134"/>
                    <a:pt x="340" y="134"/>
                  </a:cubicBezTo>
                  <a:cubicBezTo>
                    <a:pt x="360" y="114"/>
                    <a:pt x="377" y="95"/>
                    <a:pt x="390" y="76"/>
                  </a:cubicBezTo>
                  <a:cubicBezTo>
                    <a:pt x="391" y="74"/>
                    <a:pt x="391" y="72"/>
                    <a:pt x="390" y="69"/>
                  </a:cubicBezTo>
                  <a:cubicBezTo>
                    <a:pt x="382" y="51"/>
                    <a:pt x="363" y="39"/>
                    <a:pt x="342" y="39"/>
                  </a:cubicBezTo>
                  <a:cubicBezTo>
                    <a:pt x="321" y="39"/>
                    <a:pt x="302" y="51"/>
                    <a:pt x="294" y="69"/>
                  </a:cubicBezTo>
                  <a:cubicBezTo>
                    <a:pt x="270" y="119"/>
                    <a:pt x="270" y="119"/>
                    <a:pt x="270" y="119"/>
                  </a:cubicBezTo>
                  <a:cubicBezTo>
                    <a:pt x="268" y="124"/>
                    <a:pt x="263" y="126"/>
                    <a:pt x="258" y="126"/>
                  </a:cubicBezTo>
                  <a:cubicBezTo>
                    <a:pt x="253" y="126"/>
                    <a:pt x="248" y="124"/>
                    <a:pt x="246" y="119"/>
                  </a:cubicBezTo>
                  <a:cubicBezTo>
                    <a:pt x="222" y="69"/>
                    <a:pt x="222" y="69"/>
                    <a:pt x="222" y="69"/>
                  </a:cubicBezTo>
                  <a:cubicBezTo>
                    <a:pt x="218" y="60"/>
                    <a:pt x="211" y="52"/>
                    <a:pt x="203" y="47"/>
                  </a:cubicBezTo>
                  <a:cubicBezTo>
                    <a:pt x="220" y="33"/>
                    <a:pt x="236" y="21"/>
                    <a:pt x="253" y="11"/>
                  </a:cubicBezTo>
                  <a:cubicBezTo>
                    <a:pt x="256" y="9"/>
                    <a:pt x="260" y="7"/>
                    <a:pt x="262" y="5"/>
                  </a:cubicBezTo>
                  <a:cubicBezTo>
                    <a:pt x="265" y="3"/>
                    <a:pt x="264" y="0"/>
                    <a:pt x="260" y="2"/>
                  </a:cubicBezTo>
                  <a:cubicBezTo>
                    <a:pt x="257" y="3"/>
                    <a:pt x="253" y="5"/>
                    <a:pt x="250" y="7"/>
                  </a:cubicBezTo>
                  <a:cubicBezTo>
                    <a:pt x="233" y="17"/>
                    <a:pt x="216" y="27"/>
                    <a:pt x="199" y="39"/>
                  </a:cubicBezTo>
                  <a:cubicBezTo>
                    <a:pt x="198" y="40"/>
                    <a:pt x="196" y="41"/>
                    <a:pt x="194" y="43"/>
                  </a:cubicBezTo>
                  <a:cubicBezTo>
                    <a:pt x="188" y="40"/>
                    <a:pt x="181" y="39"/>
                    <a:pt x="174" y="39"/>
                  </a:cubicBezTo>
                  <a:cubicBezTo>
                    <a:pt x="144" y="39"/>
                    <a:pt x="120" y="63"/>
                    <a:pt x="120" y="93"/>
                  </a:cubicBezTo>
                  <a:cubicBezTo>
                    <a:pt x="120" y="100"/>
                    <a:pt x="120" y="100"/>
                    <a:pt x="120" y="100"/>
                  </a:cubicBezTo>
                  <a:cubicBezTo>
                    <a:pt x="41" y="171"/>
                    <a:pt x="0" y="241"/>
                    <a:pt x="22" y="272"/>
                  </a:cubicBezTo>
                  <a:cubicBezTo>
                    <a:pt x="37" y="294"/>
                    <a:pt x="75" y="289"/>
                    <a:pt x="120" y="270"/>
                  </a:cubicBezTo>
                  <a:lnTo>
                    <a:pt x="120" y="299"/>
                  </a:lnTo>
                  <a:close/>
                </a:path>
              </a:pathLst>
            </a:custGeom>
            <a:grpFill/>
            <a:ln>
              <a:noFill/>
            </a:ln>
          </p:spPr>
          <p:txBody>
            <a:bodyPr vert="horz" wrap="square" lIns="91440" tIns="45720" rIns="91440" bIns="45720" numCol="1" anchor="t" anchorCtr="0" compatLnSpc="1">
              <a:prstTxWarp prst="textNoShape">
                <a:avLst/>
              </a:prstTxWarp>
            </a:bodyPr>
            <a:lstStyle/>
            <a:p>
              <a:endParaRPr lang="en-US" sz="1800"/>
            </a:p>
          </p:txBody>
        </p:sp>
        <p:sp>
          <p:nvSpPr>
            <p:cNvPr id="14" name="Freeform 12"/>
            <p:cNvSpPr>
              <a:spLocks noEditPoints="1"/>
            </p:cNvSpPr>
            <p:nvPr userDrawn="1"/>
          </p:nvSpPr>
          <p:spPr bwMode="auto">
            <a:xfrm>
              <a:off x="11701463" y="6467475"/>
              <a:ext cx="28575" cy="28575"/>
            </a:xfrm>
            <a:custGeom>
              <a:avLst/>
              <a:gdLst>
                <a:gd name="T0" fmla="*/ 0 w 32"/>
                <a:gd name="T1" fmla="*/ 16 h 31"/>
                <a:gd name="T2" fmla="*/ 16 w 32"/>
                <a:gd name="T3" fmla="*/ 0 h 31"/>
                <a:gd name="T4" fmla="*/ 32 w 32"/>
                <a:gd name="T5" fmla="*/ 16 h 31"/>
                <a:gd name="T6" fmla="*/ 16 w 32"/>
                <a:gd name="T7" fmla="*/ 31 h 31"/>
                <a:gd name="T8" fmla="*/ 0 w 32"/>
                <a:gd name="T9" fmla="*/ 16 h 31"/>
                <a:gd name="T10" fmla="*/ 28 w 32"/>
                <a:gd name="T11" fmla="*/ 16 h 31"/>
                <a:gd name="T12" fmla="*/ 16 w 32"/>
                <a:gd name="T13" fmla="*/ 3 h 31"/>
                <a:gd name="T14" fmla="*/ 4 w 32"/>
                <a:gd name="T15" fmla="*/ 16 h 31"/>
                <a:gd name="T16" fmla="*/ 16 w 32"/>
                <a:gd name="T17" fmla="*/ 28 h 31"/>
                <a:gd name="T18" fmla="*/ 28 w 32"/>
                <a:gd name="T19" fmla="*/ 16 h 31"/>
                <a:gd name="T20" fmla="*/ 10 w 32"/>
                <a:gd name="T21" fmla="*/ 7 h 31"/>
                <a:gd name="T22" fmla="*/ 17 w 32"/>
                <a:gd name="T23" fmla="*/ 7 h 31"/>
                <a:gd name="T24" fmla="*/ 23 w 32"/>
                <a:gd name="T25" fmla="*/ 12 h 31"/>
                <a:gd name="T26" fmla="*/ 19 w 32"/>
                <a:gd name="T27" fmla="*/ 17 h 31"/>
                <a:gd name="T28" fmla="*/ 24 w 32"/>
                <a:gd name="T29" fmla="*/ 24 h 31"/>
                <a:gd name="T30" fmla="*/ 20 w 32"/>
                <a:gd name="T31" fmla="*/ 24 h 31"/>
                <a:gd name="T32" fmla="*/ 15 w 32"/>
                <a:gd name="T33" fmla="*/ 17 h 31"/>
                <a:gd name="T34" fmla="*/ 13 w 32"/>
                <a:gd name="T35" fmla="*/ 17 h 31"/>
                <a:gd name="T36" fmla="*/ 13 w 32"/>
                <a:gd name="T37" fmla="*/ 24 h 31"/>
                <a:gd name="T38" fmla="*/ 10 w 32"/>
                <a:gd name="T39" fmla="*/ 24 h 31"/>
                <a:gd name="T40" fmla="*/ 10 w 32"/>
                <a:gd name="T41" fmla="*/ 7 h 31"/>
                <a:gd name="T42" fmla="*/ 13 w 32"/>
                <a:gd name="T43" fmla="*/ 14 h 31"/>
                <a:gd name="T44" fmla="*/ 16 w 32"/>
                <a:gd name="T45" fmla="*/ 14 h 31"/>
                <a:gd name="T46" fmla="*/ 20 w 32"/>
                <a:gd name="T47" fmla="*/ 12 h 31"/>
                <a:gd name="T48" fmla="*/ 16 w 32"/>
                <a:gd name="T49" fmla="*/ 9 h 31"/>
                <a:gd name="T50" fmla="*/ 13 w 32"/>
                <a:gd name="T51" fmla="*/ 9 h 31"/>
                <a:gd name="T52" fmla="*/ 13 w 32"/>
                <a:gd name="T53" fmla="*/ 14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2" h="31">
                  <a:moveTo>
                    <a:pt x="0" y="16"/>
                  </a:moveTo>
                  <a:cubicBezTo>
                    <a:pt x="0" y="7"/>
                    <a:pt x="7" y="0"/>
                    <a:pt x="16" y="0"/>
                  </a:cubicBezTo>
                  <a:cubicBezTo>
                    <a:pt x="25" y="0"/>
                    <a:pt x="32" y="7"/>
                    <a:pt x="32" y="16"/>
                  </a:cubicBezTo>
                  <a:cubicBezTo>
                    <a:pt x="32" y="24"/>
                    <a:pt x="25" y="31"/>
                    <a:pt x="16" y="31"/>
                  </a:cubicBezTo>
                  <a:cubicBezTo>
                    <a:pt x="7" y="31"/>
                    <a:pt x="0" y="24"/>
                    <a:pt x="0" y="16"/>
                  </a:cubicBezTo>
                  <a:close/>
                  <a:moveTo>
                    <a:pt x="28" y="16"/>
                  </a:moveTo>
                  <a:cubicBezTo>
                    <a:pt x="28" y="8"/>
                    <a:pt x="23" y="3"/>
                    <a:pt x="16" y="3"/>
                  </a:cubicBezTo>
                  <a:cubicBezTo>
                    <a:pt x="10" y="3"/>
                    <a:pt x="4" y="8"/>
                    <a:pt x="4" y="16"/>
                  </a:cubicBezTo>
                  <a:cubicBezTo>
                    <a:pt x="4" y="23"/>
                    <a:pt x="10" y="28"/>
                    <a:pt x="16" y="28"/>
                  </a:cubicBezTo>
                  <a:cubicBezTo>
                    <a:pt x="23" y="28"/>
                    <a:pt x="28" y="23"/>
                    <a:pt x="28" y="16"/>
                  </a:cubicBezTo>
                  <a:close/>
                  <a:moveTo>
                    <a:pt x="10" y="7"/>
                  </a:moveTo>
                  <a:cubicBezTo>
                    <a:pt x="17" y="7"/>
                    <a:pt x="17" y="7"/>
                    <a:pt x="17" y="7"/>
                  </a:cubicBezTo>
                  <a:cubicBezTo>
                    <a:pt x="21" y="7"/>
                    <a:pt x="23" y="8"/>
                    <a:pt x="23" y="12"/>
                  </a:cubicBezTo>
                  <a:cubicBezTo>
                    <a:pt x="23" y="15"/>
                    <a:pt x="22" y="16"/>
                    <a:pt x="19" y="17"/>
                  </a:cubicBezTo>
                  <a:cubicBezTo>
                    <a:pt x="24" y="24"/>
                    <a:pt x="24" y="24"/>
                    <a:pt x="24" y="24"/>
                  </a:cubicBezTo>
                  <a:cubicBezTo>
                    <a:pt x="20" y="24"/>
                    <a:pt x="20" y="24"/>
                    <a:pt x="20" y="24"/>
                  </a:cubicBezTo>
                  <a:cubicBezTo>
                    <a:pt x="15" y="17"/>
                    <a:pt x="15" y="17"/>
                    <a:pt x="15" y="17"/>
                  </a:cubicBezTo>
                  <a:cubicBezTo>
                    <a:pt x="13" y="17"/>
                    <a:pt x="13" y="17"/>
                    <a:pt x="13" y="17"/>
                  </a:cubicBezTo>
                  <a:cubicBezTo>
                    <a:pt x="13" y="24"/>
                    <a:pt x="13" y="24"/>
                    <a:pt x="13" y="24"/>
                  </a:cubicBezTo>
                  <a:cubicBezTo>
                    <a:pt x="10" y="24"/>
                    <a:pt x="10" y="24"/>
                    <a:pt x="10" y="24"/>
                  </a:cubicBezTo>
                  <a:lnTo>
                    <a:pt x="10" y="7"/>
                  </a:lnTo>
                  <a:close/>
                  <a:moveTo>
                    <a:pt x="13" y="14"/>
                  </a:moveTo>
                  <a:cubicBezTo>
                    <a:pt x="16" y="14"/>
                    <a:pt x="16" y="14"/>
                    <a:pt x="16" y="14"/>
                  </a:cubicBezTo>
                  <a:cubicBezTo>
                    <a:pt x="18" y="14"/>
                    <a:pt x="20" y="14"/>
                    <a:pt x="20" y="12"/>
                  </a:cubicBezTo>
                  <a:cubicBezTo>
                    <a:pt x="20" y="9"/>
                    <a:pt x="18" y="9"/>
                    <a:pt x="16" y="9"/>
                  </a:cubicBezTo>
                  <a:cubicBezTo>
                    <a:pt x="13" y="9"/>
                    <a:pt x="13" y="9"/>
                    <a:pt x="13" y="9"/>
                  </a:cubicBezTo>
                  <a:lnTo>
                    <a:pt x="13" y="14"/>
                  </a:lnTo>
                  <a:close/>
                </a:path>
              </a:pathLst>
            </a:custGeom>
            <a:grpFill/>
            <a:ln>
              <a:noFill/>
            </a:ln>
          </p:spPr>
          <p:txBody>
            <a:bodyPr vert="horz" wrap="square" lIns="91440" tIns="45720" rIns="91440" bIns="45720" numCol="1" anchor="t" anchorCtr="0" compatLnSpc="1">
              <a:prstTxWarp prst="textNoShape">
                <a:avLst/>
              </a:prstTxWarp>
            </a:bodyPr>
            <a:lstStyle/>
            <a:p>
              <a:endParaRPr lang="en-US" sz="1800"/>
            </a:p>
          </p:txBody>
        </p:sp>
      </p:grpSp>
      <p:sp>
        <p:nvSpPr>
          <p:cNvPr id="20" name="TextBox 19"/>
          <p:cNvSpPr txBox="1"/>
          <p:nvPr userDrawn="1"/>
        </p:nvSpPr>
        <p:spPr>
          <a:xfrm>
            <a:off x="-1635760" y="6673334"/>
            <a:ext cx="1399820" cy="184666"/>
          </a:xfrm>
          <a:prstGeom prst="rect">
            <a:avLst/>
          </a:prstGeom>
          <a:noFill/>
        </p:spPr>
        <p:txBody>
          <a:bodyPr wrap="square" lIns="0" tIns="0" rIns="0" bIns="0" rtlCol="0" anchor="b" anchorCtr="0">
            <a:spAutoFit/>
          </a:bodyPr>
          <a:lstStyle/>
          <a:p>
            <a:pPr algn="r"/>
            <a:r>
              <a:rPr lang="en-US" sz="1200" b="1" dirty="0">
                <a:solidFill>
                  <a:schemeClr val="tx2"/>
                </a:solidFill>
                <a:latin typeface="Segoe UI" panose="020B0502040204020203" pitchFamily="34" charset="0"/>
                <a:cs typeface="Segoe UI" panose="020B0502040204020203" pitchFamily="34" charset="0"/>
              </a:rPr>
              <a:t>White Segue</a:t>
            </a:r>
            <a:endParaRPr lang="en-US" sz="1200" dirty="0">
              <a:solidFill>
                <a:schemeClr val="tx2"/>
              </a:solidFill>
              <a:latin typeface="Segoe UI" panose="020B0502040204020203" pitchFamily="34" charset="0"/>
              <a:cs typeface="Segoe UI" panose="020B0502040204020203" pitchFamily="34" charset="0"/>
            </a:endParaRPr>
          </a:p>
        </p:txBody>
      </p:sp>
      <p:sp>
        <p:nvSpPr>
          <p:cNvPr id="27" name="Text Placeholder 8"/>
          <p:cNvSpPr>
            <a:spLocks noGrp="1"/>
          </p:cNvSpPr>
          <p:nvPr>
            <p:ph type="body" sz="quarter" idx="14" hasCustomPrompt="1"/>
          </p:nvPr>
        </p:nvSpPr>
        <p:spPr>
          <a:xfrm>
            <a:off x="-1676400" y="1"/>
            <a:ext cx="1439862" cy="2777923"/>
          </a:xfrm>
        </p:spPr>
        <p:txBody>
          <a:bodyPr>
            <a:noAutofit/>
          </a:bodyPr>
          <a:lstStyle>
            <a:lvl1pPr marL="0" indent="0">
              <a:buNone/>
              <a:defRPr sz="1100" b="1">
                <a:solidFill>
                  <a:schemeClr val="accent1"/>
                </a:solidFill>
              </a:defRPr>
            </a:lvl1pPr>
            <a:lvl2pPr marL="231775" indent="-231775" algn="l">
              <a:buFont typeface="+mj-lt"/>
              <a:buAutoNum type="arabicPeriod"/>
              <a:defRPr sz="1100">
                <a:solidFill>
                  <a:schemeClr val="accent1"/>
                </a:solidFill>
              </a:defRPr>
            </a:lvl2pPr>
          </a:lstStyle>
          <a:p>
            <a:pPr lvl="0"/>
            <a:r>
              <a:rPr lang="en-US" dirty="0"/>
              <a:t>Slide Notes</a:t>
            </a:r>
          </a:p>
          <a:p>
            <a:pPr lvl="1"/>
            <a:r>
              <a:rPr lang="en-US" dirty="0"/>
              <a:t>Numbered steps</a:t>
            </a:r>
          </a:p>
        </p:txBody>
      </p:sp>
      <p:sp>
        <p:nvSpPr>
          <p:cNvPr id="19" name="Date Placeholder 3"/>
          <p:cNvSpPr>
            <a:spLocks noGrp="1"/>
          </p:cNvSpPr>
          <p:nvPr>
            <p:ph type="dt" sz="half" idx="2"/>
          </p:nvPr>
        </p:nvSpPr>
        <p:spPr>
          <a:xfrm>
            <a:off x="12585457" y="5853279"/>
            <a:ext cx="274320" cy="228600"/>
          </a:xfrm>
          <a:prstGeom prst="rect">
            <a:avLst/>
          </a:prstGeom>
        </p:spPr>
        <p:txBody>
          <a:bodyPr lIns="0" tIns="0" rIns="0" bIns="0"/>
          <a:lstStyle>
            <a:lvl1pPr>
              <a:defRPr lang="en-US" sz="100" kern="1200" smtClean="0">
                <a:solidFill>
                  <a:schemeClr val="tx1"/>
                </a:solidFill>
                <a:latin typeface="Segoe UI" panose="020B0502040204020203" pitchFamily="34" charset="0"/>
                <a:ea typeface="+mn-ea"/>
                <a:cs typeface="Segoe UI" panose="020B0502040204020203" pitchFamily="34" charset="0"/>
              </a:defRPr>
            </a:lvl1pPr>
          </a:lstStyle>
          <a:p>
            <a:r>
              <a:rPr lang="en-US"/>
              <a:t>|  </a:t>
            </a:r>
            <a:fld id="{F55C824C-5440-421F-B1ED-9166A1D48D51}" type="datetime4">
              <a:rPr lang="en-US" smtClean="0"/>
              <a:pPr/>
              <a:t>April 13, 2020</a:t>
            </a:fld>
            <a:endParaRPr dirty="0"/>
          </a:p>
        </p:txBody>
      </p:sp>
      <p:sp>
        <p:nvSpPr>
          <p:cNvPr id="21" name="Slide Number Placeholder 5"/>
          <p:cNvSpPr>
            <a:spLocks noGrp="1"/>
          </p:cNvSpPr>
          <p:nvPr>
            <p:ph type="sldNum" sz="quarter" idx="4"/>
          </p:nvPr>
        </p:nvSpPr>
        <p:spPr>
          <a:xfrm>
            <a:off x="12585457" y="6629400"/>
            <a:ext cx="274320" cy="228600"/>
          </a:xfrm>
          <a:prstGeom prst="rect">
            <a:avLst/>
          </a:prstGeom>
          <a:noFill/>
        </p:spPr>
        <p:txBody>
          <a:bodyPr/>
          <a:lstStyle>
            <a:lvl1pPr algn="ctr">
              <a:defRPr lang="en-US" sz="100" b="1" kern="1200" smtClean="0">
                <a:solidFill>
                  <a:schemeClr val="tx1"/>
                </a:solidFill>
                <a:latin typeface="Segoe UI" panose="020B0502040204020203" pitchFamily="34" charset="0"/>
                <a:ea typeface="+mn-ea"/>
                <a:cs typeface="Segoe UI" panose="020B0502040204020203" pitchFamily="34" charset="0"/>
              </a:defRPr>
            </a:lvl1pPr>
          </a:lstStyle>
          <a:p>
            <a:pPr algn="l"/>
            <a:fld id="{0D904593-1668-4B95-BA96-EF3EF43EDF4E}" type="slidenum">
              <a:rPr lang="en-US" smtClean="0"/>
              <a:pPr algn="l"/>
              <a:t>‹#›</a:t>
            </a:fld>
            <a:endParaRPr lang="en-US" dirty="0"/>
          </a:p>
        </p:txBody>
      </p:sp>
      <p:sp>
        <p:nvSpPr>
          <p:cNvPr id="26" name="Footer Placeholder 3"/>
          <p:cNvSpPr>
            <a:spLocks noGrp="1"/>
          </p:cNvSpPr>
          <p:nvPr>
            <p:ph type="ftr" sz="quarter" idx="15"/>
          </p:nvPr>
        </p:nvSpPr>
        <p:spPr>
          <a:xfrm>
            <a:off x="12585457" y="6210300"/>
            <a:ext cx="274320" cy="228600"/>
          </a:xfrm>
          <a:prstGeom prst="rect">
            <a:avLst/>
          </a:prstGeom>
        </p:spPr>
        <p:txBody>
          <a:bodyPr lIns="0" tIns="0" rIns="0" bIns="0" anchor="ctr" anchorCtr="0"/>
          <a:lstStyle>
            <a:lvl1pPr>
              <a:defRPr sz="100">
                <a:latin typeface="Segoe UI" panose="020B0502040204020203" pitchFamily="34" charset="0"/>
                <a:cs typeface="Segoe UI" panose="020B0502040204020203" pitchFamily="34" charset="0"/>
              </a:defRPr>
            </a:lvl1pPr>
          </a:lstStyle>
          <a:p>
            <a:r>
              <a:rPr lang="en-US"/>
              <a:t>|  Micron Confidential</a:t>
            </a:r>
            <a:endParaRPr lang="en-US" dirty="0"/>
          </a:p>
        </p:txBody>
      </p:sp>
    </p:spTree>
    <p:extLst>
      <p:ext uri="{BB962C8B-B14F-4D97-AF65-F5344CB8AC3E}">
        <p14:creationId xmlns:p14="http://schemas.microsoft.com/office/powerpoint/2010/main" val="220348253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White Ending Slide">
    <p:spTree>
      <p:nvGrpSpPr>
        <p:cNvPr id="1" name=""/>
        <p:cNvGrpSpPr/>
        <p:nvPr/>
      </p:nvGrpSpPr>
      <p:grpSpPr>
        <a:xfrm>
          <a:off x="0" y="0"/>
          <a:ext cx="0" cy="0"/>
          <a:chOff x="0" y="0"/>
          <a:chExt cx="0" cy="0"/>
        </a:xfrm>
      </p:grpSpPr>
      <p:grpSp>
        <p:nvGrpSpPr>
          <p:cNvPr id="3" name="Group 2"/>
          <p:cNvGrpSpPr>
            <a:grpSpLocks noChangeAspect="1"/>
          </p:cNvGrpSpPr>
          <p:nvPr/>
        </p:nvGrpSpPr>
        <p:grpSpPr bwMode="auto">
          <a:xfrm>
            <a:off x="443680" y="3660990"/>
            <a:ext cx="2296584" cy="40216"/>
            <a:chOff x="2437" y="1611"/>
            <a:chExt cx="1085" cy="19"/>
          </a:xfrm>
        </p:grpSpPr>
        <p:sp>
          <p:nvSpPr>
            <p:cNvPr id="5" name="Oval 4"/>
            <p:cNvSpPr>
              <a:spLocks noChangeArrowheads="1"/>
            </p:cNvSpPr>
            <p:nvPr/>
          </p:nvSpPr>
          <p:spPr bwMode="auto">
            <a:xfrm>
              <a:off x="2437" y="1611"/>
              <a:ext cx="19" cy="19"/>
            </a:xfrm>
            <a:prstGeom prst="ellipse">
              <a:avLst/>
            </a:prstGeom>
            <a:noFill/>
            <a:ln w="7938" cap="flat">
              <a:solidFill>
                <a:srgbClr val="58595B"/>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2400"/>
            </a:p>
          </p:txBody>
        </p:sp>
        <p:sp>
          <p:nvSpPr>
            <p:cNvPr id="6" name="Line 7"/>
            <p:cNvSpPr>
              <a:spLocks noChangeShapeType="1"/>
            </p:cNvSpPr>
            <p:nvPr/>
          </p:nvSpPr>
          <p:spPr bwMode="auto">
            <a:xfrm>
              <a:off x="2456" y="1620"/>
              <a:ext cx="1066" cy="0"/>
            </a:xfrm>
            <a:prstGeom prst="line">
              <a:avLst/>
            </a:prstGeom>
            <a:noFill/>
            <a:ln w="7938" cap="flat">
              <a:solidFill>
                <a:srgbClr val="58595B"/>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2400"/>
            </a:p>
          </p:txBody>
        </p:sp>
      </p:gr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8531" y="2567498"/>
            <a:ext cx="6801004" cy="18540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8" name="Group 7"/>
          <p:cNvGrpSpPr>
            <a:grpSpLocks noChangeAspect="1"/>
          </p:cNvGrpSpPr>
          <p:nvPr/>
        </p:nvGrpSpPr>
        <p:grpSpPr bwMode="auto">
          <a:xfrm flipH="1">
            <a:off x="9471403" y="3660959"/>
            <a:ext cx="2296584" cy="40216"/>
            <a:chOff x="2437" y="1611"/>
            <a:chExt cx="1085" cy="19"/>
          </a:xfrm>
        </p:grpSpPr>
        <p:sp>
          <p:nvSpPr>
            <p:cNvPr id="9" name="Oval 8"/>
            <p:cNvSpPr>
              <a:spLocks noChangeArrowheads="1"/>
            </p:cNvSpPr>
            <p:nvPr/>
          </p:nvSpPr>
          <p:spPr bwMode="auto">
            <a:xfrm>
              <a:off x="2437" y="1611"/>
              <a:ext cx="19" cy="19"/>
            </a:xfrm>
            <a:prstGeom prst="ellipse">
              <a:avLst/>
            </a:prstGeom>
            <a:noFill/>
            <a:ln w="7938" cap="flat">
              <a:solidFill>
                <a:srgbClr val="58595B"/>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2400"/>
            </a:p>
          </p:txBody>
        </p:sp>
        <p:sp>
          <p:nvSpPr>
            <p:cNvPr id="10" name="Line 7"/>
            <p:cNvSpPr>
              <a:spLocks noChangeShapeType="1"/>
            </p:cNvSpPr>
            <p:nvPr/>
          </p:nvSpPr>
          <p:spPr bwMode="auto">
            <a:xfrm>
              <a:off x="2456" y="1620"/>
              <a:ext cx="1066" cy="0"/>
            </a:xfrm>
            <a:prstGeom prst="line">
              <a:avLst/>
            </a:prstGeom>
            <a:noFill/>
            <a:ln w="7938" cap="flat">
              <a:solidFill>
                <a:srgbClr val="58595B"/>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2400"/>
            </a:p>
          </p:txBody>
        </p:sp>
      </p:grpSp>
      <p:sp>
        <p:nvSpPr>
          <p:cNvPr id="14" name="TextBox 13"/>
          <p:cNvSpPr txBox="1"/>
          <p:nvPr userDrawn="1"/>
        </p:nvSpPr>
        <p:spPr>
          <a:xfrm>
            <a:off x="-1635760" y="6673334"/>
            <a:ext cx="1399820" cy="184666"/>
          </a:xfrm>
          <a:prstGeom prst="rect">
            <a:avLst/>
          </a:prstGeom>
          <a:noFill/>
        </p:spPr>
        <p:txBody>
          <a:bodyPr wrap="square" lIns="0" tIns="0" rIns="0" bIns="0" rtlCol="0" anchor="b" anchorCtr="0">
            <a:spAutoFit/>
          </a:bodyPr>
          <a:lstStyle/>
          <a:p>
            <a:pPr algn="r"/>
            <a:r>
              <a:rPr lang="en-US" sz="1200" b="1" dirty="0">
                <a:solidFill>
                  <a:schemeClr val="tx2"/>
                </a:solidFill>
                <a:latin typeface="Segoe UI" panose="020B0502040204020203" pitchFamily="34" charset="0"/>
                <a:cs typeface="Segoe UI" panose="020B0502040204020203" pitchFamily="34" charset="0"/>
              </a:rPr>
              <a:t>White Ending Slide</a:t>
            </a:r>
            <a:endParaRPr lang="en-US" sz="1200" dirty="0">
              <a:solidFill>
                <a:schemeClr val="tx2"/>
              </a:solidFill>
              <a:latin typeface="Segoe UI" panose="020B0502040204020203" pitchFamily="34" charset="0"/>
              <a:cs typeface="Segoe UI" panose="020B0502040204020203" pitchFamily="34" charset="0"/>
            </a:endParaRPr>
          </a:p>
        </p:txBody>
      </p:sp>
      <p:sp>
        <p:nvSpPr>
          <p:cNvPr id="17" name="Text Placeholder 8"/>
          <p:cNvSpPr>
            <a:spLocks noGrp="1"/>
          </p:cNvSpPr>
          <p:nvPr>
            <p:ph type="body" sz="quarter" idx="14" hasCustomPrompt="1"/>
          </p:nvPr>
        </p:nvSpPr>
        <p:spPr>
          <a:xfrm>
            <a:off x="-1676400" y="1"/>
            <a:ext cx="1439862" cy="2777923"/>
          </a:xfrm>
        </p:spPr>
        <p:txBody>
          <a:bodyPr>
            <a:noAutofit/>
          </a:bodyPr>
          <a:lstStyle>
            <a:lvl1pPr marL="0" indent="0">
              <a:buNone/>
              <a:defRPr sz="1100" b="1">
                <a:solidFill>
                  <a:schemeClr val="accent1"/>
                </a:solidFill>
              </a:defRPr>
            </a:lvl1pPr>
            <a:lvl2pPr marL="231775" indent="-231775" algn="l">
              <a:buFont typeface="+mj-lt"/>
              <a:buAutoNum type="arabicPeriod"/>
              <a:defRPr sz="1100">
                <a:solidFill>
                  <a:schemeClr val="accent1"/>
                </a:solidFill>
              </a:defRPr>
            </a:lvl2pPr>
          </a:lstStyle>
          <a:p>
            <a:pPr lvl="0"/>
            <a:r>
              <a:rPr lang="en-US" dirty="0"/>
              <a:t>Slide Notes</a:t>
            </a:r>
          </a:p>
          <a:p>
            <a:pPr lvl="1"/>
            <a:r>
              <a:rPr lang="en-US" dirty="0"/>
              <a:t>Numbered steps</a:t>
            </a:r>
          </a:p>
        </p:txBody>
      </p:sp>
      <p:sp>
        <p:nvSpPr>
          <p:cNvPr id="11" name="Date Placeholder 3"/>
          <p:cNvSpPr>
            <a:spLocks noGrp="1"/>
          </p:cNvSpPr>
          <p:nvPr>
            <p:ph type="dt" sz="half" idx="2"/>
          </p:nvPr>
        </p:nvSpPr>
        <p:spPr>
          <a:xfrm>
            <a:off x="12585457" y="5853279"/>
            <a:ext cx="274320" cy="228600"/>
          </a:xfrm>
          <a:prstGeom prst="rect">
            <a:avLst/>
          </a:prstGeom>
        </p:spPr>
        <p:txBody>
          <a:bodyPr lIns="0" tIns="0" rIns="0" bIns="0"/>
          <a:lstStyle>
            <a:lvl1pPr>
              <a:defRPr lang="en-US" sz="100" kern="1200" smtClean="0">
                <a:solidFill>
                  <a:schemeClr val="tx1"/>
                </a:solidFill>
                <a:latin typeface="Segoe UI" panose="020B0502040204020203" pitchFamily="34" charset="0"/>
                <a:ea typeface="+mn-ea"/>
                <a:cs typeface="Segoe UI" panose="020B0502040204020203" pitchFamily="34" charset="0"/>
              </a:defRPr>
            </a:lvl1pPr>
          </a:lstStyle>
          <a:p>
            <a:r>
              <a:rPr lang="en-US"/>
              <a:t>|  </a:t>
            </a:r>
            <a:fld id="{F55C824C-5440-421F-B1ED-9166A1D48D51}" type="datetime4">
              <a:rPr lang="en-US" smtClean="0"/>
              <a:pPr/>
              <a:t>April 13, 2020</a:t>
            </a:fld>
            <a:endParaRPr dirty="0"/>
          </a:p>
        </p:txBody>
      </p:sp>
      <p:sp>
        <p:nvSpPr>
          <p:cNvPr id="12" name="Slide Number Placeholder 5"/>
          <p:cNvSpPr>
            <a:spLocks noGrp="1"/>
          </p:cNvSpPr>
          <p:nvPr>
            <p:ph type="sldNum" sz="quarter" idx="4"/>
          </p:nvPr>
        </p:nvSpPr>
        <p:spPr>
          <a:xfrm>
            <a:off x="12585457" y="6629400"/>
            <a:ext cx="274320" cy="228600"/>
          </a:xfrm>
          <a:prstGeom prst="rect">
            <a:avLst/>
          </a:prstGeom>
          <a:noFill/>
        </p:spPr>
        <p:txBody>
          <a:bodyPr/>
          <a:lstStyle>
            <a:lvl1pPr algn="ctr">
              <a:defRPr lang="en-US" sz="100" b="1" kern="1200" smtClean="0">
                <a:solidFill>
                  <a:schemeClr val="tx1"/>
                </a:solidFill>
                <a:latin typeface="Segoe UI" panose="020B0502040204020203" pitchFamily="34" charset="0"/>
                <a:ea typeface="+mn-ea"/>
                <a:cs typeface="Segoe UI" panose="020B0502040204020203" pitchFamily="34" charset="0"/>
              </a:defRPr>
            </a:lvl1pPr>
          </a:lstStyle>
          <a:p>
            <a:pPr algn="l"/>
            <a:fld id="{0D904593-1668-4B95-BA96-EF3EF43EDF4E}" type="slidenum">
              <a:rPr lang="en-US" smtClean="0"/>
              <a:pPr algn="l"/>
              <a:t>‹#›</a:t>
            </a:fld>
            <a:endParaRPr lang="en-US" dirty="0"/>
          </a:p>
        </p:txBody>
      </p:sp>
      <p:sp>
        <p:nvSpPr>
          <p:cNvPr id="13" name="Footer Placeholder 3"/>
          <p:cNvSpPr>
            <a:spLocks noGrp="1"/>
          </p:cNvSpPr>
          <p:nvPr>
            <p:ph type="ftr" sz="quarter" idx="15"/>
          </p:nvPr>
        </p:nvSpPr>
        <p:spPr>
          <a:xfrm>
            <a:off x="12585457" y="6210300"/>
            <a:ext cx="274320" cy="228600"/>
          </a:xfrm>
          <a:prstGeom prst="rect">
            <a:avLst/>
          </a:prstGeom>
        </p:spPr>
        <p:txBody>
          <a:bodyPr lIns="0" tIns="0" rIns="0" bIns="0" anchor="ctr" anchorCtr="0"/>
          <a:lstStyle>
            <a:lvl1pPr>
              <a:defRPr sz="100">
                <a:latin typeface="Segoe UI" panose="020B0502040204020203" pitchFamily="34" charset="0"/>
                <a:cs typeface="Segoe UI" panose="020B0502040204020203" pitchFamily="34" charset="0"/>
              </a:defRPr>
            </a:lvl1pPr>
          </a:lstStyle>
          <a:p>
            <a:r>
              <a:rPr lang="en-US"/>
              <a:t>|  Micron Confidential</a:t>
            </a:r>
            <a:endParaRPr lang="en-US" dirty="0"/>
          </a:p>
        </p:txBody>
      </p:sp>
    </p:spTree>
    <p:extLst>
      <p:ext uri="{BB962C8B-B14F-4D97-AF65-F5344CB8AC3E}">
        <p14:creationId xmlns:p14="http://schemas.microsoft.com/office/powerpoint/2010/main" val="21139418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Blue Ending Slide">
    <p:bg>
      <p:bgPr>
        <a:solidFill>
          <a:schemeClr val="accent1"/>
        </a:solidFill>
        <a:effectLst/>
      </p:bgPr>
    </p:bg>
    <p:spTree>
      <p:nvGrpSpPr>
        <p:cNvPr id="1" name=""/>
        <p:cNvGrpSpPr/>
        <p:nvPr/>
      </p:nvGrpSpPr>
      <p:grpSpPr>
        <a:xfrm>
          <a:off x="0" y="0"/>
          <a:ext cx="0" cy="0"/>
          <a:chOff x="0" y="0"/>
          <a:chExt cx="0" cy="0"/>
        </a:xfrm>
      </p:grpSpPr>
      <p:grpSp>
        <p:nvGrpSpPr>
          <p:cNvPr id="12" name="Group 11"/>
          <p:cNvGrpSpPr>
            <a:grpSpLocks noChangeAspect="1"/>
          </p:cNvGrpSpPr>
          <p:nvPr/>
        </p:nvGrpSpPr>
        <p:grpSpPr bwMode="auto">
          <a:xfrm>
            <a:off x="443680" y="3660990"/>
            <a:ext cx="2296584" cy="40216"/>
            <a:chOff x="2437" y="1611"/>
            <a:chExt cx="1085" cy="19"/>
          </a:xfrm>
        </p:grpSpPr>
        <p:sp>
          <p:nvSpPr>
            <p:cNvPr id="14" name="Oval 13"/>
            <p:cNvSpPr>
              <a:spLocks noChangeArrowheads="1"/>
            </p:cNvSpPr>
            <p:nvPr/>
          </p:nvSpPr>
          <p:spPr bwMode="auto">
            <a:xfrm>
              <a:off x="2437" y="1611"/>
              <a:ext cx="19" cy="19"/>
            </a:xfrm>
            <a:prstGeom prst="ellipse">
              <a:avLst/>
            </a:prstGeom>
            <a:noFill/>
            <a:ln w="7938" cap="flat">
              <a:solidFill>
                <a:schemeClr val="bg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2400"/>
            </a:p>
          </p:txBody>
        </p:sp>
        <p:sp>
          <p:nvSpPr>
            <p:cNvPr id="15" name="Line 7"/>
            <p:cNvSpPr>
              <a:spLocks noChangeShapeType="1"/>
            </p:cNvSpPr>
            <p:nvPr/>
          </p:nvSpPr>
          <p:spPr bwMode="auto">
            <a:xfrm>
              <a:off x="2456" y="1620"/>
              <a:ext cx="1066" cy="0"/>
            </a:xfrm>
            <a:prstGeom prst="line">
              <a:avLst/>
            </a:prstGeom>
            <a:noFill/>
            <a:ln w="7938" cap="flat">
              <a:solidFill>
                <a:schemeClr val="bg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2400"/>
            </a:p>
          </p:txBody>
        </p:sp>
      </p:grpSp>
      <p:grpSp>
        <p:nvGrpSpPr>
          <p:cNvPr id="16" name="Group 15"/>
          <p:cNvGrpSpPr>
            <a:grpSpLocks noChangeAspect="1"/>
          </p:cNvGrpSpPr>
          <p:nvPr/>
        </p:nvGrpSpPr>
        <p:grpSpPr bwMode="auto">
          <a:xfrm flipH="1">
            <a:off x="9471403" y="3660959"/>
            <a:ext cx="2296584" cy="40216"/>
            <a:chOff x="2437" y="1611"/>
            <a:chExt cx="1085" cy="19"/>
          </a:xfrm>
        </p:grpSpPr>
        <p:sp>
          <p:nvSpPr>
            <p:cNvPr id="17" name="Oval 16"/>
            <p:cNvSpPr>
              <a:spLocks noChangeArrowheads="1"/>
            </p:cNvSpPr>
            <p:nvPr/>
          </p:nvSpPr>
          <p:spPr bwMode="auto">
            <a:xfrm>
              <a:off x="2437" y="1611"/>
              <a:ext cx="19" cy="19"/>
            </a:xfrm>
            <a:prstGeom prst="ellipse">
              <a:avLst/>
            </a:prstGeom>
            <a:noFill/>
            <a:ln w="7938" cap="flat">
              <a:solidFill>
                <a:schemeClr val="bg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2400"/>
            </a:p>
          </p:txBody>
        </p:sp>
        <p:sp>
          <p:nvSpPr>
            <p:cNvPr id="18" name="Line 7"/>
            <p:cNvSpPr>
              <a:spLocks noChangeShapeType="1"/>
            </p:cNvSpPr>
            <p:nvPr/>
          </p:nvSpPr>
          <p:spPr bwMode="auto">
            <a:xfrm>
              <a:off x="2456" y="1620"/>
              <a:ext cx="1066" cy="0"/>
            </a:xfrm>
            <a:prstGeom prst="line">
              <a:avLst/>
            </a:prstGeom>
            <a:noFill/>
            <a:ln w="7938" cap="flat">
              <a:solidFill>
                <a:schemeClr val="bg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2400"/>
            </a:p>
          </p:txBody>
        </p:sp>
      </p:grpSp>
      <p:grpSp>
        <p:nvGrpSpPr>
          <p:cNvPr id="19" name="Group 18"/>
          <p:cNvGrpSpPr/>
          <p:nvPr/>
        </p:nvGrpSpPr>
        <p:grpSpPr>
          <a:xfrm>
            <a:off x="2660649" y="2499788"/>
            <a:ext cx="6879168" cy="1921933"/>
            <a:chOff x="1995487" y="1874838"/>
            <a:chExt cx="5159376" cy="1441450"/>
          </a:xfrm>
          <a:solidFill>
            <a:schemeClr val="bg1"/>
          </a:solidFill>
        </p:grpSpPr>
        <p:sp>
          <p:nvSpPr>
            <p:cNvPr id="20" name="Freeform 16"/>
            <p:cNvSpPr>
              <a:spLocks/>
            </p:cNvSpPr>
            <p:nvPr/>
          </p:nvSpPr>
          <p:spPr bwMode="auto">
            <a:xfrm>
              <a:off x="4024313" y="2397126"/>
              <a:ext cx="738188" cy="625475"/>
            </a:xfrm>
            <a:custGeom>
              <a:avLst/>
              <a:gdLst>
                <a:gd name="T0" fmla="*/ 113 w 191"/>
                <a:gd name="T1" fmla="*/ 162 h 162"/>
                <a:gd name="T2" fmla="*/ 0 w 191"/>
                <a:gd name="T3" fmla="*/ 81 h 162"/>
                <a:gd name="T4" fmla="*/ 114 w 191"/>
                <a:gd name="T5" fmla="*/ 0 h 162"/>
                <a:gd name="T6" fmla="*/ 190 w 191"/>
                <a:gd name="T7" fmla="*/ 22 h 162"/>
                <a:gd name="T8" fmla="*/ 172 w 191"/>
                <a:gd name="T9" fmla="*/ 46 h 162"/>
                <a:gd name="T10" fmla="*/ 114 w 191"/>
                <a:gd name="T11" fmla="*/ 32 h 162"/>
                <a:gd name="T12" fmla="*/ 59 w 191"/>
                <a:gd name="T13" fmla="*/ 81 h 162"/>
                <a:gd name="T14" fmla="*/ 114 w 191"/>
                <a:gd name="T15" fmla="*/ 130 h 162"/>
                <a:gd name="T16" fmla="*/ 172 w 191"/>
                <a:gd name="T17" fmla="*/ 118 h 162"/>
                <a:gd name="T18" fmla="*/ 191 w 191"/>
                <a:gd name="T19" fmla="*/ 143 h 162"/>
                <a:gd name="T20" fmla="*/ 113 w 191"/>
                <a:gd name="T21" fmla="*/ 162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1" h="162">
                  <a:moveTo>
                    <a:pt x="113" y="162"/>
                  </a:moveTo>
                  <a:cubicBezTo>
                    <a:pt x="54" y="162"/>
                    <a:pt x="0" y="128"/>
                    <a:pt x="0" y="81"/>
                  </a:cubicBezTo>
                  <a:cubicBezTo>
                    <a:pt x="0" y="34"/>
                    <a:pt x="54" y="0"/>
                    <a:pt x="114" y="0"/>
                  </a:cubicBezTo>
                  <a:cubicBezTo>
                    <a:pt x="140" y="0"/>
                    <a:pt x="164" y="7"/>
                    <a:pt x="190" y="22"/>
                  </a:cubicBezTo>
                  <a:cubicBezTo>
                    <a:pt x="172" y="46"/>
                    <a:pt x="172" y="46"/>
                    <a:pt x="172" y="46"/>
                  </a:cubicBezTo>
                  <a:cubicBezTo>
                    <a:pt x="155" y="37"/>
                    <a:pt x="135" y="32"/>
                    <a:pt x="114" y="32"/>
                  </a:cubicBezTo>
                  <a:cubicBezTo>
                    <a:pt x="88" y="32"/>
                    <a:pt x="59" y="47"/>
                    <a:pt x="59" y="81"/>
                  </a:cubicBezTo>
                  <a:cubicBezTo>
                    <a:pt x="59" y="116"/>
                    <a:pt x="88" y="130"/>
                    <a:pt x="114" y="130"/>
                  </a:cubicBezTo>
                  <a:cubicBezTo>
                    <a:pt x="135" y="130"/>
                    <a:pt x="155" y="126"/>
                    <a:pt x="172" y="118"/>
                  </a:cubicBezTo>
                  <a:cubicBezTo>
                    <a:pt x="191" y="143"/>
                    <a:pt x="191" y="143"/>
                    <a:pt x="191" y="143"/>
                  </a:cubicBezTo>
                  <a:cubicBezTo>
                    <a:pt x="169" y="155"/>
                    <a:pt x="142" y="162"/>
                    <a:pt x="113" y="16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sz="2400"/>
            </a:p>
          </p:txBody>
        </p:sp>
        <p:sp>
          <p:nvSpPr>
            <p:cNvPr id="21" name="Freeform 17"/>
            <p:cNvSpPr>
              <a:spLocks noEditPoints="1"/>
            </p:cNvSpPr>
            <p:nvPr/>
          </p:nvSpPr>
          <p:spPr bwMode="auto">
            <a:xfrm>
              <a:off x="5334000" y="2397126"/>
              <a:ext cx="874713" cy="625475"/>
            </a:xfrm>
            <a:custGeom>
              <a:avLst/>
              <a:gdLst>
                <a:gd name="T0" fmla="*/ 167 w 226"/>
                <a:gd name="T1" fmla="*/ 81 h 162"/>
                <a:gd name="T2" fmla="*/ 113 w 226"/>
                <a:gd name="T3" fmla="*/ 129 h 162"/>
                <a:gd name="T4" fmla="*/ 59 w 226"/>
                <a:gd name="T5" fmla="*/ 81 h 162"/>
                <a:gd name="T6" fmla="*/ 113 w 226"/>
                <a:gd name="T7" fmla="*/ 32 h 162"/>
                <a:gd name="T8" fmla="*/ 167 w 226"/>
                <a:gd name="T9" fmla="*/ 81 h 162"/>
                <a:gd name="T10" fmla="*/ 113 w 226"/>
                <a:gd name="T11" fmla="*/ 162 h 162"/>
                <a:gd name="T12" fmla="*/ 226 w 226"/>
                <a:gd name="T13" fmla="*/ 81 h 162"/>
                <a:gd name="T14" fmla="*/ 113 w 226"/>
                <a:gd name="T15" fmla="*/ 0 h 162"/>
                <a:gd name="T16" fmla="*/ 0 w 226"/>
                <a:gd name="T17" fmla="*/ 81 h 162"/>
                <a:gd name="T18" fmla="*/ 113 w 226"/>
                <a:gd name="T19" fmla="*/ 162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26" h="162">
                  <a:moveTo>
                    <a:pt x="167" y="81"/>
                  </a:moveTo>
                  <a:cubicBezTo>
                    <a:pt x="167" y="115"/>
                    <a:pt x="138" y="129"/>
                    <a:pt x="113" y="129"/>
                  </a:cubicBezTo>
                  <a:cubicBezTo>
                    <a:pt x="88" y="129"/>
                    <a:pt x="59" y="115"/>
                    <a:pt x="59" y="81"/>
                  </a:cubicBezTo>
                  <a:cubicBezTo>
                    <a:pt x="59" y="46"/>
                    <a:pt x="88" y="32"/>
                    <a:pt x="113" y="32"/>
                  </a:cubicBezTo>
                  <a:cubicBezTo>
                    <a:pt x="138" y="32"/>
                    <a:pt x="167" y="46"/>
                    <a:pt x="167" y="81"/>
                  </a:cubicBezTo>
                  <a:close/>
                  <a:moveTo>
                    <a:pt x="113" y="162"/>
                  </a:moveTo>
                  <a:cubicBezTo>
                    <a:pt x="173" y="162"/>
                    <a:pt x="226" y="128"/>
                    <a:pt x="226" y="81"/>
                  </a:cubicBezTo>
                  <a:cubicBezTo>
                    <a:pt x="226" y="33"/>
                    <a:pt x="173" y="0"/>
                    <a:pt x="113" y="0"/>
                  </a:cubicBezTo>
                  <a:cubicBezTo>
                    <a:pt x="54" y="0"/>
                    <a:pt x="0" y="33"/>
                    <a:pt x="0" y="81"/>
                  </a:cubicBezTo>
                  <a:cubicBezTo>
                    <a:pt x="0" y="128"/>
                    <a:pt x="54" y="162"/>
                    <a:pt x="113" y="16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sz="2400"/>
            </a:p>
          </p:txBody>
        </p:sp>
        <p:sp>
          <p:nvSpPr>
            <p:cNvPr id="22" name="Freeform 18"/>
            <p:cNvSpPr>
              <a:spLocks/>
            </p:cNvSpPr>
            <p:nvPr/>
          </p:nvSpPr>
          <p:spPr bwMode="auto">
            <a:xfrm>
              <a:off x="6300788" y="2384426"/>
              <a:ext cx="638175" cy="622300"/>
            </a:xfrm>
            <a:custGeom>
              <a:avLst/>
              <a:gdLst>
                <a:gd name="T0" fmla="*/ 0 w 165"/>
                <a:gd name="T1" fmla="*/ 161 h 161"/>
                <a:gd name="T2" fmla="*/ 56 w 165"/>
                <a:gd name="T3" fmla="*/ 161 h 161"/>
                <a:gd name="T4" fmla="*/ 56 w 165"/>
                <a:gd name="T5" fmla="*/ 64 h 161"/>
                <a:gd name="T6" fmla="*/ 85 w 165"/>
                <a:gd name="T7" fmla="*/ 36 h 161"/>
                <a:gd name="T8" fmla="*/ 109 w 165"/>
                <a:gd name="T9" fmla="*/ 56 h 161"/>
                <a:gd name="T10" fmla="*/ 109 w 165"/>
                <a:gd name="T11" fmla="*/ 161 h 161"/>
                <a:gd name="T12" fmla="*/ 165 w 165"/>
                <a:gd name="T13" fmla="*/ 161 h 161"/>
                <a:gd name="T14" fmla="*/ 165 w 165"/>
                <a:gd name="T15" fmla="*/ 53 h 161"/>
                <a:gd name="T16" fmla="*/ 98 w 165"/>
                <a:gd name="T17" fmla="*/ 0 h 161"/>
                <a:gd name="T18" fmla="*/ 97 w 165"/>
                <a:gd name="T19" fmla="*/ 0 h 161"/>
                <a:gd name="T20" fmla="*/ 96 w 165"/>
                <a:gd name="T21" fmla="*/ 0 h 161"/>
                <a:gd name="T22" fmla="*/ 55 w 165"/>
                <a:gd name="T23" fmla="*/ 12 h 161"/>
                <a:gd name="T24" fmla="*/ 0 w 165"/>
                <a:gd name="T25" fmla="*/ 1 h 161"/>
                <a:gd name="T26" fmla="*/ 0 w 165"/>
                <a:gd name="T27" fmla="*/ 161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65" h="161">
                  <a:moveTo>
                    <a:pt x="0" y="161"/>
                  </a:moveTo>
                  <a:cubicBezTo>
                    <a:pt x="56" y="161"/>
                    <a:pt x="56" y="161"/>
                    <a:pt x="56" y="161"/>
                  </a:cubicBezTo>
                  <a:cubicBezTo>
                    <a:pt x="56" y="64"/>
                    <a:pt x="56" y="64"/>
                    <a:pt x="56" y="64"/>
                  </a:cubicBezTo>
                  <a:cubicBezTo>
                    <a:pt x="56" y="51"/>
                    <a:pt x="66" y="36"/>
                    <a:pt x="85" y="36"/>
                  </a:cubicBezTo>
                  <a:cubicBezTo>
                    <a:pt x="97" y="36"/>
                    <a:pt x="109" y="45"/>
                    <a:pt x="109" y="56"/>
                  </a:cubicBezTo>
                  <a:cubicBezTo>
                    <a:pt x="109" y="161"/>
                    <a:pt x="109" y="161"/>
                    <a:pt x="109" y="161"/>
                  </a:cubicBezTo>
                  <a:cubicBezTo>
                    <a:pt x="165" y="161"/>
                    <a:pt x="165" y="161"/>
                    <a:pt x="165" y="161"/>
                  </a:cubicBezTo>
                  <a:cubicBezTo>
                    <a:pt x="165" y="53"/>
                    <a:pt x="165" y="53"/>
                    <a:pt x="165" y="53"/>
                  </a:cubicBezTo>
                  <a:cubicBezTo>
                    <a:pt x="165" y="24"/>
                    <a:pt x="135" y="0"/>
                    <a:pt x="98" y="0"/>
                  </a:cubicBezTo>
                  <a:cubicBezTo>
                    <a:pt x="98" y="0"/>
                    <a:pt x="98" y="0"/>
                    <a:pt x="97" y="0"/>
                  </a:cubicBezTo>
                  <a:cubicBezTo>
                    <a:pt x="97" y="0"/>
                    <a:pt x="97" y="0"/>
                    <a:pt x="96" y="0"/>
                  </a:cubicBezTo>
                  <a:cubicBezTo>
                    <a:pt x="81" y="0"/>
                    <a:pt x="67" y="5"/>
                    <a:pt x="55" y="12"/>
                  </a:cubicBezTo>
                  <a:cubicBezTo>
                    <a:pt x="55" y="12"/>
                    <a:pt x="52" y="1"/>
                    <a:pt x="0" y="1"/>
                  </a:cubicBezTo>
                  <a:lnTo>
                    <a:pt x="0" y="161"/>
                  </a:lnTo>
                  <a:close/>
                </a:path>
              </a:pathLst>
            </a:custGeom>
            <a:grpFill/>
            <a:ln>
              <a:noFill/>
            </a:ln>
          </p:spPr>
          <p:txBody>
            <a:bodyPr vert="horz" wrap="square" lIns="91440" tIns="45720" rIns="91440" bIns="45720" numCol="1" anchor="t" anchorCtr="0" compatLnSpc="1">
              <a:prstTxWarp prst="textNoShape">
                <a:avLst/>
              </a:prstTxWarp>
            </a:bodyPr>
            <a:lstStyle/>
            <a:p>
              <a:endParaRPr lang="en-US" sz="2400"/>
            </a:p>
          </p:txBody>
        </p:sp>
        <p:sp>
          <p:nvSpPr>
            <p:cNvPr id="23" name="Rectangle 19"/>
            <p:cNvSpPr>
              <a:spLocks noChangeArrowheads="1"/>
            </p:cNvSpPr>
            <p:nvPr/>
          </p:nvSpPr>
          <p:spPr bwMode="auto">
            <a:xfrm>
              <a:off x="3711575" y="2411413"/>
              <a:ext cx="212725" cy="595313"/>
            </a:xfrm>
            <a:prstGeom prst="rect">
              <a:avLst/>
            </a:prstGeom>
            <a:grpFill/>
            <a:ln>
              <a:noFill/>
            </a:ln>
          </p:spPr>
          <p:txBody>
            <a:bodyPr vert="horz" wrap="square" lIns="91440" tIns="45720" rIns="91440" bIns="45720" numCol="1" anchor="t" anchorCtr="0" compatLnSpc="1">
              <a:prstTxWarp prst="textNoShape">
                <a:avLst/>
              </a:prstTxWarp>
            </a:bodyPr>
            <a:lstStyle/>
            <a:p>
              <a:endParaRPr lang="en-US" sz="2400"/>
            </a:p>
          </p:txBody>
        </p:sp>
        <p:sp>
          <p:nvSpPr>
            <p:cNvPr id="24" name="Freeform 20"/>
            <p:cNvSpPr>
              <a:spLocks/>
            </p:cNvSpPr>
            <p:nvPr/>
          </p:nvSpPr>
          <p:spPr bwMode="auto">
            <a:xfrm>
              <a:off x="4864100" y="2400301"/>
              <a:ext cx="447675" cy="606425"/>
            </a:xfrm>
            <a:custGeom>
              <a:avLst/>
              <a:gdLst>
                <a:gd name="T0" fmla="*/ 0 w 116"/>
                <a:gd name="T1" fmla="*/ 157 h 157"/>
                <a:gd name="T2" fmla="*/ 55 w 116"/>
                <a:gd name="T3" fmla="*/ 157 h 157"/>
                <a:gd name="T4" fmla="*/ 55 w 116"/>
                <a:gd name="T5" fmla="*/ 63 h 157"/>
                <a:gd name="T6" fmla="*/ 91 w 116"/>
                <a:gd name="T7" fmla="*/ 37 h 157"/>
                <a:gd name="T8" fmla="*/ 116 w 116"/>
                <a:gd name="T9" fmla="*/ 42 h 157"/>
                <a:gd name="T10" fmla="*/ 116 w 116"/>
                <a:gd name="T11" fmla="*/ 42 h 157"/>
                <a:gd name="T12" fmla="*/ 116 w 116"/>
                <a:gd name="T13" fmla="*/ 1 h 157"/>
                <a:gd name="T14" fmla="*/ 96 w 116"/>
                <a:gd name="T15" fmla="*/ 0 h 157"/>
                <a:gd name="T16" fmla="*/ 55 w 116"/>
                <a:gd name="T17" fmla="*/ 11 h 157"/>
                <a:gd name="T18" fmla="*/ 0 w 116"/>
                <a:gd name="T19" fmla="*/ 1 h 157"/>
                <a:gd name="T20" fmla="*/ 0 w 116"/>
                <a:gd name="T21" fmla="*/ 157 h 1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6" h="157">
                  <a:moveTo>
                    <a:pt x="0" y="157"/>
                  </a:moveTo>
                  <a:cubicBezTo>
                    <a:pt x="55" y="157"/>
                    <a:pt x="55" y="157"/>
                    <a:pt x="55" y="157"/>
                  </a:cubicBezTo>
                  <a:cubicBezTo>
                    <a:pt x="55" y="63"/>
                    <a:pt x="55" y="63"/>
                    <a:pt x="55" y="63"/>
                  </a:cubicBezTo>
                  <a:cubicBezTo>
                    <a:pt x="55" y="49"/>
                    <a:pt x="72" y="37"/>
                    <a:pt x="91" y="37"/>
                  </a:cubicBezTo>
                  <a:cubicBezTo>
                    <a:pt x="100" y="37"/>
                    <a:pt x="109" y="39"/>
                    <a:pt x="116" y="42"/>
                  </a:cubicBezTo>
                  <a:cubicBezTo>
                    <a:pt x="116" y="42"/>
                    <a:pt x="116" y="42"/>
                    <a:pt x="116" y="42"/>
                  </a:cubicBezTo>
                  <a:cubicBezTo>
                    <a:pt x="116" y="1"/>
                    <a:pt x="116" y="1"/>
                    <a:pt x="116" y="1"/>
                  </a:cubicBezTo>
                  <a:cubicBezTo>
                    <a:pt x="109" y="0"/>
                    <a:pt x="102" y="0"/>
                    <a:pt x="96" y="0"/>
                  </a:cubicBezTo>
                  <a:cubicBezTo>
                    <a:pt x="82" y="0"/>
                    <a:pt x="67" y="4"/>
                    <a:pt x="55" y="11"/>
                  </a:cubicBezTo>
                  <a:cubicBezTo>
                    <a:pt x="54" y="9"/>
                    <a:pt x="47" y="1"/>
                    <a:pt x="0" y="1"/>
                  </a:cubicBezTo>
                  <a:lnTo>
                    <a:pt x="0" y="157"/>
                  </a:lnTo>
                  <a:close/>
                </a:path>
              </a:pathLst>
            </a:custGeom>
            <a:grpFill/>
            <a:ln>
              <a:noFill/>
            </a:ln>
          </p:spPr>
          <p:txBody>
            <a:bodyPr vert="horz" wrap="square" lIns="91440" tIns="45720" rIns="91440" bIns="45720" numCol="1" anchor="t" anchorCtr="0" compatLnSpc="1">
              <a:prstTxWarp prst="textNoShape">
                <a:avLst/>
              </a:prstTxWarp>
            </a:bodyPr>
            <a:lstStyle/>
            <a:p>
              <a:endParaRPr lang="en-US" sz="2400"/>
            </a:p>
          </p:txBody>
        </p:sp>
        <p:sp>
          <p:nvSpPr>
            <p:cNvPr id="25" name="Freeform 21"/>
            <p:cNvSpPr>
              <a:spLocks/>
            </p:cNvSpPr>
            <p:nvPr/>
          </p:nvSpPr>
          <p:spPr bwMode="auto">
            <a:xfrm>
              <a:off x="2881313" y="1874838"/>
              <a:ext cx="981075" cy="1177925"/>
            </a:xfrm>
            <a:custGeom>
              <a:avLst/>
              <a:gdLst>
                <a:gd name="T0" fmla="*/ 234 w 254"/>
                <a:gd name="T1" fmla="*/ 29 h 305"/>
                <a:gd name="T2" fmla="*/ 65 w 254"/>
                <a:gd name="T3" fmla="*/ 56 h 305"/>
                <a:gd name="T4" fmla="*/ 55 w 254"/>
                <a:gd name="T5" fmla="*/ 61 h 305"/>
                <a:gd name="T6" fmla="*/ 57 w 254"/>
                <a:gd name="T7" fmla="*/ 65 h 305"/>
                <a:gd name="T8" fmla="*/ 67 w 254"/>
                <a:gd name="T9" fmla="*/ 61 h 305"/>
                <a:gd name="T10" fmla="*/ 198 w 254"/>
                <a:gd name="T11" fmla="*/ 46 h 305"/>
                <a:gd name="T12" fmla="*/ 64 w 254"/>
                <a:gd name="T13" fmla="*/ 258 h 305"/>
                <a:gd name="T14" fmla="*/ 15 w 254"/>
                <a:gd name="T15" fmla="*/ 292 h 305"/>
                <a:gd name="T16" fmla="*/ 12 w 254"/>
                <a:gd name="T17" fmla="*/ 293 h 305"/>
                <a:gd name="T18" fmla="*/ 3 w 254"/>
                <a:gd name="T19" fmla="*/ 300 h 305"/>
                <a:gd name="T20" fmla="*/ 5 w 254"/>
                <a:gd name="T21" fmla="*/ 303 h 305"/>
                <a:gd name="T22" fmla="*/ 15 w 254"/>
                <a:gd name="T23" fmla="*/ 298 h 305"/>
                <a:gd name="T24" fmla="*/ 18 w 254"/>
                <a:gd name="T25" fmla="*/ 296 h 305"/>
                <a:gd name="T26" fmla="*/ 72 w 254"/>
                <a:gd name="T27" fmla="*/ 260 h 305"/>
                <a:gd name="T28" fmla="*/ 111 w 254"/>
                <a:gd name="T29" fmla="*/ 231 h 305"/>
                <a:gd name="T30" fmla="*/ 111 w 254"/>
                <a:gd name="T31" fmla="*/ 293 h 305"/>
                <a:gd name="T32" fmla="*/ 167 w 254"/>
                <a:gd name="T33" fmla="*/ 293 h 305"/>
                <a:gd name="T34" fmla="*/ 167 w 254"/>
                <a:gd name="T35" fmla="*/ 181 h 305"/>
                <a:gd name="T36" fmla="*/ 234 w 254"/>
                <a:gd name="T37" fmla="*/ 29 h 3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54" h="305">
                  <a:moveTo>
                    <a:pt x="234" y="29"/>
                  </a:moveTo>
                  <a:cubicBezTo>
                    <a:pt x="213" y="0"/>
                    <a:pt x="149" y="12"/>
                    <a:pt x="65" y="56"/>
                  </a:cubicBezTo>
                  <a:cubicBezTo>
                    <a:pt x="61" y="58"/>
                    <a:pt x="58" y="60"/>
                    <a:pt x="55" y="61"/>
                  </a:cubicBezTo>
                  <a:cubicBezTo>
                    <a:pt x="51" y="64"/>
                    <a:pt x="54" y="66"/>
                    <a:pt x="57" y="65"/>
                  </a:cubicBezTo>
                  <a:cubicBezTo>
                    <a:pt x="60" y="64"/>
                    <a:pt x="63" y="63"/>
                    <a:pt x="67" y="61"/>
                  </a:cubicBezTo>
                  <a:cubicBezTo>
                    <a:pt x="130" y="31"/>
                    <a:pt x="179" y="26"/>
                    <a:pt x="198" y="46"/>
                  </a:cubicBezTo>
                  <a:cubicBezTo>
                    <a:pt x="227" y="78"/>
                    <a:pt x="167" y="181"/>
                    <a:pt x="64" y="258"/>
                  </a:cubicBezTo>
                  <a:cubicBezTo>
                    <a:pt x="50" y="268"/>
                    <a:pt x="29" y="283"/>
                    <a:pt x="15" y="292"/>
                  </a:cubicBezTo>
                  <a:cubicBezTo>
                    <a:pt x="14" y="292"/>
                    <a:pt x="13" y="293"/>
                    <a:pt x="12" y="293"/>
                  </a:cubicBezTo>
                  <a:cubicBezTo>
                    <a:pt x="9" y="296"/>
                    <a:pt x="6" y="298"/>
                    <a:pt x="3" y="300"/>
                  </a:cubicBezTo>
                  <a:cubicBezTo>
                    <a:pt x="0" y="302"/>
                    <a:pt x="1" y="305"/>
                    <a:pt x="5" y="303"/>
                  </a:cubicBezTo>
                  <a:cubicBezTo>
                    <a:pt x="8" y="302"/>
                    <a:pt x="12" y="300"/>
                    <a:pt x="15" y="298"/>
                  </a:cubicBezTo>
                  <a:cubicBezTo>
                    <a:pt x="16" y="297"/>
                    <a:pt x="17" y="297"/>
                    <a:pt x="18" y="296"/>
                  </a:cubicBezTo>
                  <a:cubicBezTo>
                    <a:pt x="33" y="287"/>
                    <a:pt x="56" y="271"/>
                    <a:pt x="72" y="260"/>
                  </a:cubicBezTo>
                  <a:cubicBezTo>
                    <a:pt x="86" y="251"/>
                    <a:pt x="98" y="241"/>
                    <a:pt x="111" y="231"/>
                  </a:cubicBezTo>
                  <a:cubicBezTo>
                    <a:pt x="111" y="293"/>
                    <a:pt x="111" y="293"/>
                    <a:pt x="111" y="293"/>
                  </a:cubicBezTo>
                  <a:cubicBezTo>
                    <a:pt x="167" y="293"/>
                    <a:pt x="167" y="293"/>
                    <a:pt x="167" y="293"/>
                  </a:cubicBezTo>
                  <a:cubicBezTo>
                    <a:pt x="167" y="181"/>
                    <a:pt x="167" y="181"/>
                    <a:pt x="167" y="181"/>
                  </a:cubicBezTo>
                  <a:cubicBezTo>
                    <a:pt x="228" y="117"/>
                    <a:pt x="254" y="58"/>
                    <a:pt x="234" y="29"/>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sz="2400"/>
            </a:p>
          </p:txBody>
        </p:sp>
        <p:sp>
          <p:nvSpPr>
            <p:cNvPr id="26" name="Freeform 22"/>
            <p:cNvSpPr>
              <a:spLocks/>
            </p:cNvSpPr>
            <p:nvPr/>
          </p:nvSpPr>
          <p:spPr bwMode="auto">
            <a:xfrm>
              <a:off x="1995487" y="2160588"/>
              <a:ext cx="1511300" cy="1155700"/>
            </a:xfrm>
            <a:custGeom>
              <a:avLst/>
              <a:gdLst>
                <a:gd name="T0" fmla="*/ 120 w 391"/>
                <a:gd name="T1" fmla="*/ 299 h 299"/>
                <a:gd name="T2" fmla="*/ 177 w 391"/>
                <a:gd name="T3" fmla="*/ 299 h 299"/>
                <a:gd name="T4" fmla="*/ 177 w 391"/>
                <a:gd name="T5" fmla="*/ 240 h 299"/>
                <a:gd name="T6" fmla="*/ 223 w 391"/>
                <a:gd name="T7" fmla="*/ 211 h 299"/>
                <a:gd name="T8" fmla="*/ 231 w 391"/>
                <a:gd name="T9" fmla="*/ 204 h 299"/>
                <a:gd name="T10" fmla="*/ 229 w 391"/>
                <a:gd name="T11" fmla="*/ 201 h 299"/>
                <a:gd name="T12" fmla="*/ 219 w 391"/>
                <a:gd name="T13" fmla="*/ 207 h 299"/>
                <a:gd name="T14" fmla="*/ 53 w 391"/>
                <a:gd name="T15" fmla="*/ 250 h 299"/>
                <a:gd name="T16" fmla="*/ 120 w 391"/>
                <a:gd name="T17" fmla="*/ 120 h 299"/>
                <a:gd name="T18" fmla="*/ 120 w 391"/>
                <a:gd name="T19" fmla="*/ 249 h 299"/>
                <a:gd name="T20" fmla="*/ 177 w 391"/>
                <a:gd name="T21" fmla="*/ 223 h 299"/>
                <a:gd name="T22" fmla="*/ 177 w 391"/>
                <a:gd name="T23" fmla="*/ 103 h 299"/>
                <a:gd name="T24" fmla="*/ 189 w 391"/>
                <a:gd name="T25" fmla="*/ 129 h 299"/>
                <a:gd name="T26" fmla="*/ 258 w 391"/>
                <a:gd name="T27" fmla="*/ 176 h 299"/>
                <a:gd name="T28" fmla="*/ 327 w 391"/>
                <a:gd name="T29" fmla="*/ 129 h 299"/>
                <a:gd name="T30" fmla="*/ 340 w 391"/>
                <a:gd name="T31" fmla="*/ 103 h 299"/>
                <a:gd name="T32" fmla="*/ 340 w 391"/>
                <a:gd name="T33" fmla="*/ 134 h 299"/>
                <a:gd name="T34" fmla="*/ 390 w 391"/>
                <a:gd name="T35" fmla="*/ 76 h 299"/>
                <a:gd name="T36" fmla="*/ 390 w 391"/>
                <a:gd name="T37" fmla="*/ 69 h 299"/>
                <a:gd name="T38" fmla="*/ 342 w 391"/>
                <a:gd name="T39" fmla="*/ 39 h 299"/>
                <a:gd name="T40" fmla="*/ 294 w 391"/>
                <a:gd name="T41" fmla="*/ 69 h 299"/>
                <a:gd name="T42" fmla="*/ 270 w 391"/>
                <a:gd name="T43" fmla="*/ 119 h 299"/>
                <a:gd name="T44" fmla="*/ 258 w 391"/>
                <a:gd name="T45" fmla="*/ 126 h 299"/>
                <a:gd name="T46" fmla="*/ 246 w 391"/>
                <a:gd name="T47" fmla="*/ 119 h 299"/>
                <a:gd name="T48" fmla="*/ 222 w 391"/>
                <a:gd name="T49" fmla="*/ 69 h 299"/>
                <a:gd name="T50" fmla="*/ 203 w 391"/>
                <a:gd name="T51" fmla="*/ 47 h 299"/>
                <a:gd name="T52" fmla="*/ 253 w 391"/>
                <a:gd name="T53" fmla="*/ 11 h 299"/>
                <a:gd name="T54" fmla="*/ 262 w 391"/>
                <a:gd name="T55" fmla="*/ 5 h 299"/>
                <a:gd name="T56" fmla="*/ 260 w 391"/>
                <a:gd name="T57" fmla="*/ 2 h 299"/>
                <a:gd name="T58" fmla="*/ 250 w 391"/>
                <a:gd name="T59" fmla="*/ 7 h 299"/>
                <a:gd name="T60" fmla="*/ 199 w 391"/>
                <a:gd name="T61" fmla="*/ 39 h 299"/>
                <a:gd name="T62" fmla="*/ 194 w 391"/>
                <a:gd name="T63" fmla="*/ 43 h 299"/>
                <a:gd name="T64" fmla="*/ 174 w 391"/>
                <a:gd name="T65" fmla="*/ 39 h 299"/>
                <a:gd name="T66" fmla="*/ 120 w 391"/>
                <a:gd name="T67" fmla="*/ 93 h 299"/>
                <a:gd name="T68" fmla="*/ 120 w 391"/>
                <a:gd name="T69" fmla="*/ 100 h 299"/>
                <a:gd name="T70" fmla="*/ 22 w 391"/>
                <a:gd name="T71" fmla="*/ 272 h 299"/>
                <a:gd name="T72" fmla="*/ 120 w 391"/>
                <a:gd name="T73" fmla="*/ 270 h 299"/>
                <a:gd name="T74" fmla="*/ 120 w 391"/>
                <a:gd name="T75" fmla="*/ 299 h 2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391" h="299">
                  <a:moveTo>
                    <a:pt x="120" y="299"/>
                  </a:moveTo>
                  <a:cubicBezTo>
                    <a:pt x="177" y="299"/>
                    <a:pt x="177" y="299"/>
                    <a:pt x="177" y="299"/>
                  </a:cubicBezTo>
                  <a:cubicBezTo>
                    <a:pt x="177" y="240"/>
                    <a:pt x="177" y="240"/>
                    <a:pt x="177" y="240"/>
                  </a:cubicBezTo>
                  <a:cubicBezTo>
                    <a:pt x="192" y="231"/>
                    <a:pt x="207" y="222"/>
                    <a:pt x="223" y="211"/>
                  </a:cubicBezTo>
                  <a:cubicBezTo>
                    <a:pt x="226" y="209"/>
                    <a:pt x="229" y="206"/>
                    <a:pt x="231" y="204"/>
                  </a:cubicBezTo>
                  <a:cubicBezTo>
                    <a:pt x="235" y="201"/>
                    <a:pt x="232" y="199"/>
                    <a:pt x="229" y="201"/>
                  </a:cubicBezTo>
                  <a:cubicBezTo>
                    <a:pt x="227" y="202"/>
                    <a:pt x="223" y="204"/>
                    <a:pt x="219" y="207"/>
                  </a:cubicBezTo>
                  <a:cubicBezTo>
                    <a:pt x="133" y="262"/>
                    <a:pt x="74" y="279"/>
                    <a:pt x="53" y="250"/>
                  </a:cubicBezTo>
                  <a:cubicBezTo>
                    <a:pt x="34" y="224"/>
                    <a:pt x="65" y="175"/>
                    <a:pt x="120" y="120"/>
                  </a:cubicBezTo>
                  <a:cubicBezTo>
                    <a:pt x="120" y="249"/>
                    <a:pt x="120" y="249"/>
                    <a:pt x="120" y="249"/>
                  </a:cubicBezTo>
                  <a:cubicBezTo>
                    <a:pt x="136" y="243"/>
                    <a:pt x="155" y="235"/>
                    <a:pt x="177" y="223"/>
                  </a:cubicBezTo>
                  <a:cubicBezTo>
                    <a:pt x="177" y="103"/>
                    <a:pt x="177" y="103"/>
                    <a:pt x="177" y="103"/>
                  </a:cubicBezTo>
                  <a:cubicBezTo>
                    <a:pt x="189" y="129"/>
                    <a:pt x="189" y="129"/>
                    <a:pt x="189" y="129"/>
                  </a:cubicBezTo>
                  <a:cubicBezTo>
                    <a:pt x="202" y="158"/>
                    <a:pt x="227" y="176"/>
                    <a:pt x="258" y="176"/>
                  </a:cubicBezTo>
                  <a:cubicBezTo>
                    <a:pt x="289" y="176"/>
                    <a:pt x="314" y="158"/>
                    <a:pt x="327" y="129"/>
                  </a:cubicBezTo>
                  <a:cubicBezTo>
                    <a:pt x="340" y="103"/>
                    <a:pt x="340" y="103"/>
                    <a:pt x="340" y="103"/>
                  </a:cubicBezTo>
                  <a:cubicBezTo>
                    <a:pt x="340" y="134"/>
                    <a:pt x="340" y="134"/>
                    <a:pt x="340" y="134"/>
                  </a:cubicBezTo>
                  <a:cubicBezTo>
                    <a:pt x="360" y="114"/>
                    <a:pt x="377" y="95"/>
                    <a:pt x="390" y="76"/>
                  </a:cubicBezTo>
                  <a:cubicBezTo>
                    <a:pt x="391" y="74"/>
                    <a:pt x="391" y="72"/>
                    <a:pt x="390" y="69"/>
                  </a:cubicBezTo>
                  <a:cubicBezTo>
                    <a:pt x="382" y="51"/>
                    <a:pt x="363" y="39"/>
                    <a:pt x="342" y="39"/>
                  </a:cubicBezTo>
                  <a:cubicBezTo>
                    <a:pt x="321" y="39"/>
                    <a:pt x="302" y="51"/>
                    <a:pt x="294" y="69"/>
                  </a:cubicBezTo>
                  <a:cubicBezTo>
                    <a:pt x="270" y="119"/>
                    <a:pt x="270" y="119"/>
                    <a:pt x="270" y="119"/>
                  </a:cubicBezTo>
                  <a:cubicBezTo>
                    <a:pt x="268" y="124"/>
                    <a:pt x="263" y="126"/>
                    <a:pt x="258" y="126"/>
                  </a:cubicBezTo>
                  <a:cubicBezTo>
                    <a:pt x="253" y="126"/>
                    <a:pt x="248" y="124"/>
                    <a:pt x="246" y="119"/>
                  </a:cubicBezTo>
                  <a:cubicBezTo>
                    <a:pt x="222" y="69"/>
                    <a:pt x="222" y="69"/>
                    <a:pt x="222" y="69"/>
                  </a:cubicBezTo>
                  <a:cubicBezTo>
                    <a:pt x="218" y="60"/>
                    <a:pt x="211" y="52"/>
                    <a:pt x="203" y="47"/>
                  </a:cubicBezTo>
                  <a:cubicBezTo>
                    <a:pt x="220" y="33"/>
                    <a:pt x="236" y="21"/>
                    <a:pt x="253" y="11"/>
                  </a:cubicBezTo>
                  <a:cubicBezTo>
                    <a:pt x="256" y="9"/>
                    <a:pt x="260" y="7"/>
                    <a:pt x="262" y="5"/>
                  </a:cubicBezTo>
                  <a:cubicBezTo>
                    <a:pt x="265" y="3"/>
                    <a:pt x="264" y="0"/>
                    <a:pt x="260" y="2"/>
                  </a:cubicBezTo>
                  <a:cubicBezTo>
                    <a:pt x="257" y="3"/>
                    <a:pt x="253" y="5"/>
                    <a:pt x="250" y="7"/>
                  </a:cubicBezTo>
                  <a:cubicBezTo>
                    <a:pt x="233" y="17"/>
                    <a:pt x="216" y="27"/>
                    <a:pt x="199" y="39"/>
                  </a:cubicBezTo>
                  <a:cubicBezTo>
                    <a:pt x="198" y="40"/>
                    <a:pt x="196" y="41"/>
                    <a:pt x="194" y="43"/>
                  </a:cubicBezTo>
                  <a:cubicBezTo>
                    <a:pt x="188" y="40"/>
                    <a:pt x="181" y="39"/>
                    <a:pt x="174" y="39"/>
                  </a:cubicBezTo>
                  <a:cubicBezTo>
                    <a:pt x="144" y="39"/>
                    <a:pt x="120" y="63"/>
                    <a:pt x="120" y="93"/>
                  </a:cubicBezTo>
                  <a:cubicBezTo>
                    <a:pt x="120" y="100"/>
                    <a:pt x="120" y="100"/>
                    <a:pt x="120" y="100"/>
                  </a:cubicBezTo>
                  <a:cubicBezTo>
                    <a:pt x="41" y="171"/>
                    <a:pt x="0" y="241"/>
                    <a:pt x="22" y="272"/>
                  </a:cubicBezTo>
                  <a:cubicBezTo>
                    <a:pt x="37" y="294"/>
                    <a:pt x="75" y="289"/>
                    <a:pt x="120" y="270"/>
                  </a:cubicBezTo>
                  <a:lnTo>
                    <a:pt x="120" y="299"/>
                  </a:lnTo>
                  <a:close/>
                </a:path>
              </a:pathLst>
            </a:custGeom>
            <a:grpFill/>
            <a:ln>
              <a:noFill/>
            </a:ln>
          </p:spPr>
          <p:txBody>
            <a:bodyPr vert="horz" wrap="square" lIns="91440" tIns="45720" rIns="91440" bIns="45720" numCol="1" anchor="t" anchorCtr="0" compatLnSpc="1">
              <a:prstTxWarp prst="textNoShape">
                <a:avLst/>
              </a:prstTxWarp>
            </a:bodyPr>
            <a:lstStyle/>
            <a:p>
              <a:endParaRPr lang="en-US" sz="2400"/>
            </a:p>
          </p:txBody>
        </p:sp>
        <p:sp>
          <p:nvSpPr>
            <p:cNvPr id="27" name="Freeform 23"/>
            <p:cNvSpPr>
              <a:spLocks noEditPoints="1"/>
            </p:cNvSpPr>
            <p:nvPr/>
          </p:nvSpPr>
          <p:spPr bwMode="auto">
            <a:xfrm>
              <a:off x="7031038" y="2384426"/>
              <a:ext cx="123825" cy="120650"/>
            </a:xfrm>
            <a:custGeom>
              <a:avLst/>
              <a:gdLst>
                <a:gd name="T0" fmla="*/ 0 w 32"/>
                <a:gd name="T1" fmla="*/ 16 h 31"/>
                <a:gd name="T2" fmla="*/ 16 w 32"/>
                <a:gd name="T3" fmla="*/ 0 h 31"/>
                <a:gd name="T4" fmla="*/ 32 w 32"/>
                <a:gd name="T5" fmla="*/ 16 h 31"/>
                <a:gd name="T6" fmla="*/ 16 w 32"/>
                <a:gd name="T7" fmla="*/ 31 h 31"/>
                <a:gd name="T8" fmla="*/ 0 w 32"/>
                <a:gd name="T9" fmla="*/ 16 h 31"/>
                <a:gd name="T10" fmla="*/ 28 w 32"/>
                <a:gd name="T11" fmla="*/ 16 h 31"/>
                <a:gd name="T12" fmla="*/ 16 w 32"/>
                <a:gd name="T13" fmla="*/ 3 h 31"/>
                <a:gd name="T14" fmla="*/ 4 w 32"/>
                <a:gd name="T15" fmla="*/ 16 h 31"/>
                <a:gd name="T16" fmla="*/ 16 w 32"/>
                <a:gd name="T17" fmla="*/ 28 h 31"/>
                <a:gd name="T18" fmla="*/ 28 w 32"/>
                <a:gd name="T19" fmla="*/ 16 h 31"/>
                <a:gd name="T20" fmla="*/ 10 w 32"/>
                <a:gd name="T21" fmla="*/ 7 h 31"/>
                <a:gd name="T22" fmla="*/ 17 w 32"/>
                <a:gd name="T23" fmla="*/ 7 h 31"/>
                <a:gd name="T24" fmla="*/ 23 w 32"/>
                <a:gd name="T25" fmla="*/ 12 h 31"/>
                <a:gd name="T26" fmla="*/ 19 w 32"/>
                <a:gd name="T27" fmla="*/ 17 h 31"/>
                <a:gd name="T28" fmla="*/ 24 w 32"/>
                <a:gd name="T29" fmla="*/ 24 h 31"/>
                <a:gd name="T30" fmla="*/ 20 w 32"/>
                <a:gd name="T31" fmla="*/ 24 h 31"/>
                <a:gd name="T32" fmla="*/ 15 w 32"/>
                <a:gd name="T33" fmla="*/ 17 h 31"/>
                <a:gd name="T34" fmla="*/ 13 w 32"/>
                <a:gd name="T35" fmla="*/ 17 h 31"/>
                <a:gd name="T36" fmla="*/ 13 w 32"/>
                <a:gd name="T37" fmla="*/ 24 h 31"/>
                <a:gd name="T38" fmla="*/ 10 w 32"/>
                <a:gd name="T39" fmla="*/ 24 h 31"/>
                <a:gd name="T40" fmla="*/ 10 w 32"/>
                <a:gd name="T41" fmla="*/ 7 h 31"/>
                <a:gd name="T42" fmla="*/ 13 w 32"/>
                <a:gd name="T43" fmla="*/ 14 h 31"/>
                <a:gd name="T44" fmla="*/ 16 w 32"/>
                <a:gd name="T45" fmla="*/ 14 h 31"/>
                <a:gd name="T46" fmla="*/ 20 w 32"/>
                <a:gd name="T47" fmla="*/ 12 h 31"/>
                <a:gd name="T48" fmla="*/ 16 w 32"/>
                <a:gd name="T49" fmla="*/ 9 h 31"/>
                <a:gd name="T50" fmla="*/ 13 w 32"/>
                <a:gd name="T51" fmla="*/ 9 h 31"/>
                <a:gd name="T52" fmla="*/ 13 w 32"/>
                <a:gd name="T53" fmla="*/ 14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2" h="31">
                  <a:moveTo>
                    <a:pt x="0" y="16"/>
                  </a:moveTo>
                  <a:cubicBezTo>
                    <a:pt x="0" y="7"/>
                    <a:pt x="7" y="0"/>
                    <a:pt x="16" y="0"/>
                  </a:cubicBezTo>
                  <a:cubicBezTo>
                    <a:pt x="25" y="0"/>
                    <a:pt x="32" y="7"/>
                    <a:pt x="32" y="16"/>
                  </a:cubicBezTo>
                  <a:cubicBezTo>
                    <a:pt x="32" y="24"/>
                    <a:pt x="25" y="31"/>
                    <a:pt x="16" y="31"/>
                  </a:cubicBezTo>
                  <a:cubicBezTo>
                    <a:pt x="7" y="31"/>
                    <a:pt x="0" y="24"/>
                    <a:pt x="0" y="16"/>
                  </a:cubicBezTo>
                  <a:close/>
                  <a:moveTo>
                    <a:pt x="28" y="16"/>
                  </a:moveTo>
                  <a:cubicBezTo>
                    <a:pt x="28" y="8"/>
                    <a:pt x="23" y="3"/>
                    <a:pt x="16" y="3"/>
                  </a:cubicBezTo>
                  <a:cubicBezTo>
                    <a:pt x="10" y="3"/>
                    <a:pt x="4" y="8"/>
                    <a:pt x="4" y="16"/>
                  </a:cubicBezTo>
                  <a:cubicBezTo>
                    <a:pt x="4" y="23"/>
                    <a:pt x="10" y="28"/>
                    <a:pt x="16" y="28"/>
                  </a:cubicBezTo>
                  <a:cubicBezTo>
                    <a:pt x="23" y="28"/>
                    <a:pt x="28" y="23"/>
                    <a:pt x="28" y="16"/>
                  </a:cubicBezTo>
                  <a:close/>
                  <a:moveTo>
                    <a:pt x="10" y="7"/>
                  </a:moveTo>
                  <a:cubicBezTo>
                    <a:pt x="17" y="7"/>
                    <a:pt x="17" y="7"/>
                    <a:pt x="17" y="7"/>
                  </a:cubicBezTo>
                  <a:cubicBezTo>
                    <a:pt x="21" y="7"/>
                    <a:pt x="23" y="8"/>
                    <a:pt x="23" y="12"/>
                  </a:cubicBezTo>
                  <a:cubicBezTo>
                    <a:pt x="23" y="15"/>
                    <a:pt x="22" y="16"/>
                    <a:pt x="19" y="17"/>
                  </a:cubicBezTo>
                  <a:cubicBezTo>
                    <a:pt x="24" y="24"/>
                    <a:pt x="24" y="24"/>
                    <a:pt x="24" y="24"/>
                  </a:cubicBezTo>
                  <a:cubicBezTo>
                    <a:pt x="20" y="24"/>
                    <a:pt x="20" y="24"/>
                    <a:pt x="20" y="24"/>
                  </a:cubicBezTo>
                  <a:cubicBezTo>
                    <a:pt x="15" y="17"/>
                    <a:pt x="15" y="17"/>
                    <a:pt x="15" y="17"/>
                  </a:cubicBezTo>
                  <a:cubicBezTo>
                    <a:pt x="13" y="17"/>
                    <a:pt x="13" y="17"/>
                    <a:pt x="13" y="17"/>
                  </a:cubicBezTo>
                  <a:cubicBezTo>
                    <a:pt x="13" y="24"/>
                    <a:pt x="13" y="24"/>
                    <a:pt x="13" y="24"/>
                  </a:cubicBezTo>
                  <a:cubicBezTo>
                    <a:pt x="10" y="24"/>
                    <a:pt x="10" y="24"/>
                    <a:pt x="10" y="24"/>
                  </a:cubicBezTo>
                  <a:lnTo>
                    <a:pt x="10" y="7"/>
                  </a:lnTo>
                  <a:close/>
                  <a:moveTo>
                    <a:pt x="13" y="14"/>
                  </a:moveTo>
                  <a:cubicBezTo>
                    <a:pt x="16" y="14"/>
                    <a:pt x="16" y="14"/>
                    <a:pt x="16" y="14"/>
                  </a:cubicBezTo>
                  <a:cubicBezTo>
                    <a:pt x="18" y="14"/>
                    <a:pt x="20" y="14"/>
                    <a:pt x="20" y="12"/>
                  </a:cubicBezTo>
                  <a:cubicBezTo>
                    <a:pt x="20" y="9"/>
                    <a:pt x="18" y="9"/>
                    <a:pt x="16" y="9"/>
                  </a:cubicBezTo>
                  <a:cubicBezTo>
                    <a:pt x="13" y="9"/>
                    <a:pt x="13" y="9"/>
                    <a:pt x="13" y="9"/>
                  </a:cubicBezTo>
                  <a:lnTo>
                    <a:pt x="13" y="14"/>
                  </a:lnTo>
                  <a:close/>
                </a:path>
              </a:pathLst>
            </a:custGeom>
            <a:grpFill/>
            <a:ln>
              <a:noFill/>
            </a:ln>
          </p:spPr>
          <p:txBody>
            <a:bodyPr vert="horz" wrap="square" lIns="91440" tIns="45720" rIns="91440" bIns="45720" numCol="1" anchor="t" anchorCtr="0" compatLnSpc="1">
              <a:prstTxWarp prst="textNoShape">
                <a:avLst/>
              </a:prstTxWarp>
            </a:bodyPr>
            <a:lstStyle/>
            <a:p>
              <a:endParaRPr lang="en-US" sz="2400"/>
            </a:p>
          </p:txBody>
        </p:sp>
      </p:grpSp>
      <p:sp>
        <p:nvSpPr>
          <p:cNvPr id="30" name="TextBox 29"/>
          <p:cNvSpPr txBox="1"/>
          <p:nvPr userDrawn="1"/>
        </p:nvSpPr>
        <p:spPr>
          <a:xfrm>
            <a:off x="-1635760" y="6673334"/>
            <a:ext cx="1399820" cy="184666"/>
          </a:xfrm>
          <a:prstGeom prst="rect">
            <a:avLst/>
          </a:prstGeom>
          <a:noFill/>
        </p:spPr>
        <p:txBody>
          <a:bodyPr wrap="square" lIns="0" tIns="0" rIns="0" bIns="0" rtlCol="0" anchor="b" anchorCtr="0">
            <a:spAutoFit/>
          </a:bodyPr>
          <a:lstStyle/>
          <a:p>
            <a:pPr algn="r"/>
            <a:r>
              <a:rPr lang="en-US" sz="1200" b="1" dirty="0">
                <a:solidFill>
                  <a:schemeClr val="tx2"/>
                </a:solidFill>
                <a:latin typeface="Segoe UI" panose="020B0502040204020203" pitchFamily="34" charset="0"/>
                <a:cs typeface="Segoe UI" panose="020B0502040204020203" pitchFamily="34" charset="0"/>
              </a:rPr>
              <a:t>Blue Ending Slide</a:t>
            </a:r>
            <a:endParaRPr lang="en-US" sz="1200" dirty="0">
              <a:solidFill>
                <a:schemeClr val="tx2"/>
              </a:solidFill>
              <a:latin typeface="Segoe UI" panose="020B0502040204020203" pitchFamily="34" charset="0"/>
              <a:cs typeface="Segoe UI" panose="020B0502040204020203" pitchFamily="34" charset="0"/>
            </a:endParaRPr>
          </a:p>
        </p:txBody>
      </p:sp>
      <p:sp>
        <p:nvSpPr>
          <p:cNvPr id="33" name="Text Placeholder 8"/>
          <p:cNvSpPr>
            <a:spLocks noGrp="1"/>
          </p:cNvSpPr>
          <p:nvPr>
            <p:ph type="body" sz="quarter" idx="14" hasCustomPrompt="1"/>
          </p:nvPr>
        </p:nvSpPr>
        <p:spPr>
          <a:xfrm>
            <a:off x="-1676400" y="1"/>
            <a:ext cx="1439862" cy="2777923"/>
          </a:xfrm>
        </p:spPr>
        <p:txBody>
          <a:bodyPr>
            <a:noAutofit/>
          </a:bodyPr>
          <a:lstStyle>
            <a:lvl1pPr marL="0" indent="0">
              <a:buNone/>
              <a:defRPr sz="1100" b="1">
                <a:solidFill>
                  <a:schemeClr val="accent1"/>
                </a:solidFill>
              </a:defRPr>
            </a:lvl1pPr>
            <a:lvl2pPr marL="231775" indent="-231775" algn="l">
              <a:buFont typeface="+mj-lt"/>
              <a:buAutoNum type="arabicPeriod"/>
              <a:defRPr sz="1100">
                <a:solidFill>
                  <a:schemeClr val="accent1"/>
                </a:solidFill>
              </a:defRPr>
            </a:lvl2pPr>
          </a:lstStyle>
          <a:p>
            <a:pPr lvl="0"/>
            <a:r>
              <a:rPr lang="en-US" dirty="0"/>
              <a:t>Slide Notes</a:t>
            </a:r>
          </a:p>
          <a:p>
            <a:pPr lvl="1"/>
            <a:r>
              <a:rPr lang="en-US" dirty="0"/>
              <a:t>Numbered steps</a:t>
            </a:r>
          </a:p>
        </p:txBody>
      </p:sp>
      <p:sp>
        <p:nvSpPr>
          <p:cNvPr id="28" name="Date Placeholder 3"/>
          <p:cNvSpPr>
            <a:spLocks noGrp="1"/>
          </p:cNvSpPr>
          <p:nvPr>
            <p:ph type="dt" sz="half" idx="2"/>
          </p:nvPr>
        </p:nvSpPr>
        <p:spPr>
          <a:xfrm>
            <a:off x="12585457" y="5853279"/>
            <a:ext cx="274320" cy="228600"/>
          </a:xfrm>
          <a:prstGeom prst="rect">
            <a:avLst/>
          </a:prstGeom>
        </p:spPr>
        <p:txBody>
          <a:bodyPr lIns="0" tIns="0" rIns="0" bIns="0"/>
          <a:lstStyle>
            <a:lvl1pPr>
              <a:defRPr lang="en-US" sz="100" kern="1200" smtClean="0">
                <a:solidFill>
                  <a:schemeClr val="tx1"/>
                </a:solidFill>
                <a:latin typeface="Segoe UI" panose="020B0502040204020203" pitchFamily="34" charset="0"/>
                <a:ea typeface="+mn-ea"/>
                <a:cs typeface="Segoe UI" panose="020B0502040204020203" pitchFamily="34" charset="0"/>
              </a:defRPr>
            </a:lvl1pPr>
          </a:lstStyle>
          <a:p>
            <a:r>
              <a:rPr lang="en-US"/>
              <a:t>|  </a:t>
            </a:r>
            <a:fld id="{F55C824C-5440-421F-B1ED-9166A1D48D51}" type="datetime4">
              <a:rPr lang="en-US" smtClean="0"/>
              <a:pPr/>
              <a:t>April 13, 2020</a:t>
            </a:fld>
            <a:endParaRPr dirty="0"/>
          </a:p>
        </p:txBody>
      </p:sp>
      <p:sp>
        <p:nvSpPr>
          <p:cNvPr id="29" name="Slide Number Placeholder 5"/>
          <p:cNvSpPr>
            <a:spLocks noGrp="1"/>
          </p:cNvSpPr>
          <p:nvPr>
            <p:ph type="sldNum" sz="quarter" idx="4"/>
          </p:nvPr>
        </p:nvSpPr>
        <p:spPr>
          <a:xfrm>
            <a:off x="12585457" y="6629400"/>
            <a:ext cx="274320" cy="228600"/>
          </a:xfrm>
          <a:prstGeom prst="rect">
            <a:avLst/>
          </a:prstGeom>
          <a:noFill/>
        </p:spPr>
        <p:txBody>
          <a:bodyPr/>
          <a:lstStyle>
            <a:lvl1pPr algn="ctr">
              <a:defRPr lang="en-US" sz="100" b="1" kern="1200" smtClean="0">
                <a:solidFill>
                  <a:schemeClr val="tx1"/>
                </a:solidFill>
                <a:latin typeface="Segoe UI" panose="020B0502040204020203" pitchFamily="34" charset="0"/>
                <a:ea typeface="+mn-ea"/>
                <a:cs typeface="Segoe UI" panose="020B0502040204020203" pitchFamily="34" charset="0"/>
              </a:defRPr>
            </a:lvl1pPr>
          </a:lstStyle>
          <a:p>
            <a:pPr algn="l"/>
            <a:fld id="{0D904593-1668-4B95-BA96-EF3EF43EDF4E}" type="slidenum">
              <a:rPr lang="en-US" smtClean="0"/>
              <a:pPr algn="l"/>
              <a:t>‹#›</a:t>
            </a:fld>
            <a:endParaRPr lang="en-US" dirty="0"/>
          </a:p>
        </p:txBody>
      </p:sp>
      <p:sp>
        <p:nvSpPr>
          <p:cNvPr id="31" name="Footer Placeholder 3"/>
          <p:cNvSpPr>
            <a:spLocks noGrp="1"/>
          </p:cNvSpPr>
          <p:nvPr>
            <p:ph type="ftr" sz="quarter" idx="15"/>
          </p:nvPr>
        </p:nvSpPr>
        <p:spPr>
          <a:xfrm>
            <a:off x="12585457" y="6210300"/>
            <a:ext cx="274320" cy="228600"/>
          </a:xfrm>
          <a:prstGeom prst="rect">
            <a:avLst/>
          </a:prstGeom>
        </p:spPr>
        <p:txBody>
          <a:bodyPr lIns="0" tIns="0" rIns="0" bIns="0" anchor="ctr" anchorCtr="0"/>
          <a:lstStyle>
            <a:lvl1pPr>
              <a:defRPr sz="100">
                <a:latin typeface="Segoe UI" panose="020B0502040204020203" pitchFamily="34" charset="0"/>
                <a:cs typeface="Segoe UI" panose="020B0502040204020203" pitchFamily="34" charset="0"/>
              </a:defRPr>
            </a:lvl1pPr>
          </a:lstStyle>
          <a:p>
            <a:r>
              <a:rPr lang="en-US"/>
              <a:t>|  Micron Confidential</a:t>
            </a:r>
            <a:endParaRPr lang="en-US" dirty="0"/>
          </a:p>
        </p:txBody>
      </p:sp>
    </p:spTree>
    <p:extLst>
      <p:ext uri="{BB962C8B-B14F-4D97-AF65-F5344CB8AC3E}">
        <p14:creationId xmlns:p14="http://schemas.microsoft.com/office/powerpoint/2010/main" val="23385655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
        <p:nvSpPr>
          <p:cNvPr id="14" name="TextBox 13"/>
          <p:cNvSpPr txBox="1"/>
          <p:nvPr userDrawn="1"/>
        </p:nvSpPr>
        <p:spPr>
          <a:xfrm>
            <a:off x="-1635760" y="6673334"/>
            <a:ext cx="1399820" cy="184666"/>
          </a:xfrm>
          <a:prstGeom prst="rect">
            <a:avLst/>
          </a:prstGeom>
          <a:noFill/>
        </p:spPr>
        <p:txBody>
          <a:bodyPr wrap="square" lIns="0" tIns="0" rIns="0" bIns="0" rtlCol="0" anchor="b" anchorCtr="0">
            <a:spAutoFit/>
          </a:bodyPr>
          <a:lstStyle/>
          <a:p>
            <a:pPr algn="r"/>
            <a:r>
              <a:rPr lang="en-US" sz="1200" b="1" dirty="0">
                <a:solidFill>
                  <a:schemeClr val="tx2"/>
                </a:solidFill>
                <a:latin typeface="Segoe UI" panose="020B0502040204020203" pitchFamily="34" charset="0"/>
                <a:cs typeface="Segoe UI" panose="020B0502040204020203" pitchFamily="34" charset="0"/>
              </a:rPr>
              <a:t>Blank</a:t>
            </a:r>
            <a:endParaRPr lang="en-US" sz="1200" dirty="0">
              <a:solidFill>
                <a:schemeClr val="tx2"/>
              </a:solidFill>
              <a:latin typeface="Segoe UI" panose="020B0502040204020203" pitchFamily="34" charset="0"/>
              <a:cs typeface="Segoe UI" panose="020B0502040204020203" pitchFamily="34" charset="0"/>
            </a:endParaRPr>
          </a:p>
        </p:txBody>
      </p:sp>
      <p:sp>
        <p:nvSpPr>
          <p:cNvPr id="17" name="Text Placeholder 8"/>
          <p:cNvSpPr>
            <a:spLocks noGrp="1"/>
          </p:cNvSpPr>
          <p:nvPr>
            <p:ph type="body" sz="quarter" idx="14" hasCustomPrompt="1"/>
          </p:nvPr>
        </p:nvSpPr>
        <p:spPr>
          <a:xfrm>
            <a:off x="-1676400" y="1"/>
            <a:ext cx="1439862" cy="2777923"/>
          </a:xfrm>
        </p:spPr>
        <p:txBody>
          <a:bodyPr>
            <a:noAutofit/>
          </a:bodyPr>
          <a:lstStyle>
            <a:lvl1pPr marL="0" indent="0">
              <a:buNone/>
              <a:defRPr sz="1100" b="1">
                <a:solidFill>
                  <a:schemeClr val="accent1"/>
                </a:solidFill>
              </a:defRPr>
            </a:lvl1pPr>
            <a:lvl2pPr marL="231775" indent="-231775" algn="l">
              <a:buFont typeface="+mj-lt"/>
              <a:buAutoNum type="arabicPeriod"/>
              <a:defRPr sz="1100">
                <a:solidFill>
                  <a:schemeClr val="accent1"/>
                </a:solidFill>
              </a:defRPr>
            </a:lvl2pPr>
          </a:lstStyle>
          <a:p>
            <a:pPr lvl="0"/>
            <a:r>
              <a:rPr lang="en-US" dirty="0"/>
              <a:t>Slide Notes</a:t>
            </a:r>
          </a:p>
          <a:p>
            <a:pPr lvl="1"/>
            <a:r>
              <a:rPr lang="en-US" dirty="0"/>
              <a:t>Numbered steps</a:t>
            </a:r>
          </a:p>
        </p:txBody>
      </p:sp>
      <p:sp>
        <p:nvSpPr>
          <p:cNvPr id="11" name="Date Placeholder 3"/>
          <p:cNvSpPr>
            <a:spLocks noGrp="1"/>
          </p:cNvSpPr>
          <p:nvPr>
            <p:ph type="dt" sz="half" idx="2"/>
          </p:nvPr>
        </p:nvSpPr>
        <p:spPr>
          <a:xfrm>
            <a:off x="12585457" y="5853279"/>
            <a:ext cx="274320" cy="228600"/>
          </a:xfrm>
          <a:prstGeom prst="rect">
            <a:avLst/>
          </a:prstGeom>
        </p:spPr>
        <p:txBody>
          <a:bodyPr lIns="0" tIns="0" rIns="0" bIns="0"/>
          <a:lstStyle>
            <a:lvl1pPr>
              <a:defRPr lang="en-US" sz="100" kern="1200" smtClean="0">
                <a:solidFill>
                  <a:schemeClr val="tx1"/>
                </a:solidFill>
                <a:latin typeface="Segoe UI" panose="020B0502040204020203" pitchFamily="34" charset="0"/>
                <a:ea typeface="+mn-ea"/>
                <a:cs typeface="Segoe UI" panose="020B0502040204020203" pitchFamily="34" charset="0"/>
              </a:defRPr>
            </a:lvl1pPr>
          </a:lstStyle>
          <a:p>
            <a:r>
              <a:rPr lang="en-US"/>
              <a:t>|  </a:t>
            </a:r>
            <a:fld id="{F55C824C-5440-421F-B1ED-9166A1D48D51}" type="datetime4">
              <a:rPr lang="en-US" smtClean="0"/>
              <a:pPr/>
              <a:t>April 13, 2020</a:t>
            </a:fld>
            <a:endParaRPr dirty="0"/>
          </a:p>
        </p:txBody>
      </p:sp>
      <p:sp>
        <p:nvSpPr>
          <p:cNvPr id="12" name="Slide Number Placeholder 5"/>
          <p:cNvSpPr>
            <a:spLocks noGrp="1"/>
          </p:cNvSpPr>
          <p:nvPr>
            <p:ph type="sldNum" sz="quarter" idx="4"/>
          </p:nvPr>
        </p:nvSpPr>
        <p:spPr>
          <a:xfrm>
            <a:off x="12585457" y="6629400"/>
            <a:ext cx="274320" cy="228600"/>
          </a:xfrm>
          <a:prstGeom prst="rect">
            <a:avLst/>
          </a:prstGeom>
          <a:noFill/>
        </p:spPr>
        <p:txBody>
          <a:bodyPr/>
          <a:lstStyle>
            <a:lvl1pPr algn="ctr">
              <a:defRPr lang="en-US" sz="100" b="1" kern="1200" smtClean="0">
                <a:solidFill>
                  <a:schemeClr val="tx1"/>
                </a:solidFill>
                <a:latin typeface="Segoe UI" panose="020B0502040204020203" pitchFamily="34" charset="0"/>
                <a:ea typeface="+mn-ea"/>
                <a:cs typeface="Segoe UI" panose="020B0502040204020203" pitchFamily="34" charset="0"/>
              </a:defRPr>
            </a:lvl1pPr>
          </a:lstStyle>
          <a:p>
            <a:pPr algn="l"/>
            <a:fld id="{0D904593-1668-4B95-BA96-EF3EF43EDF4E}" type="slidenum">
              <a:rPr lang="en-US" smtClean="0"/>
              <a:pPr algn="l"/>
              <a:t>‹#›</a:t>
            </a:fld>
            <a:endParaRPr lang="en-US" dirty="0"/>
          </a:p>
        </p:txBody>
      </p:sp>
      <p:sp>
        <p:nvSpPr>
          <p:cNvPr id="13" name="Footer Placeholder 3"/>
          <p:cNvSpPr>
            <a:spLocks noGrp="1"/>
          </p:cNvSpPr>
          <p:nvPr>
            <p:ph type="ftr" sz="quarter" idx="15"/>
          </p:nvPr>
        </p:nvSpPr>
        <p:spPr>
          <a:xfrm>
            <a:off x="12585457" y="6210300"/>
            <a:ext cx="274320" cy="228600"/>
          </a:xfrm>
          <a:prstGeom prst="rect">
            <a:avLst/>
          </a:prstGeom>
        </p:spPr>
        <p:txBody>
          <a:bodyPr lIns="0" tIns="0" rIns="0" bIns="0" anchor="ctr" anchorCtr="0"/>
          <a:lstStyle>
            <a:lvl1pPr>
              <a:defRPr sz="100">
                <a:latin typeface="Segoe UI" panose="020B0502040204020203" pitchFamily="34" charset="0"/>
                <a:cs typeface="Segoe UI" panose="020B0502040204020203" pitchFamily="34" charset="0"/>
              </a:defRPr>
            </a:lvl1pPr>
          </a:lstStyle>
          <a:p>
            <a:r>
              <a:rPr lang="en-US"/>
              <a:t>|  Micron Confidential</a:t>
            </a:r>
            <a:endParaRPr lang="en-US" dirty="0"/>
          </a:p>
        </p:txBody>
      </p:sp>
    </p:spTree>
    <p:extLst>
      <p:ext uri="{BB962C8B-B14F-4D97-AF65-F5344CB8AC3E}">
        <p14:creationId xmlns:p14="http://schemas.microsoft.com/office/powerpoint/2010/main" val="17336970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 Whit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962902" y="721257"/>
            <a:ext cx="6694311" cy="1734724"/>
          </a:xfrm>
        </p:spPr>
        <p:txBody>
          <a:bodyPr>
            <a:normAutofit/>
          </a:bodyPr>
          <a:lstStyle>
            <a:lvl1pPr algn="l">
              <a:defRPr lang="en-US" sz="4800" b="1" kern="1200" baseline="0" dirty="0">
                <a:solidFill>
                  <a:schemeClr val="tx1"/>
                </a:solidFill>
                <a:latin typeface="Segoe UI" panose="020B0502040204020203" pitchFamily="34" charset="0"/>
                <a:ea typeface="+mn-ea"/>
                <a:cs typeface="Segoe UI" panose="020B0502040204020203" pitchFamily="34" charset="0"/>
              </a:defRPr>
            </a:lvl1pPr>
          </a:lstStyle>
          <a:p>
            <a:r>
              <a:rPr lang="en-US" dirty="0"/>
              <a:t>Title of Presentation:</a:t>
            </a:r>
            <a:br>
              <a:rPr lang="en-US" dirty="0"/>
            </a:br>
            <a:r>
              <a:rPr lang="en-US" dirty="0"/>
              <a:t>Should fill two lines</a:t>
            </a:r>
          </a:p>
        </p:txBody>
      </p:sp>
      <p:sp>
        <p:nvSpPr>
          <p:cNvPr id="32" name="Text Placeholder 17"/>
          <p:cNvSpPr>
            <a:spLocks noGrp="1"/>
          </p:cNvSpPr>
          <p:nvPr>
            <p:ph type="body" sz="quarter" idx="10" hasCustomPrompt="1"/>
          </p:nvPr>
        </p:nvSpPr>
        <p:spPr>
          <a:xfrm>
            <a:off x="962902" y="2889332"/>
            <a:ext cx="6694311" cy="762000"/>
          </a:xfrm>
        </p:spPr>
        <p:txBody>
          <a:bodyPr>
            <a:normAutofit/>
          </a:bodyPr>
          <a:lstStyle>
            <a:lvl1pPr marL="0" indent="0" algn="l">
              <a:buNone/>
              <a:defRPr lang="en-US" sz="3600" kern="1200" dirty="0">
                <a:solidFill>
                  <a:schemeClr val="accent1"/>
                </a:solidFill>
                <a:latin typeface="Segoe UI" panose="020B0502040204020203" pitchFamily="34" charset="0"/>
                <a:ea typeface="+mn-ea"/>
                <a:cs typeface="Segoe UI" panose="020B0502040204020203" pitchFamily="34" charset="0"/>
              </a:defRPr>
            </a:lvl1pPr>
          </a:lstStyle>
          <a:p>
            <a:pPr lvl="0"/>
            <a:r>
              <a:rPr lang="en-US" dirty="0"/>
              <a:t>Subtitle, only one lines</a:t>
            </a:r>
          </a:p>
        </p:txBody>
      </p:sp>
      <p:sp>
        <p:nvSpPr>
          <p:cNvPr id="33" name="Text Placeholder 16"/>
          <p:cNvSpPr>
            <a:spLocks noGrp="1"/>
          </p:cNvSpPr>
          <p:nvPr>
            <p:ph type="body" sz="quarter" idx="12" hasCustomPrompt="1"/>
          </p:nvPr>
        </p:nvSpPr>
        <p:spPr>
          <a:xfrm>
            <a:off x="962902" y="3651332"/>
            <a:ext cx="6694311" cy="1104817"/>
          </a:xfrm>
        </p:spPr>
        <p:txBody>
          <a:bodyPr/>
          <a:lstStyle>
            <a:lvl1pPr marL="0" indent="0" algn="l">
              <a:buNone/>
              <a:defRPr i="1">
                <a:solidFill>
                  <a:schemeClr val="tx1"/>
                </a:solidFill>
              </a:defRPr>
            </a:lvl1pPr>
          </a:lstStyle>
          <a:p>
            <a:pPr lvl="0"/>
            <a:r>
              <a:rPr lang="en-US" dirty="0"/>
              <a:t>Speaker name</a:t>
            </a:r>
            <a:br>
              <a:rPr lang="en-US" dirty="0"/>
            </a:br>
            <a:r>
              <a:rPr lang="en-US" dirty="0"/>
              <a:t>and title</a:t>
            </a:r>
          </a:p>
        </p:txBody>
      </p:sp>
      <p:grpSp>
        <p:nvGrpSpPr>
          <p:cNvPr id="19" name="Group 5"/>
          <p:cNvGrpSpPr>
            <a:grpSpLocks noChangeAspect="1"/>
          </p:cNvGrpSpPr>
          <p:nvPr userDrawn="1"/>
        </p:nvGrpSpPr>
        <p:grpSpPr bwMode="auto">
          <a:xfrm>
            <a:off x="970345" y="2642062"/>
            <a:ext cx="11281834" cy="40216"/>
            <a:chOff x="2437" y="1611"/>
            <a:chExt cx="5330" cy="19"/>
          </a:xfrm>
        </p:grpSpPr>
        <p:sp>
          <p:nvSpPr>
            <p:cNvPr id="21" name="Oval 20"/>
            <p:cNvSpPr>
              <a:spLocks noChangeArrowheads="1"/>
            </p:cNvSpPr>
            <p:nvPr/>
          </p:nvSpPr>
          <p:spPr bwMode="auto">
            <a:xfrm>
              <a:off x="2437" y="1611"/>
              <a:ext cx="19" cy="19"/>
            </a:xfrm>
            <a:prstGeom prst="ellipse">
              <a:avLst/>
            </a:prstGeom>
            <a:noFill/>
            <a:ln w="7938" cap="flat">
              <a:solidFill>
                <a:schemeClr val="tx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2400">
                <a:solidFill>
                  <a:schemeClr val="tx1"/>
                </a:solidFill>
              </a:endParaRPr>
            </a:p>
          </p:txBody>
        </p:sp>
        <p:sp>
          <p:nvSpPr>
            <p:cNvPr id="22" name="Line 7"/>
            <p:cNvSpPr>
              <a:spLocks noChangeShapeType="1"/>
            </p:cNvSpPr>
            <p:nvPr/>
          </p:nvSpPr>
          <p:spPr bwMode="auto">
            <a:xfrm>
              <a:off x="2456" y="1620"/>
              <a:ext cx="5311" cy="0"/>
            </a:xfrm>
            <a:prstGeom prst="line">
              <a:avLst/>
            </a:prstGeom>
            <a:noFill/>
            <a:ln w="7938" cap="flat">
              <a:solidFill>
                <a:schemeClr val="tx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2400">
                <a:solidFill>
                  <a:schemeClr val="tx1"/>
                </a:solidFill>
              </a:endParaRPr>
            </a:p>
          </p:txBody>
        </p:sp>
      </p:grpSp>
      <p:sp>
        <p:nvSpPr>
          <p:cNvPr id="18" name="TextBox 17"/>
          <p:cNvSpPr txBox="1"/>
          <p:nvPr userDrawn="1"/>
        </p:nvSpPr>
        <p:spPr>
          <a:xfrm>
            <a:off x="-1554480" y="6119336"/>
            <a:ext cx="1318540" cy="738664"/>
          </a:xfrm>
          <a:prstGeom prst="rect">
            <a:avLst/>
          </a:prstGeom>
          <a:noFill/>
        </p:spPr>
        <p:txBody>
          <a:bodyPr wrap="square" lIns="0" tIns="0" rIns="0" bIns="0" rtlCol="0" anchor="b" anchorCtr="0">
            <a:spAutoFit/>
          </a:bodyPr>
          <a:lstStyle/>
          <a:p>
            <a:pPr algn="r"/>
            <a:r>
              <a:rPr lang="en-US" sz="1200" b="1" dirty="0">
                <a:solidFill>
                  <a:schemeClr val="tx2"/>
                </a:solidFill>
                <a:latin typeface="Segoe UI" panose="020B0502040204020203" pitchFamily="34" charset="0"/>
                <a:cs typeface="Segoe UI" panose="020B0502040204020203" pitchFamily="34" charset="0"/>
              </a:rPr>
              <a:t>Title Slide - White</a:t>
            </a:r>
          </a:p>
          <a:p>
            <a:pPr algn="r"/>
            <a:r>
              <a:rPr lang="en-US" sz="1200" dirty="0">
                <a:solidFill>
                  <a:schemeClr val="tx2"/>
                </a:solidFill>
                <a:latin typeface="Segoe UI" panose="020B0502040204020203" pitchFamily="34" charset="0"/>
                <a:cs typeface="Segoe UI" panose="020B0502040204020203" pitchFamily="34" charset="0"/>
              </a:rPr>
              <a:t>Alternate layout </a:t>
            </a:r>
            <a:br>
              <a:rPr lang="en-US" sz="1200" dirty="0">
                <a:solidFill>
                  <a:schemeClr val="tx2"/>
                </a:solidFill>
                <a:latin typeface="Segoe UI" panose="020B0502040204020203" pitchFamily="34" charset="0"/>
                <a:cs typeface="Segoe UI" panose="020B0502040204020203" pitchFamily="34" charset="0"/>
              </a:rPr>
            </a:br>
            <a:r>
              <a:rPr lang="en-US" sz="1200" dirty="0">
                <a:solidFill>
                  <a:schemeClr val="tx2"/>
                </a:solidFill>
                <a:latin typeface="Segoe UI" panose="020B0502040204020203" pitchFamily="34" charset="0"/>
                <a:cs typeface="Segoe UI" panose="020B0502040204020203" pitchFamily="34" charset="0"/>
              </a:rPr>
              <a:t>for first slide </a:t>
            </a:r>
            <a:br>
              <a:rPr lang="en-US" sz="1200" dirty="0">
                <a:solidFill>
                  <a:schemeClr val="tx2"/>
                </a:solidFill>
                <a:latin typeface="Segoe UI" panose="020B0502040204020203" pitchFamily="34" charset="0"/>
                <a:cs typeface="Segoe UI" panose="020B0502040204020203" pitchFamily="34" charset="0"/>
              </a:rPr>
            </a:br>
            <a:r>
              <a:rPr lang="en-US" sz="1200" dirty="0">
                <a:solidFill>
                  <a:schemeClr val="tx2"/>
                </a:solidFill>
                <a:latin typeface="Segoe UI" panose="020B0502040204020203" pitchFamily="34" charset="0"/>
                <a:cs typeface="Segoe UI" panose="020B0502040204020203" pitchFamily="34" charset="0"/>
              </a:rPr>
              <a:t>in</a:t>
            </a:r>
            <a:r>
              <a:rPr lang="en-US" sz="1200" baseline="0" dirty="0">
                <a:solidFill>
                  <a:schemeClr val="tx2"/>
                </a:solidFill>
                <a:latin typeface="Segoe UI" panose="020B0502040204020203" pitchFamily="34" charset="0"/>
                <a:cs typeface="Segoe UI" panose="020B0502040204020203" pitchFamily="34" charset="0"/>
              </a:rPr>
              <a:t> the deck.</a:t>
            </a:r>
            <a:endParaRPr lang="en-US" sz="1200" dirty="0">
              <a:solidFill>
                <a:schemeClr val="tx2"/>
              </a:solidFill>
              <a:latin typeface="Segoe UI" panose="020B0502040204020203" pitchFamily="34" charset="0"/>
              <a:cs typeface="Segoe UI" panose="020B0502040204020203" pitchFamily="34" charset="0"/>
            </a:endParaRPr>
          </a:p>
        </p:txBody>
      </p:sp>
      <p:sp>
        <p:nvSpPr>
          <p:cNvPr id="23" name="TextBox 22"/>
          <p:cNvSpPr txBox="1"/>
          <p:nvPr userDrawn="1"/>
        </p:nvSpPr>
        <p:spPr bwMode="gray">
          <a:xfrm>
            <a:off x="970345" y="5755156"/>
            <a:ext cx="4944318" cy="738664"/>
          </a:xfrm>
          <a:prstGeom prst="rect">
            <a:avLst/>
          </a:prstGeom>
          <a:noFill/>
        </p:spPr>
        <p:txBody>
          <a:bodyPr wrap="square" lIns="0" tIns="0" rIns="0" bIns="0" rtlCol="0" anchor="b" anchorCtr="0">
            <a:spAutoFit/>
          </a:bodyPr>
          <a:lstStyle/>
          <a:p>
            <a:pPr marL="0" algn="l" defTabSz="1219110" rtl="0" eaLnBrk="1" latinLnBrk="0" hangingPunct="1"/>
            <a:r>
              <a:rPr lang="en-US" sz="800" kern="1200" dirty="0">
                <a:solidFill>
                  <a:schemeClr val="tx1"/>
                </a:solidFill>
                <a:latin typeface="Segoe UI" panose="020B0502040204020203" pitchFamily="34" charset="0"/>
                <a:ea typeface="+mn-ea"/>
                <a:cs typeface="Segoe UI" panose="020B0502040204020203" pitchFamily="34" charset="0"/>
              </a:rPr>
              <a:t>©2016 Micron Technology, Inc. All rights reserved. Information, products, and/or specifications are subject to change without notice.  All information is provided on an “AS IS” basis without warranties of any kind. Statements regarding products, including regarding their features, availability, functionality, or compatibility, are provided for informational purposes only and do not modify the warranty, if any, applicable to any product. Drawings may not be to scale. Micron, the Micron logo, and all other Micron trademarks are the property of Micron Technology, Inc. All other trademarks are the property of their respective owners.</a:t>
            </a:r>
          </a:p>
        </p:txBody>
      </p:sp>
      <p:grpSp>
        <p:nvGrpSpPr>
          <p:cNvPr id="24" name="Group 23"/>
          <p:cNvGrpSpPr/>
          <p:nvPr userDrawn="1"/>
        </p:nvGrpSpPr>
        <p:grpSpPr>
          <a:xfrm>
            <a:off x="7589330" y="5509552"/>
            <a:ext cx="4141515" cy="1157119"/>
            <a:chOff x="5930901" y="4179887"/>
            <a:chExt cx="2727324" cy="762001"/>
          </a:xfrm>
          <a:solidFill>
            <a:schemeClr val="accent1"/>
          </a:solidFill>
        </p:grpSpPr>
        <p:sp>
          <p:nvSpPr>
            <p:cNvPr id="25" name="Freeform 5"/>
            <p:cNvSpPr>
              <a:spLocks/>
            </p:cNvSpPr>
            <p:nvPr/>
          </p:nvSpPr>
          <p:spPr bwMode="auto">
            <a:xfrm>
              <a:off x="7002463" y="4456113"/>
              <a:ext cx="390525" cy="330200"/>
            </a:xfrm>
            <a:custGeom>
              <a:avLst/>
              <a:gdLst>
                <a:gd name="T0" fmla="*/ 113 w 191"/>
                <a:gd name="T1" fmla="*/ 162 h 162"/>
                <a:gd name="T2" fmla="*/ 0 w 191"/>
                <a:gd name="T3" fmla="*/ 81 h 162"/>
                <a:gd name="T4" fmla="*/ 114 w 191"/>
                <a:gd name="T5" fmla="*/ 0 h 162"/>
                <a:gd name="T6" fmla="*/ 190 w 191"/>
                <a:gd name="T7" fmla="*/ 22 h 162"/>
                <a:gd name="T8" fmla="*/ 172 w 191"/>
                <a:gd name="T9" fmla="*/ 46 h 162"/>
                <a:gd name="T10" fmla="*/ 114 w 191"/>
                <a:gd name="T11" fmla="*/ 32 h 162"/>
                <a:gd name="T12" fmla="*/ 59 w 191"/>
                <a:gd name="T13" fmla="*/ 81 h 162"/>
                <a:gd name="T14" fmla="*/ 114 w 191"/>
                <a:gd name="T15" fmla="*/ 130 h 162"/>
                <a:gd name="T16" fmla="*/ 172 w 191"/>
                <a:gd name="T17" fmla="*/ 118 h 162"/>
                <a:gd name="T18" fmla="*/ 191 w 191"/>
                <a:gd name="T19" fmla="*/ 143 h 162"/>
                <a:gd name="T20" fmla="*/ 113 w 191"/>
                <a:gd name="T21" fmla="*/ 162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1" h="162">
                  <a:moveTo>
                    <a:pt x="113" y="162"/>
                  </a:moveTo>
                  <a:cubicBezTo>
                    <a:pt x="54" y="162"/>
                    <a:pt x="0" y="128"/>
                    <a:pt x="0" y="81"/>
                  </a:cubicBezTo>
                  <a:cubicBezTo>
                    <a:pt x="0" y="34"/>
                    <a:pt x="54" y="0"/>
                    <a:pt x="114" y="0"/>
                  </a:cubicBezTo>
                  <a:cubicBezTo>
                    <a:pt x="140" y="0"/>
                    <a:pt x="164" y="7"/>
                    <a:pt x="190" y="22"/>
                  </a:cubicBezTo>
                  <a:cubicBezTo>
                    <a:pt x="172" y="46"/>
                    <a:pt x="172" y="46"/>
                    <a:pt x="172" y="46"/>
                  </a:cubicBezTo>
                  <a:cubicBezTo>
                    <a:pt x="155" y="37"/>
                    <a:pt x="135" y="32"/>
                    <a:pt x="114" y="32"/>
                  </a:cubicBezTo>
                  <a:cubicBezTo>
                    <a:pt x="88" y="32"/>
                    <a:pt x="59" y="47"/>
                    <a:pt x="59" y="81"/>
                  </a:cubicBezTo>
                  <a:cubicBezTo>
                    <a:pt x="59" y="116"/>
                    <a:pt x="88" y="130"/>
                    <a:pt x="114" y="130"/>
                  </a:cubicBezTo>
                  <a:cubicBezTo>
                    <a:pt x="135" y="130"/>
                    <a:pt x="155" y="126"/>
                    <a:pt x="172" y="118"/>
                  </a:cubicBezTo>
                  <a:cubicBezTo>
                    <a:pt x="191" y="143"/>
                    <a:pt x="191" y="143"/>
                    <a:pt x="191" y="143"/>
                  </a:cubicBezTo>
                  <a:cubicBezTo>
                    <a:pt x="169" y="155"/>
                    <a:pt x="142" y="162"/>
                    <a:pt x="113" y="16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sz="2400">
                <a:solidFill>
                  <a:schemeClr val="tx1"/>
                </a:solidFill>
              </a:endParaRPr>
            </a:p>
          </p:txBody>
        </p:sp>
        <p:sp>
          <p:nvSpPr>
            <p:cNvPr id="26" name="Freeform 6"/>
            <p:cNvSpPr>
              <a:spLocks noEditPoints="1"/>
            </p:cNvSpPr>
            <p:nvPr/>
          </p:nvSpPr>
          <p:spPr bwMode="auto">
            <a:xfrm>
              <a:off x="7696200" y="4456113"/>
              <a:ext cx="461962" cy="330200"/>
            </a:xfrm>
            <a:custGeom>
              <a:avLst/>
              <a:gdLst>
                <a:gd name="T0" fmla="*/ 167 w 226"/>
                <a:gd name="T1" fmla="*/ 81 h 162"/>
                <a:gd name="T2" fmla="*/ 113 w 226"/>
                <a:gd name="T3" fmla="*/ 129 h 162"/>
                <a:gd name="T4" fmla="*/ 59 w 226"/>
                <a:gd name="T5" fmla="*/ 81 h 162"/>
                <a:gd name="T6" fmla="*/ 113 w 226"/>
                <a:gd name="T7" fmla="*/ 32 h 162"/>
                <a:gd name="T8" fmla="*/ 167 w 226"/>
                <a:gd name="T9" fmla="*/ 81 h 162"/>
                <a:gd name="T10" fmla="*/ 113 w 226"/>
                <a:gd name="T11" fmla="*/ 162 h 162"/>
                <a:gd name="T12" fmla="*/ 226 w 226"/>
                <a:gd name="T13" fmla="*/ 81 h 162"/>
                <a:gd name="T14" fmla="*/ 113 w 226"/>
                <a:gd name="T15" fmla="*/ 0 h 162"/>
                <a:gd name="T16" fmla="*/ 0 w 226"/>
                <a:gd name="T17" fmla="*/ 81 h 162"/>
                <a:gd name="T18" fmla="*/ 113 w 226"/>
                <a:gd name="T19" fmla="*/ 162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26" h="162">
                  <a:moveTo>
                    <a:pt x="167" y="81"/>
                  </a:moveTo>
                  <a:cubicBezTo>
                    <a:pt x="167" y="115"/>
                    <a:pt x="138" y="129"/>
                    <a:pt x="113" y="129"/>
                  </a:cubicBezTo>
                  <a:cubicBezTo>
                    <a:pt x="88" y="129"/>
                    <a:pt x="59" y="115"/>
                    <a:pt x="59" y="81"/>
                  </a:cubicBezTo>
                  <a:cubicBezTo>
                    <a:pt x="59" y="46"/>
                    <a:pt x="88" y="32"/>
                    <a:pt x="113" y="32"/>
                  </a:cubicBezTo>
                  <a:cubicBezTo>
                    <a:pt x="138" y="32"/>
                    <a:pt x="167" y="46"/>
                    <a:pt x="167" y="81"/>
                  </a:cubicBezTo>
                  <a:close/>
                  <a:moveTo>
                    <a:pt x="113" y="162"/>
                  </a:moveTo>
                  <a:cubicBezTo>
                    <a:pt x="173" y="162"/>
                    <a:pt x="226" y="128"/>
                    <a:pt x="226" y="81"/>
                  </a:cubicBezTo>
                  <a:cubicBezTo>
                    <a:pt x="226" y="33"/>
                    <a:pt x="173" y="0"/>
                    <a:pt x="113" y="0"/>
                  </a:cubicBezTo>
                  <a:cubicBezTo>
                    <a:pt x="54" y="0"/>
                    <a:pt x="0" y="33"/>
                    <a:pt x="0" y="81"/>
                  </a:cubicBezTo>
                  <a:cubicBezTo>
                    <a:pt x="0" y="128"/>
                    <a:pt x="54" y="162"/>
                    <a:pt x="113" y="16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sz="2400">
                <a:solidFill>
                  <a:schemeClr val="tx1"/>
                </a:solidFill>
              </a:endParaRPr>
            </a:p>
          </p:txBody>
        </p:sp>
        <p:sp>
          <p:nvSpPr>
            <p:cNvPr id="27" name="Freeform 7"/>
            <p:cNvSpPr>
              <a:spLocks/>
            </p:cNvSpPr>
            <p:nvPr/>
          </p:nvSpPr>
          <p:spPr bwMode="auto">
            <a:xfrm>
              <a:off x="8207375" y="4449763"/>
              <a:ext cx="336550" cy="328613"/>
            </a:xfrm>
            <a:custGeom>
              <a:avLst/>
              <a:gdLst>
                <a:gd name="T0" fmla="*/ 0 w 165"/>
                <a:gd name="T1" fmla="*/ 161 h 161"/>
                <a:gd name="T2" fmla="*/ 56 w 165"/>
                <a:gd name="T3" fmla="*/ 161 h 161"/>
                <a:gd name="T4" fmla="*/ 56 w 165"/>
                <a:gd name="T5" fmla="*/ 64 h 161"/>
                <a:gd name="T6" fmla="*/ 85 w 165"/>
                <a:gd name="T7" fmla="*/ 36 h 161"/>
                <a:gd name="T8" fmla="*/ 109 w 165"/>
                <a:gd name="T9" fmla="*/ 56 h 161"/>
                <a:gd name="T10" fmla="*/ 109 w 165"/>
                <a:gd name="T11" fmla="*/ 161 h 161"/>
                <a:gd name="T12" fmla="*/ 165 w 165"/>
                <a:gd name="T13" fmla="*/ 161 h 161"/>
                <a:gd name="T14" fmla="*/ 165 w 165"/>
                <a:gd name="T15" fmla="*/ 53 h 161"/>
                <a:gd name="T16" fmla="*/ 98 w 165"/>
                <a:gd name="T17" fmla="*/ 0 h 161"/>
                <a:gd name="T18" fmla="*/ 97 w 165"/>
                <a:gd name="T19" fmla="*/ 0 h 161"/>
                <a:gd name="T20" fmla="*/ 96 w 165"/>
                <a:gd name="T21" fmla="*/ 0 h 161"/>
                <a:gd name="T22" fmla="*/ 55 w 165"/>
                <a:gd name="T23" fmla="*/ 12 h 161"/>
                <a:gd name="T24" fmla="*/ 0 w 165"/>
                <a:gd name="T25" fmla="*/ 1 h 161"/>
                <a:gd name="T26" fmla="*/ 0 w 165"/>
                <a:gd name="T27" fmla="*/ 161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65" h="161">
                  <a:moveTo>
                    <a:pt x="0" y="161"/>
                  </a:moveTo>
                  <a:cubicBezTo>
                    <a:pt x="56" y="161"/>
                    <a:pt x="56" y="161"/>
                    <a:pt x="56" y="161"/>
                  </a:cubicBezTo>
                  <a:cubicBezTo>
                    <a:pt x="56" y="64"/>
                    <a:pt x="56" y="64"/>
                    <a:pt x="56" y="64"/>
                  </a:cubicBezTo>
                  <a:cubicBezTo>
                    <a:pt x="56" y="51"/>
                    <a:pt x="66" y="36"/>
                    <a:pt x="85" y="36"/>
                  </a:cubicBezTo>
                  <a:cubicBezTo>
                    <a:pt x="97" y="36"/>
                    <a:pt x="109" y="45"/>
                    <a:pt x="109" y="56"/>
                  </a:cubicBezTo>
                  <a:cubicBezTo>
                    <a:pt x="109" y="161"/>
                    <a:pt x="109" y="161"/>
                    <a:pt x="109" y="161"/>
                  </a:cubicBezTo>
                  <a:cubicBezTo>
                    <a:pt x="165" y="161"/>
                    <a:pt x="165" y="161"/>
                    <a:pt x="165" y="161"/>
                  </a:cubicBezTo>
                  <a:cubicBezTo>
                    <a:pt x="165" y="53"/>
                    <a:pt x="165" y="53"/>
                    <a:pt x="165" y="53"/>
                  </a:cubicBezTo>
                  <a:cubicBezTo>
                    <a:pt x="165" y="24"/>
                    <a:pt x="135" y="0"/>
                    <a:pt x="98" y="0"/>
                  </a:cubicBezTo>
                  <a:cubicBezTo>
                    <a:pt x="98" y="0"/>
                    <a:pt x="98" y="0"/>
                    <a:pt x="97" y="0"/>
                  </a:cubicBezTo>
                  <a:cubicBezTo>
                    <a:pt x="97" y="0"/>
                    <a:pt x="97" y="0"/>
                    <a:pt x="96" y="0"/>
                  </a:cubicBezTo>
                  <a:cubicBezTo>
                    <a:pt x="81" y="0"/>
                    <a:pt x="67" y="5"/>
                    <a:pt x="55" y="12"/>
                  </a:cubicBezTo>
                  <a:cubicBezTo>
                    <a:pt x="55" y="12"/>
                    <a:pt x="52" y="1"/>
                    <a:pt x="0" y="1"/>
                  </a:cubicBezTo>
                  <a:lnTo>
                    <a:pt x="0" y="161"/>
                  </a:lnTo>
                  <a:close/>
                </a:path>
              </a:pathLst>
            </a:custGeom>
            <a:grpFill/>
            <a:ln>
              <a:noFill/>
            </a:ln>
          </p:spPr>
          <p:txBody>
            <a:bodyPr vert="horz" wrap="square" lIns="91440" tIns="45720" rIns="91440" bIns="45720" numCol="1" anchor="t" anchorCtr="0" compatLnSpc="1">
              <a:prstTxWarp prst="textNoShape">
                <a:avLst/>
              </a:prstTxWarp>
            </a:bodyPr>
            <a:lstStyle/>
            <a:p>
              <a:endParaRPr lang="en-US" sz="2400">
                <a:solidFill>
                  <a:schemeClr val="tx1"/>
                </a:solidFill>
              </a:endParaRPr>
            </a:p>
          </p:txBody>
        </p:sp>
        <p:sp>
          <p:nvSpPr>
            <p:cNvPr id="28" name="Rectangle 8"/>
            <p:cNvSpPr>
              <a:spLocks noChangeArrowheads="1"/>
            </p:cNvSpPr>
            <p:nvPr/>
          </p:nvSpPr>
          <p:spPr bwMode="auto">
            <a:xfrm>
              <a:off x="6837363" y="4464050"/>
              <a:ext cx="112712" cy="314325"/>
            </a:xfrm>
            <a:prstGeom prst="rect">
              <a:avLst/>
            </a:prstGeom>
            <a:grpFill/>
            <a:ln>
              <a:noFill/>
            </a:ln>
          </p:spPr>
          <p:txBody>
            <a:bodyPr vert="horz" wrap="square" lIns="91440" tIns="45720" rIns="91440" bIns="45720" numCol="1" anchor="t" anchorCtr="0" compatLnSpc="1">
              <a:prstTxWarp prst="textNoShape">
                <a:avLst/>
              </a:prstTxWarp>
            </a:bodyPr>
            <a:lstStyle/>
            <a:p>
              <a:endParaRPr lang="en-US" sz="2400">
                <a:solidFill>
                  <a:schemeClr val="tx1"/>
                </a:solidFill>
              </a:endParaRPr>
            </a:p>
          </p:txBody>
        </p:sp>
        <p:sp>
          <p:nvSpPr>
            <p:cNvPr id="29" name="Freeform 9"/>
            <p:cNvSpPr>
              <a:spLocks/>
            </p:cNvSpPr>
            <p:nvPr/>
          </p:nvSpPr>
          <p:spPr bwMode="auto">
            <a:xfrm>
              <a:off x="7446963" y="4457700"/>
              <a:ext cx="236537" cy="320675"/>
            </a:xfrm>
            <a:custGeom>
              <a:avLst/>
              <a:gdLst>
                <a:gd name="T0" fmla="*/ 0 w 116"/>
                <a:gd name="T1" fmla="*/ 157 h 157"/>
                <a:gd name="T2" fmla="*/ 55 w 116"/>
                <a:gd name="T3" fmla="*/ 157 h 157"/>
                <a:gd name="T4" fmla="*/ 55 w 116"/>
                <a:gd name="T5" fmla="*/ 63 h 157"/>
                <a:gd name="T6" fmla="*/ 91 w 116"/>
                <a:gd name="T7" fmla="*/ 37 h 157"/>
                <a:gd name="T8" fmla="*/ 116 w 116"/>
                <a:gd name="T9" fmla="*/ 42 h 157"/>
                <a:gd name="T10" fmla="*/ 116 w 116"/>
                <a:gd name="T11" fmla="*/ 42 h 157"/>
                <a:gd name="T12" fmla="*/ 116 w 116"/>
                <a:gd name="T13" fmla="*/ 1 h 157"/>
                <a:gd name="T14" fmla="*/ 96 w 116"/>
                <a:gd name="T15" fmla="*/ 0 h 157"/>
                <a:gd name="T16" fmla="*/ 55 w 116"/>
                <a:gd name="T17" fmla="*/ 11 h 157"/>
                <a:gd name="T18" fmla="*/ 0 w 116"/>
                <a:gd name="T19" fmla="*/ 1 h 157"/>
                <a:gd name="T20" fmla="*/ 0 w 116"/>
                <a:gd name="T21" fmla="*/ 157 h 1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6" h="157">
                  <a:moveTo>
                    <a:pt x="0" y="157"/>
                  </a:moveTo>
                  <a:cubicBezTo>
                    <a:pt x="55" y="157"/>
                    <a:pt x="55" y="157"/>
                    <a:pt x="55" y="157"/>
                  </a:cubicBezTo>
                  <a:cubicBezTo>
                    <a:pt x="55" y="63"/>
                    <a:pt x="55" y="63"/>
                    <a:pt x="55" y="63"/>
                  </a:cubicBezTo>
                  <a:cubicBezTo>
                    <a:pt x="55" y="49"/>
                    <a:pt x="72" y="37"/>
                    <a:pt x="91" y="37"/>
                  </a:cubicBezTo>
                  <a:cubicBezTo>
                    <a:pt x="100" y="37"/>
                    <a:pt x="109" y="39"/>
                    <a:pt x="116" y="42"/>
                  </a:cubicBezTo>
                  <a:cubicBezTo>
                    <a:pt x="116" y="42"/>
                    <a:pt x="116" y="42"/>
                    <a:pt x="116" y="42"/>
                  </a:cubicBezTo>
                  <a:cubicBezTo>
                    <a:pt x="116" y="1"/>
                    <a:pt x="116" y="1"/>
                    <a:pt x="116" y="1"/>
                  </a:cubicBezTo>
                  <a:cubicBezTo>
                    <a:pt x="109" y="0"/>
                    <a:pt x="102" y="0"/>
                    <a:pt x="96" y="0"/>
                  </a:cubicBezTo>
                  <a:cubicBezTo>
                    <a:pt x="82" y="0"/>
                    <a:pt x="67" y="4"/>
                    <a:pt x="55" y="11"/>
                  </a:cubicBezTo>
                  <a:cubicBezTo>
                    <a:pt x="54" y="9"/>
                    <a:pt x="47" y="1"/>
                    <a:pt x="0" y="1"/>
                  </a:cubicBezTo>
                  <a:lnTo>
                    <a:pt x="0" y="157"/>
                  </a:lnTo>
                  <a:close/>
                </a:path>
              </a:pathLst>
            </a:custGeom>
            <a:grpFill/>
            <a:ln>
              <a:noFill/>
            </a:ln>
          </p:spPr>
          <p:txBody>
            <a:bodyPr vert="horz" wrap="square" lIns="91440" tIns="45720" rIns="91440" bIns="45720" numCol="1" anchor="t" anchorCtr="0" compatLnSpc="1">
              <a:prstTxWarp prst="textNoShape">
                <a:avLst/>
              </a:prstTxWarp>
            </a:bodyPr>
            <a:lstStyle/>
            <a:p>
              <a:endParaRPr lang="en-US" sz="2400">
                <a:solidFill>
                  <a:schemeClr val="tx1"/>
                </a:solidFill>
              </a:endParaRPr>
            </a:p>
          </p:txBody>
        </p:sp>
        <p:sp>
          <p:nvSpPr>
            <p:cNvPr id="30" name="Freeform 10"/>
            <p:cNvSpPr>
              <a:spLocks/>
            </p:cNvSpPr>
            <p:nvPr/>
          </p:nvSpPr>
          <p:spPr bwMode="auto">
            <a:xfrm>
              <a:off x="6397625" y="4179887"/>
              <a:ext cx="519112" cy="622300"/>
            </a:xfrm>
            <a:custGeom>
              <a:avLst/>
              <a:gdLst>
                <a:gd name="T0" fmla="*/ 234 w 254"/>
                <a:gd name="T1" fmla="*/ 29 h 305"/>
                <a:gd name="T2" fmla="*/ 65 w 254"/>
                <a:gd name="T3" fmla="*/ 56 h 305"/>
                <a:gd name="T4" fmla="*/ 55 w 254"/>
                <a:gd name="T5" fmla="*/ 61 h 305"/>
                <a:gd name="T6" fmla="*/ 57 w 254"/>
                <a:gd name="T7" fmla="*/ 65 h 305"/>
                <a:gd name="T8" fmla="*/ 67 w 254"/>
                <a:gd name="T9" fmla="*/ 61 h 305"/>
                <a:gd name="T10" fmla="*/ 198 w 254"/>
                <a:gd name="T11" fmla="*/ 46 h 305"/>
                <a:gd name="T12" fmla="*/ 64 w 254"/>
                <a:gd name="T13" fmla="*/ 258 h 305"/>
                <a:gd name="T14" fmla="*/ 15 w 254"/>
                <a:gd name="T15" fmla="*/ 292 h 305"/>
                <a:gd name="T16" fmla="*/ 12 w 254"/>
                <a:gd name="T17" fmla="*/ 293 h 305"/>
                <a:gd name="T18" fmla="*/ 3 w 254"/>
                <a:gd name="T19" fmla="*/ 300 h 305"/>
                <a:gd name="T20" fmla="*/ 5 w 254"/>
                <a:gd name="T21" fmla="*/ 303 h 305"/>
                <a:gd name="T22" fmla="*/ 15 w 254"/>
                <a:gd name="T23" fmla="*/ 298 h 305"/>
                <a:gd name="T24" fmla="*/ 18 w 254"/>
                <a:gd name="T25" fmla="*/ 296 h 305"/>
                <a:gd name="T26" fmla="*/ 72 w 254"/>
                <a:gd name="T27" fmla="*/ 260 h 305"/>
                <a:gd name="T28" fmla="*/ 111 w 254"/>
                <a:gd name="T29" fmla="*/ 231 h 305"/>
                <a:gd name="T30" fmla="*/ 111 w 254"/>
                <a:gd name="T31" fmla="*/ 293 h 305"/>
                <a:gd name="T32" fmla="*/ 167 w 254"/>
                <a:gd name="T33" fmla="*/ 293 h 305"/>
                <a:gd name="T34" fmla="*/ 167 w 254"/>
                <a:gd name="T35" fmla="*/ 181 h 305"/>
                <a:gd name="T36" fmla="*/ 234 w 254"/>
                <a:gd name="T37" fmla="*/ 29 h 3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54" h="305">
                  <a:moveTo>
                    <a:pt x="234" y="29"/>
                  </a:moveTo>
                  <a:cubicBezTo>
                    <a:pt x="213" y="0"/>
                    <a:pt x="149" y="12"/>
                    <a:pt x="65" y="56"/>
                  </a:cubicBezTo>
                  <a:cubicBezTo>
                    <a:pt x="61" y="58"/>
                    <a:pt x="58" y="60"/>
                    <a:pt x="55" y="61"/>
                  </a:cubicBezTo>
                  <a:cubicBezTo>
                    <a:pt x="51" y="64"/>
                    <a:pt x="54" y="66"/>
                    <a:pt x="57" y="65"/>
                  </a:cubicBezTo>
                  <a:cubicBezTo>
                    <a:pt x="60" y="64"/>
                    <a:pt x="63" y="63"/>
                    <a:pt x="67" y="61"/>
                  </a:cubicBezTo>
                  <a:cubicBezTo>
                    <a:pt x="130" y="31"/>
                    <a:pt x="179" y="26"/>
                    <a:pt x="198" y="46"/>
                  </a:cubicBezTo>
                  <a:cubicBezTo>
                    <a:pt x="227" y="78"/>
                    <a:pt x="167" y="181"/>
                    <a:pt x="64" y="258"/>
                  </a:cubicBezTo>
                  <a:cubicBezTo>
                    <a:pt x="50" y="268"/>
                    <a:pt x="29" y="283"/>
                    <a:pt x="15" y="292"/>
                  </a:cubicBezTo>
                  <a:cubicBezTo>
                    <a:pt x="14" y="292"/>
                    <a:pt x="13" y="293"/>
                    <a:pt x="12" y="293"/>
                  </a:cubicBezTo>
                  <a:cubicBezTo>
                    <a:pt x="9" y="296"/>
                    <a:pt x="6" y="298"/>
                    <a:pt x="3" y="300"/>
                  </a:cubicBezTo>
                  <a:cubicBezTo>
                    <a:pt x="0" y="302"/>
                    <a:pt x="1" y="305"/>
                    <a:pt x="5" y="303"/>
                  </a:cubicBezTo>
                  <a:cubicBezTo>
                    <a:pt x="8" y="302"/>
                    <a:pt x="12" y="300"/>
                    <a:pt x="15" y="298"/>
                  </a:cubicBezTo>
                  <a:cubicBezTo>
                    <a:pt x="16" y="297"/>
                    <a:pt x="17" y="297"/>
                    <a:pt x="18" y="296"/>
                  </a:cubicBezTo>
                  <a:cubicBezTo>
                    <a:pt x="33" y="287"/>
                    <a:pt x="56" y="271"/>
                    <a:pt x="72" y="260"/>
                  </a:cubicBezTo>
                  <a:cubicBezTo>
                    <a:pt x="86" y="251"/>
                    <a:pt x="98" y="241"/>
                    <a:pt x="111" y="231"/>
                  </a:cubicBezTo>
                  <a:cubicBezTo>
                    <a:pt x="111" y="293"/>
                    <a:pt x="111" y="293"/>
                    <a:pt x="111" y="293"/>
                  </a:cubicBezTo>
                  <a:cubicBezTo>
                    <a:pt x="167" y="293"/>
                    <a:pt x="167" y="293"/>
                    <a:pt x="167" y="293"/>
                  </a:cubicBezTo>
                  <a:cubicBezTo>
                    <a:pt x="167" y="181"/>
                    <a:pt x="167" y="181"/>
                    <a:pt x="167" y="181"/>
                  </a:cubicBezTo>
                  <a:cubicBezTo>
                    <a:pt x="228" y="117"/>
                    <a:pt x="254" y="58"/>
                    <a:pt x="234" y="29"/>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sz="2400">
                <a:solidFill>
                  <a:schemeClr val="tx1"/>
                </a:solidFill>
              </a:endParaRPr>
            </a:p>
          </p:txBody>
        </p:sp>
        <p:sp>
          <p:nvSpPr>
            <p:cNvPr id="31" name="Freeform 11"/>
            <p:cNvSpPr>
              <a:spLocks/>
            </p:cNvSpPr>
            <p:nvPr/>
          </p:nvSpPr>
          <p:spPr bwMode="auto">
            <a:xfrm>
              <a:off x="5930901" y="4330700"/>
              <a:ext cx="798512" cy="611188"/>
            </a:xfrm>
            <a:custGeom>
              <a:avLst/>
              <a:gdLst>
                <a:gd name="T0" fmla="*/ 120 w 391"/>
                <a:gd name="T1" fmla="*/ 299 h 299"/>
                <a:gd name="T2" fmla="*/ 177 w 391"/>
                <a:gd name="T3" fmla="*/ 299 h 299"/>
                <a:gd name="T4" fmla="*/ 177 w 391"/>
                <a:gd name="T5" fmla="*/ 240 h 299"/>
                <a:gd name="T6" fmla="*/ 223 w 391"/>
                <a:gd name="T7" fmla="*/ 211 h 299"/>
                <a:gd name="T8" fmla="*/ 231 w 391"/>
                <a:gd name="T9" fmla="*/ 204 h 299"/>
                <a:gd name="T10" fmla="*/ 229 w 391"/>
                <a:gd name="T11" fmla="*/ 201 h 299"/>
                <a:gd name="T12" fmla="*/ 219 w 391"/>
                <a:gd name="T13" fmla="*/ 207 h 299"/>
                <a:gd name="T14" fmla="*/ 53 w 391"/>
                <a:gd name="T15" fmla="*/ 250 h 299"/>
                <a:gd name="T16" fmla="*/ 120 w 391"/>
                <a:gd name="T17" fmla="*/ 120 h 299"/>
                <a:gd name="T18" fmla="*/ 120 w 391"/>
                <a:gd name="T19" fmla="*/ 249 h 299"/>
                <a:gd name="T20" fmla="*/ 177 w 391"/>
                <a:gd name="T21" fmla="*/ 223 h 299"/>
                <a:gd name="T22" fmla="*/ 177 w 391"/>
                <a:gd name="T23" fmla="*/ 103 h 299"/>
                <a:gd name="T24" fmla="*/ 189 w 391"/>
                <a:gd name="T25" fmla="*/ 129 h 299"/>
                <a:gd name="T26" fmla="*/ 258 w 391"/>
                <a:gd name="T27" fmla="*/ 176 h 299"/>
                <a:gd name="T28" fmla="*/ 327 w 391"/>
                <a:gd name="T29" fmla="*/ 129 h 299"/>
                <a:gd name="T30" fmla="*/ 340 w 391"/>
                <a:gd name="T31" fmla="*/ 103 h 299"/>
                <a:gd name="T32" fmla="*/ 340 w 391"/>
                <a:gd name="T33" fmla="*/ 134 h 299"/>
                <a:gd name="T34" fmla="*/ 390 w 391"/>
                <a:gd name="T35" fmla="*/ 76 h 299"/>
                <a:gd name="T36" fmla="*/ 390 w 391"/>
                <a:gd name="T37" fmla="*/ 69 h 299"/>
                <a:gd name="T38" fmla="*/ 342 w 391"/>
                <a:gd name="T39" fmla="*/ 39 h 299"/>
                <a:gd name="T40" fmla="*/ 294 w 391"/>
                <a:gd name="T41" fmla="*/ 69 h 299"/>
                <a:gd name="T42" fmla="*/ 270 w 391"/>
                <a:gd name="T43" fmla="*/ 119 h 299"/>
                <a:gd name="T44" fmla="*/ 258 w 391"/>
                <a:gd name="T45" fmla="*/ 126 h 299"/>
                <a:gd name="T46" fmla="*/ 246 w 391"/>
                <a:gd name="T47" fmla="*/ 119 h 299"/>
                <a:gd name="T48" fmla="*/ 222 w 391"/>
                <a:gd name="T49" fmla="*/ 69 h 299"/>
                <a:gd name="T50" fmla="*/ 203 w 391"/>
                <a:gd name="T51" fmla="*/ 47 h 299"/>
                <a:gd name="T52" fmla="*/ 253 w 391"/>
                <a:gd name="T53" fmla="*/ 11 h 299"/>
                <a:gd name="T54" fmla="*/ 262 w 391"/>
                <a:gd name="T55" fmla="*/ 5 h 299"/>
                <a:gd name="T56" fmla="*/ 260 w 391"/>
                <a:gd name="T57" fmla="*/ 2 h 299"/>
                <a:gd name="T58" fmla="*/ 250 w 391"/>
                <a:gd name="T59" fmla="*/ 7 h 299"/>
                <a:gd name="T60" fmla="*/ 199 w 391"/>
                <a:gd name="T61" fmla="*/ 39 h 299"/>
                <a:gd name="T62" fmla="*/ 194 w 391"/>
                <a:gd name="T63" fmla="*/ 43 h 299"/>
                <a:gd name="T64" fmla="*/ 174 w 391"/>
                <a:gd name="T65" fmla="*/ 39 h 299"/>
                <a:gd name="T66" fmla="*/ 120 w 391"/>
                <a:gd name="T67" fmla="*/ 93 h 299"/>
                <a:gd name="T68" fmla="*/ 120 w 391"/>
                <a:gd name="T69" fmla="*/ 100 h 299"/>
                <a:gd name="T70" fmla="*/ 22 w 391"/>
                <a:gd name="T71" fmla="*/ 272 h 299"/>
                <a:gd name="T72" fmla="*/ 120 w 391"/>
                <a:gd name="T73" fmla="*/ 270 h 299"/>
                <a:gd name="T74" fmla="*/ 120 w 391"/>
                <a:gd name="T75" fmla="*/ 299 h 2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391" h="299">
                  <a:moveTo>
                    <a:pt x="120" y="299"/>
                  </a:moveTo>
                  <a:cubicBezTo>
                    <a:pt x="177" y="299"/>
                    <a:pt x="177" y="299"/>
                    <a:pt x="177" y="299"/>
                  </a:cubicBezTo>
                  <a:cubicBezTo>
                    <a:pt x="177" y="240"/>
                    <a:pt x="177" y="240"/>
                    <a:pt x="177" y="240"/>
                  </a:cubicBezTo>
                  <a:cubicBezTo>
                    <a:pt x="192" y="231"/>
                    <a:pt x="207" y="222"/>
                    <a:pt x="223" y="211"/>
                  </a:cubicBezTo>
                  <a:cubicBezTo>
                    <a:pt x="226" y="209"/>
                    <a:pt x="229" y="206"/>
                    <a:pt x="231" y="204"/>
                  </a:cubicBezTo>
                  <a:cubicBezTo>
                    <a:pt x="235" y="201"/>
                    <a:pt x="232" y="199"/>
                    <a:pt x="229" y="201"/>
                  </a:cubicBezTo>
                  <a:cubicBezTo>
                    <a:pt x="227" y="202"/>
                    <a:pt x="223" y="204"/>
                    <a:pt x="219" y="207"/>
                  </a:cubicBezTo>
                  <a:cubicBezTo>
                    <a:pt x="133" y="262"/>
                    <a:pt x="74" y="279"/>
                    <a:pt x="53" y="250"/>
                  </a:cubicBezTo>
                  <a:cubicBezTo>
                    <a:pt x="34" y="224"/>
                    <a:pt x="65" y="175"/>
                    <a:pt x="120" y="120"/>
                  </a:cubicBezTo>
                  <a:cubicBezTo>
                    <a:pt x="120" y="249"/>
                    <a:pt x="120" y="249"/>
                    <a:pt x="120" y="249"/>
                  </a:cubicBezTo>
                  <a:cubicBezTo>
                    <a:pt x="136" y="243"/>
                    <a:pt x="155" y="235"/>
                    <a:pt x="177" y="223"/>
                  </a:cubicBezTo>
                  <a:cubicBezTo>
                    <a:pt x="177" y="103"/>
                    <a:pt x="177" y="103"/>
                    <a:pt x="177" y="103"/>
                  </a:cubicBezTo>
                  <a:cubicBezTo>
                    <a:pt x="189" y="129"/>
                    <a:pt x="189" y="129"/>
                    <a:pt x="189" y="129"/>
                  </a:cubicBezTo>
                  <a:cubicBezTo>
                    <a:pt x="202" y="158"/>
                    <a:pt x="227" y="176"/>
                    <a:pt x="258" y="176"/>
                  </a:cubicBezTo>
                  <a:cubicBezTo>
                    <a:pt x="289" y="176"/>
                    <a:pt x="314" y="158"/>
                    <a:pt x="327" y="129"/>
                  </a:cubicBezTo>
                  <a:cubicBezTo>
                    <a:pt x="340" y="103"/>
                    <a:pt x="340" y="103"/>
                    <a:pt x="340" y="103"/>
                  </a:cubicBezTo>
                  <a:cubicBezTo>
                    <a:pt x="340" y="134"/>
                    <a:pt x="340" y="134"/>
                    <a:pt x="340" y="134"/>
                  </a:cubicBezTo>
                  <a:cubicBezTo>
                    <a:pt x="360" y="114"/>
                    <a:pt x="377" y="95"/>
                    <a:pt x="390" y="76"/>
                  </a:cubicBezTo>
                  <a:cubicBezTo>
                    <a:pt x="391" y="74"/>
                    <a:pt x="391" y="72"/>
                    <a:pt x="390" y="69"/>
                  </a:cubicBezTo>
                  <a:cubicBezTo>
                    <a:pt x="382" y="51"/>
                    <a:pt x="363" y="39"/>
                    <a:pt x="342" y="39"/>
                  </a:cubicBezTo>
                  <a:cubicBezTo>
                    <a:pt x="321" y="39"/>
                    <a:pt x="302" y="51"/>
                    <a:pt x="294" y="69"/>
                  </a:cubicBezTo>
                  <a:cubicBezTo>
                    <a:pt x="270" y="119"/>
                    <a:pt x="270" y="119"/>
                    <a:pt x="270" y="119"/>
                  </a:cubicBezTo>
                  <a:cubicBezTo>
                    <a:pt x="268" y="124"/>
                    <a:pt x="263" y="126"/>
                    <a:pt x="258" y="126"/>
                  </a:cubicBezTo>
                  <a:cubicBezTo>
                    <a:pt x="253" y="126"/>
                    <a:pt x="248" y="124"/>
                    <a:pt x="246" y="119"/>
                  </a:cubicBezTo>
                  <a:cubicBezTo>
                    <a:pt x="222" y="69"/>
                    <a:pt x="222" y="69"/>
                    <a:pt x="222" y="69"/>
                  </a:cubicBezTo>
                  <a:cubicBezTo>
                    <a:pt x="218" y="60"/>
                    <a:pt x="211" y="52"/>
                    <a:pt x="203" y="47"/>
                  </a:cubicBezTo>
                  <a:cubicBezTo>
                    <a:pt x="220" y="33"/>
                    <a:pt x="236" y="21"/>
                    <a:pt x="253" y="11"/>
                  </a:cubicBezTo>
                  <a:cubicBezTo>
                    <a:pt x="256" y="9"/>
                    <a:pt x="260" y="7"/>
                    <a:pt x="262" y="5"/>
                  </a:cubicBezTo>
                  <a:cubicBezTo>
                    <a:pt x="265" y="3"/>
                    <a:pt x="264" y="0"/>
                    <a:pt x="260" y="2"/>
                  </a:cubicBezTo>
                  <a:cubicBezTo>
                    <a:pt x="257" y="3"/>
                    <a:pt x="253" y="5"/>
                    <a:pt x="250" y="7"/>
                  </a:cubicBezTo>
                  <a:cubicBezTo>
                    <a:pt x="233" y="17"/>
                    <a:pt x="216" y="27"/>
                    <a:pt x="199" y="39"/>
                  </a:cubicBezTo>
                  <a:cubicBezTo>
                    <a:pt x="198" y="40"/>
                    <a:pt x="196" y="41"/>
                    <a:pt x="194" y="43"/>
                  </a:cubicBezTo>
                  <a:cubicBezTo>
                    <a:pt x="188" y="40"/>
                    <a:pt x="181" y="39"/>
                    <a:pt x="174" y="39"/>
                  </a:cubicBezTo>
                  <a:cubicBezTo>
                    <a:pt x="144" y="39"/>
                    <a:pt x="120" y="63"/>
                    <a:pt x="120" y="93"/>
                  </a:cubicBezTo>
                  <a:cubicBezTo>
                    <a:pt x="120" y="100"/>
                    <a:pt x="120" y="100"/>
                    <a:pt x="120" y="100"/>
                  </a:cubicBezTo>
                  <a:cubicBezTo>
                    <a:pt x="41" y="171"/>
                    <a:pt x="0" y="241"/>
                    <a:pt x="22" y="272"/>
                  </a:cubicBezTo>
                  <a:cubicBezTo>
                    <a:pt x="37" y="294"/>
                    <a:pt x="75" y="289"/>
                    <a:pt x="120" y="270"/>
                  </a:cubicBezTo>
                  <a:lnTo>
                    <a:pt x="120" y="299"/>
                  </a:lnTo>
                  <a:close/>
                </a:path>
              </a:pathLst>
            </a:custGeom>
            <a:grpFill/>
            <a:ln>
              <a:noFill/>
            </a:ln>
          </p:spPr>
          <p:txBody>
            <a:bodyPr vert="horz" wrap="square" lIns="91440" tIns="45720" rIns="91440" bIns="45720" numCol="1" anchor="t" anchorCtr="0" compatLnSpc="1">
              <a:prstTxWarp prst="textNoShape">
                <a:avLst/>
              </a:prstTxWarp>
            </a:bodyPr>
            <a:lstStyle/>
            <a:p>
              <a:endParaRPr lang="en-US" sz="2400">
                <a:solidFill>
                  <a:schemeClr val="tx1"/>
                </a:solidFill>
              </a:endParaRPr>
            </a:p>
          </p:txBody>
        </p:sp>
        <p:sp>
          <p:nvSpPr>
            <p:cNvPr id="34" name="Freeform 12"/>
            <p:cNvSpPr>
              <a:spLocks noEditPoints="1"/>
            </p:cNvSpPr>
            <p:nvPr/>
          </p:nvSpPr>
          <p:spPr bwMode="auto">
            <a:xfrm>
              <a:off x="8593138" y="4449763"/>
              <a:ext cx="65087" cy="63500"/>
            </a:xfrm>
            <a:custGeom>
              <a:avLst/>
              <a:gdLst>
                <a:gd name="T0" fmla="*/ 0 w 32"/>
                <a:gd name="T1" fmla="*/ 16 h 31"/>
                <a:gd name="T2" fmla="*/ 16 w 32"/>
                <a:gd name="T3" fmla="*/ 0 h 31"/>
                <a:gd name="T4" fmla="*/ 32 w 32"/>
                <a:gd name="T5" fmla="*/ 16 h 31"/>
                <a:gd name="T6" fmla="*/ 16 w 32"/>
                <a:gd name="T7" fmla="*/ 31 h 31"/>
                <a:gd name="T8" fmla="*/ 0 w 32"/>
                <a:gd name="T9" fmla="*/ 16 h 31"/>
                <a:gd name="T10" fmla="*/ 28 w 32"/>
                <a:gd name="T11" fmla="*/ 16 h 31"/>
                <a:gd name="T12" fmla="*/ 16 w 32"/>
                <a:gd name="T13" fmla="*/ 3 h 31"/>
                <a:gd name="T14" fmla="*/ 4 w 32"/>
                <a:gd name="T15" fmla="*/ 16 h 31"/>
                <a:gd name="T16" fmla="*/ 16 w 32"/>
                <a:gd name="T17" fmla="*/ 28 h 31"/>
                <a:gd name="T18" fmla="*/ 28 w 32"/>
                <a:gd name="T19" fmla="*/ 16 h 31"/>
                <a:gd name="T20" fmla="*/ 10 w 32"/>
                <a:gd name="T21" fmla="*/ 7 h 31"/>
                <a:gd name="T22" fmla="*/ 17 w 32"/>
                <a:gd name="T23" fmla="*/ 7 h 31"/>
                <a:gd name="T24" fmla="*/ 23 w 32"/>
                <a:gd name="T25" fmla="*/ 12 h 31"/>
                <a:gd name="T26" fmla="*/ 19 w 32"/>
                <a:gd name="T27" fmla="*/ 17 h 31"/>
                <a:gd name="T28" fmla="*/ 24 w 32"/>
                <a:gd name="T29" fmla="*/ 24 h 31"/>
                <a:gd name="T30" fmla="*/ 20 w 32"/>
                <a:gd name="T31" fmla="*/ 24 h 31"/>
                <a:gd name="T32" fmla="*/ 15 w 32"/>
                <a:gd name="T33" fmla="*/ 17 h 31"/>
                <a:gd name="T34" fmla="*/ 13 w 32"/>
                <a:gd name="T35" fmla="*/ 17 h 31"/>
                <a:gd name="T36" fmla="*/ 13 w 32"/>
                <a:gd name="T37" fmla="*/ 24 h 31"/>
                <a:gd name="T38" fmla="*/ 10 w 32"/>
                <a:gd name="T39" fmla="*/ 24 h 31"/>
                <a:gd name="T40" fmla="*/ 10 w 32"/>
                <a:gd name="T41" fmla="*/ 7 h 31"/>
                <a:gd name="T42" fmla="*/ 13 w 32"/>
                <a:gd name="T43" fmla="*/ 14 h 31"/>
                <a:gd name="T44" fmla="*/ 16 w 32"/>
                <a:gd name="T45" fmla="*/ 14 h 31"/>
                <a:gd name="T46" fmla="*/ 20 w 32"/>
                <a:gd name="T47" fmla="*/ 12 h 31"/>
                <a:gd name="T48" fmla="*/ 16 w 32"/>
                <a:gd name="T49" fmla="*/ 9 h 31"/>
                <a:gd name="T50" fmla="*/ 13 w 32"/>
                <a:gd name="T51" fmla="*/ 9 h 31"/>
                <a:gd name="T52" fmla="*/ 13 w 32"/>
                <a:gd name="T53" fmla="*/ 14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2" h="31">
                  <a:moveTo>
                    <a:pt x="0" y="16"/>
                  </a:moveTo>
                  <a:cubicBezTo>
                    <a:pt x="0" y="7"/>
                    <a:pt x="7" y="0"/>
                    <a:pt x="16" y="0"/>
                  </a:cubicBezTo>
                  <a:cubicBezTo>
                    <a:pt x="25" y="0"/>
                    <a:pt x="32" y="7"/>
                    <a:pt x="32" y="16"/>
                  </a:cubicBezTo>
                  <a:cubicBezTo>
                    <a:pt x="32" y="24"/>
                    <a:pt x="25" y="31"/>
                    <a:pt x="16" y="31"/>
                  </a:cubicBezTo>
                  <a:cubicBezTo>
                    <a:pt x="7" y="31"/>
                    <a:pt x="0" y="24"/>
                    <a:pt x="0" y="16"/>
                  </a:cubicBezTo>
                  <a:close/>
                  <a:moveTo>
                    <a:pt x="28" y="16"/>
                  </a:moveTo>
                  <a:cubicBezTo>
                    <a:pt x="28" y="8"/>
                    <a:pt x="23" y="3"/>
                    <a:pt x="16" y="3"/>
                  </a:cubicBezTo>
                  <a:cubicBezTo>
                    <a:pt x="10" y="3"/>
                    <a:pt x="4" y="8"/>
                    <a:pt x="4" y="16"/>
                  </a:cubicBezTo>
                  <a:cubicBezTo>
                    <a:pt x="4" y="23"/>
                    <a:pt x="10" y="28"/>
                    <a:pt x="16" y="28"/>
                  </a:cubicBezTo>
                  <a:cubicBezTo>
                    <a:pt x="23" y="28"/>
                    <a:pt x="28" y="23"/>
                    <a:pt x="28" y="16"/>
                  </a:cubicBezTo>
                  <a:close/>
                  <a:moveTo>
                    <a:pt x="10" y="7"/>
                  </a:moveTo>
                  <a:cubicBezTo>
                    <a:pt x="17" y="7"/>
                    <a:pt x="17" y="7"/>
                    <a:pt x="17" y="7"/>
                  </a:cubicBezTo>
                  <a:cubicBezTo>
                    <a:pt x="21" y="7"/>
                    <a:pt x="23" y="8"/>
                    <a:pt x="23" y="12"/>
                  </a:cubicBezTo>
                  <a:cubicBezTo>
                    <a:pt x="23" y="15"/>
                    <a:pt x="22" y="16"/>
                    <a:pt x="19" y="17"/>
                  </a:cubicBezTo>
                  <a:cubicBezTo>
                    <a:pt x="24" y="24"/>
                    <a:pt x="24" y="24"/>
                    <a:pt x="24" y="24"/>
                  </a:cubicBezTo>
                  <a:cubicBezTo>
                    <a:pt x="20" y="24"/>
                    <a:pt x="20" y="24"/>
                    <a:pt x="20" y="24"/>
                  </a:cubicBezTo>
                  <a:cubicBezTo>
                    <a:pt x="15" y="17"/>
                    <a:pt x="15" y="17"/>
                    <a:pt x="15" y="17"/>
                  </a:cubicBezTo>
                  <a:cubicBezTo>
                    <a:pt x="13" y="17"/>
                    <a:pt x="13" y="17"/>
                    <a:pt x="13" y="17"/>
                  </a:cubicBezTo>
                  <a:cubicBezTo>
                    <a:pt x="13" y="24"/>
                    <a:pt x="13" y="24"/>
                    <a:pt x="13" y="24"/>
                  </a:cubicBezTo>
                  <a:cubicBezTo>
                    <a:pt x="10" y="24"/>
                    <a:pt x="10" y="24"/>
                    <a:pt x="10" y="24"/>
                  </a:cubicBezTo>
                  <a:lnTo>
                    <a:pt x="10" y="7"/>
                  </a:lnTo>
                  <a:close/>
                  <a:moveTo>
                    <a:pt x="13" y="14"/>
                  </a:moveTo>
                  <a:cubicBezTo>
                    <a:pt x="16" y="14"/>
                    <a:pt x="16" y="14"/>
                    <a:pt x="16" y="14"/>
                  </a:cubicBezTo>
                  <a:cubicBezTo>
                    <a:pt x="18" y="14"/>
                    <a:pt x="20" y="14"/>
                    <a:pt x="20" y="12"/>
                  </a:cubicBezTo>
                  <a:cubicBezTo>
                    <a:pt x="20" y="9"/>
                    <a:pt x="18" y="9"/>
                    <a:pt x="16" y="9"/>
                  </a:cubicBezTo>
                  <a:cubicBezTo>
                    <a:pt x="13" y="9"/>
                    <a:pt x="13" y="9"/>
                    <a:pt x="13" y="9"/>
                  </a:cubicBezTo>
                  <a:lnTo>
                    <a:pt x="13" y="14"/>
                  </a:lnTo>
                  <a:close/>
                </a:path>
              </a:pathLst>
            </a:custGeom>
            <a:grpFill/>
            <a:ln>
              <a:noFill/>
            </a:ln>
          </p:spPr>
          <p:txBody>
            <a:bodyPr vert="horz" wrap="square" lIns="91440" tIns="45720" rIns="91440" bIns="45720" numCol="1" anchor="t" anchorCtr="0" compatLnSpc="1">
              <a:prstTxWarp prst="textNoShape">
                <a:avLst/>
              </a:prstTxWarp>
            </a:bodyPr>
            <a:lstStyle/>
            <a:p>
              <a:endParaRPr lang="en-US" sz="2400">
                <a:solidFill>
                  <a:schemeClr val="tx1"/>
                </a:solidFill>
              </a:endParaRPr>
            </a:p>
          </p:txBody>
        </p:sp>
      </p:grpSp>
      <p:sp>
        <p:nvSpPr>
          <p:cNvPr id="37" name="Text Placeholder 8"/>
          <p:cNvSpPr>
            <a:spLocks noGrp="1"/>
          </p:cNvSpPr>
          <p:nvPr>
            <p:ph type="body" sz="quarter" idx="14" hasCustomPrompt="1"/>
          </p:nvPr>
        </p:nvSpPr>
        <p:spPr>
          <a:xfrm>
            <a:off x="-1676400" y="1"/>
            <a:ext cx="1439862" cy="2777923"/>
          </a:xfrm>
        </p:spPr>
        <p:txBody>
          <a:bodyPr>
            <a:noAutofit/>
          </a:bodyPr>
          <a:lstStyle>
            <a:lvl1pPr marL="0" indent="0">
              <a:buNone/>
              <a:defRPr sz="1100" b="1">
                <a:solidFill>
                  <a:schemeClr val="accent1"/>
                </a:solidFill>
              </a:defRPr>
            </a:lvl1pPr>
            <a:lvl2pPr marL="231775" indent="-231775" algn="l">
              <a:buFont typeface="+mj-lt"/>
              <a:buAutoNum type="arabicPeriod"/>
              <a:defRPr sz="1100">
                <a:solidFill>
                  <a:schemeClr val="accent1"/>
                </a:solidFill>
              </a:defRPr>
            </a:lvl2pPr>
          </a:lstStyle>
          <a:p>
            <a:pPr lvl="0"/>
            <a:r>
              <a:rPr lang="en-US" dirty="0"/>
              <a:t>Slide Notes</a:t>
            </a:r>
          </a:p>
        </p:txBody>
      </p:sp>
      <p:sp>
        <p:nvSpPr>
          <p:cNvPr id="20" name="Date Placeholder 3"/>
          <p:cNvSpPr>
            <a:spLocks noGrp="1"/>
          </p:cNvSpPr>
          <p:nvPr>
            <p:ph type="dt" sz="half" idx="2"/>
          </p:nvPr>
        </p:nvSpPr>
        <p:spPr>
          <a:xfrm>
            <a:off x="12585457" y="5853279"/>
            <a:ext cx="274320" cy="228600"/>
          </a:xfrm>
          <a:prstGeom prst="rect">
            <a:avLst/>
          </a:prstGeom>
        </p:spPr>
        <p:txBody>
          <a:bodyPr lIns="0" tIns="0" rIns="0" bIns="0"/>
          <a:lstStyle>
            <a:lvl1pPr>
              <a:defRPr lang="en-US" sz="100" kern="1200" smtClean="0">
                <a:solidFill>
                  <a:schemeClr val="tx1"/>
                </a:solidFill>
                <a:latin typeface="Segoe UI" panose="020B0502040204020203" pitchFamily="34" charset="0"/>
                <a:ea typeface="+mn-ea"/>
                <a:cs typeface="Segoe UI" panose="020B0502040204020203" pitchFamily="34" charset="0"/>
              </a:defRPr>
            </a:lvl1pPr>
          </a:lstStyle>
          <a:p>
            <a:r>
              <a:rPr lang="en-US"/>
              <a:t>|  </a:t>
            </a:r>
            <a:fld id="{F55C824C-5440-421F-B1ED-9166A1D48D51}" type="datetime4">
              <a:rPr lang="en-US" smtClean="0"/>
              <a:pPr/>
              <a:t>April 13, 2020</a:t>
            </a:fld>
            <a:endParaRPr dirty="0"/>
          </a:p>
        </p:txBody>
      </p:sp>
      <p:sp>
        <p:nvSpPr>
          <p:cNvPr id="35" name="Slide Number Placeholder 5"/>
          <p:cNvSpPr>
            <a:spLocks noGrp="1"/>
          </p:cNvSpPr>
          <p:nvPr>
            <p:ph type="sldNum" sz="quarter" idx="4"/>
          </p:nvPr>
        </p:nvSpPr>
        <p:spPr>
          <a:xfrm>
            <a:off x="12585457" y="6629400"/>
            <a:ext cx="274320" cy="228600"/>
          </a:xfrm>
          <a:prstGeom prst="rect">
            <a:avLst/>
          </a:prstGeom>
          <a:noFill/>
        </p:spPr>
        <p:txBody>
          <a:bodyPr/>
          <a:lstStyle>
            <a:lvl1pPr algn="ctr">
              <a:defRPr lang="en-US" sz="100" b="1" kern="1200" smtClean="0">
                <a:solidFill>
                  <a:schemeClr val="tx1"/>
                </a:solidFill>
                <a:latin typeface="Segoe UI" panose="020B0502040204020203" pitchFamily="34" charset="0"/>
                <a:ea typeface="+mn-ea"/>
                <a:cs typeface="Segoe UI" panose="020B0502040204020203" pitchFamily="34" charset="0"/>
              </a:defRPr>
            </a:lvl1pPr>
          </a:lstStyle>
          <a:p>
            <a:pPr algn="l"/>
            <a:fld id="{0D904593-1668-4B95-BA96-EF3EF43EDF4E}" type="slidenum">
              <a:rPr lang="en-US" smtClean="0"/>
              <a:pPr algn="l"/>
              <a:t>‹#›</a:t>
            </a:fld>
            <a:endParaRPr lang="en-US" dirty="0"/>
          </a:p>
        </p:txBody>
      </p:sp>
      <p:sp>
        <p:nvSpPr>
          <p:cNvPr id="36" name="Footer Placeholder 3"/>
          <p:cNvSpPr>
            <a:spLocks noGrp="1"/>
          </p:cNvSpPr>
          <p:nvPr>
            <p:ph type="ftr" sz="quarter" idx="15"/>
          </p:nvPr>
        </p:nvSpPr>
        <p:spPr>
          <a:xfrm>
            <a:off x="12585457" y="6210300"/>
            <a:ext cx="274320" cy="228600"/>
          </a:xfrm>
          <a:prstGeom prst="rect">
            <a:avLst/>
          </a:prstGeom>
        </p:spPr>
        <p:txBody>
          <a:bodyPr lIns="0" tIns="0" rIns="0" bIns="0" anchor="ctr" anchorCtr="0"/>
          <a:lstStyle>
            <a:lvl1pPr>
              <a:defRPr sz="100">
                <a:latin typeface="Segoe UI" panose="020B0502040204020203" pitchFamily="34" charset="0"/>
                <a:cs typeface="Segoe UI" panose="020B0502040204020203" pitchFamily="34" charset="0"/>
              </a:defRPr>
            </a:lvl1pPr>
          </a:lstStyle>
          <a:p>
            <a:r>
              <a:rPr lang="en-US"/>
              <a:t>|  Micron Confidential</a:t>
            </a:r>
            <a:endParaRPr lang="en-US" dirty="0"/>
          </a:p>
        </p:txBody>
      </p:sp>
    </p:spTree>
    <p:extLst>
      <p:ext uri="{BB962C8B-B14F-4D97-AF65-F5344CB8AC3E}">
        <p14:creationId xmlns:p14="http://schemas.microsoft.com/office/powerpoint/2010/main" val="39891215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915306" y="0"/>
            <a:ext cx="10375902" cy="932313"/>
          </a:xfrm>
        </p:spPr>
        <p:txBody>
          <a:bodyPr bIns="45720" anchor="b">
            <a:normAutofit/>
          </a:bodyPr>
          <a:lstStyle>
            <a:lvl1pPr algn="l" defTabSz="1219110" rtl="0" eaLnBrk="1" latinLnBrk="0" hangingPunct="1">
              <a:spcBef>
                <a:spcPct val="0"/>
              </a:spcBef>
              <a:buNone/>
              <a:defRPr lang="en-US" sz="3200" kern="1200" dirty="0">
                <a:solidFill>
                  <a:schemeClr val="tx1"/>
                </a:solidFill>
                <a:latin typeface="Segoe UI Semibold" panose="020B0702040204020203" pitchFamily="34" charset="0"/>
                <a:ea typeface="+mj-ea"/>
                <a:cs typeface="Segoe UI Semibold" panose="020B0702040204020203" pitchFamily="34" charset="0"/>
              </a:defRPr>
            </a:lvl1pPr>
          </a:lstStyle>
          <a:p>
            <a:r>
              <a:rPr lang="en-US" dirty="0"/>
              <a:t>Click to edit Title</a:t>
            </a:r>
          </a:p>
        </p:txBody>
      </p:sp>
      <p:sp>
        <p:nvSpPr>
          <p:cNvPr id="3" name="Content Placeholder 2"/>
          <p:cNvSpPr>
            <a:spLocks noGrp="1"/>
          </p:cNvSpPr>
          <p:nvPr>
            <p:ph idx="1"/>
          </p:nvPr>
        </p:nvSpPr>
        <p:spPr>
          <a:xfrm>
            <a:off x="915305" y="1600200"/>
            <a:ext cx="10375904" cy="4418635"/>
          </a:xfrm>
        </p:spPr>
        <p:txBody>
          <a:bodyPr>
            <a:noAutofit/>
          </a:bodyPr>
          <a:lstStyle>
            <a:lvl1pPr marL="228600" indent="-228600">
              <a:spcBef>
                <a:spcPts val="1600"/>
              </a:spcBef>
              <a:spcAft>
                <a:spcPts val="800"/>
              </a:spcAft>
              <a:tabLst/>
              <a:defRPr sz="2400">
                <a:solidFill>
                  <a:schemeClr val="tx1"/>
                </a:solidFill>
              </a:defRPr>
            </a:lvl1pPr>
            <a:lvl2pPr marL="571500" indent="-261938">
              <a:spcBef>
                <a:spcPts val="0"/>
              </a:spcBef>
              <a:spcAft>
                <a:spcPts val="800"/>
              </a:spcAft>
              <a:defRPr sz="2000">
                <a:solidFill>
                  <a:schemeClr val="tx1"/>
                </a:solidFill>
              </a:defRPr>
            </a:lvl2pPr>
            <a:lvl3pPr marL="800100" indent="-228600">
              <a:spcBef>
                <a:spcPts val="0"/>
              </a:spcBef>
              <a:spcAft>
                <a:spcPts val="800"/>
              </a:spcAft>
              <a:defRPr sz="1800">
                <a:solidFill>
                  <a:schemeClr val="tx1"/>
                </a:solidFill>
              </a:defRPr>
            </a:lvl3pPr>
            <a:lvl4pPr>
              <a:spcBef>
                <a:spcPts val="0"/>
              </a:spcBef>
              <a:spcAft>
                <a:spcPts val="800"/>
              </a:spcAft>
              <a:buClr>
                <a:schemeClr val="accent1"/>
              </a:buClr>
              <a:defRPr sz="1800">
                <a:solidFill>
                  <a:schemeClr val="tx1"/>
                </a:solidFill>
              </a:defRPr>
            </a:lvl4pPr>
            <a:lvl5pPr>
              <a:spcBef>
                <a:spcPts val="0"/>
              </a:spcBef>
              <a:spcAft>
                <a:spcPts val="800"/>
              </a:spcAft>
              <a:buClr>
                <a:schemeClr val="accent1"/>
              </a:buClr>
              <a:defRPr sz="1800">
                <a:solidFill>
                  <a:schemeClr val="tx1"/>
                </a:solidFill>
              </a:defRPr>
            </a:lvl5pPr>
          </a:lstStyle>
          <a:p>
            <a:pPr lvl="0"/>
            <a:r>
              <a:rPr lang="en-US"/>
              <a:t>Edit Master text styles</a:t>
            </a:r>
          </a:p>
          <a:p>
            <a:pPr lvl="1"/>
            <a:r>
              <a:rPr lang="en-US"/>
              <a:t>Second level</a:t>
            </a:r>
          </a:p>
          <a:p>
            <a:pPr lvl="2"/>
            <a:r>
              <a:rPr lang="en-US"/>
              <a:t>Third level</a:t>
            </a:r>
          </a:p>
        </p:txBody>
      </p:sp>
      <p:sp>
        <p:nvSpPr>
          <p:cNvPr id="8" name="Date Placeholder 3"/>
          <p:cNvSpPr>
            <a:spLocks noGrp="1"/>
          </p:cNvSpPr>
          <p:nvPr>
            <p:ph type="dt" sz="half" idx="2"/>
          </p:nvPr>
        </p:nvSpPr>
        <p:spPr>
          <a:xfrm>
            <a:off x="3287395" y="6363151"/>
            <a:ext cx="1348740" cy="228600"/>
          </a:xfrm>
          <a:prstGeom prst="rect">
            <a:avLst/>
          </a:prstGeom>
        </p:spPr>
        <p:txBody>
          <a:bodyPr lIns="0" tIns="0" rIns="0" bIns="0"/>
          <a:lstStyle>
            <a:lvl1pPr algn="ctr">
              <a:defRPr lang="en-US" sz="1100" kern="1200" smtClean="0">
                <a:solidFill>
                  <a:schemeClr val="tx1"/>
                </a:solidFill>
                <a:latin typeface="Segoe UI" panose="020B0502040204020203" pitchFamily="34" charset="0"/>
                <a:ea typeface="+mn-ea"/>
                <a:cs typeface="Segoe UI" panose="020B0502040204020203" pitchFamily="34" charset="0"/>
              </a:defRPr>
            </a:lvl1pPr>
          </a:lstStyle>
          <a:p>
            <a:fld id="{DD0B5AFB-117C-46EA-B643-5FA810A8A3CB}" type="datetime4">
              <a:rPr lang="en-US" smtClean="0"/>
              <a:pPr/>
              <a:t>April 13, 2020</a:t>
            </a:fld>
            <a:endParaRPr lang="en-US" dirty="0"/>
          </a:p>
        </p:txBody>
      </p:sp>
      <p:sp>
        <p:nvSpPr>
          <p:cNvPr id="16" name="Slide Number Placeholder 5"/>
          <p:cNvSpPr>
            <a:spLocks noGrp="1"/>
          </p:cNvSpPr>
          <p:nvPr>
            <p:ph type="sldNum" sz="quarter" idx="4"/>
          </p:nvPr>
        </p:nvSpPr>
        <p:spPr>
          <a:xfrm>
            <a:off x="910984" y="6363151"/>
            <a:ext cx="274320" cy="228600"/>
          </a:xfrm>
          <a:prstGeom prst="rect">
            <a:avLst/>
          </a:prstGeom>
          <a:noFill/>
        </p:spPr>
        <p:txBody>
          <a:bodyPr/>
          <a:lstStyle>
            <a:lvl1pPr algn="ctr">
              <a:defRPr lang="en-US" sz="1100" b="1" kern="1200" smtClean="0">
                <a:solidFill>
                  <a:schemeClr val="tx1"/>
                </a:solidFill>
                <a:latin typeface="Segoe UI" panose="020B0502040204020203" pitchFamily="34" charset="0"/>
                <a:ea typeface="+mn-ea"/>
                <a:cs typeface="Segoe UI" panose="020B0502040204020203" pitchFamily="34" charset="0"/>
              </a:defRPr>
            </a:lvl1pPr>
          </a:lstStyle>
          <a:p>
            <a:pPr algn="l"/>
            <a:fld id="{0D904593-1668-4B95-BA96-EF3EF43EDF4E}" type="slidenum">
              <a:rPr lang="en-US" smtClean="0"/>
              <a:pPr algn="l"/>
              <a:t>‹#›</a:t>
            </a:fld>
            <a:endParaRPr lang="en-US" dirty="0"/>
          </a:p>
        </p:txBody>
      </p:sp>
      <p:sp>
        <p:nvSpPr>
          <p:cNvPr id="17" name="Footer Placeholder 3"/>
          <p:cNvSpPr>
            <a:spLocks noGrp="1"/>
          </p:cNvSpPr>
          <p:nvPr>
            <p:ph type="ftr" sz="quarter" idx="12"/>
          </p:nvPr>
        </p:nvSpPr>
        <p:spPr>
          <a:xfrm>
            <a:off x="4637884" y="6363151"/>
            <a:ext cx="1397000" cy="228600"/>
          </a:xfrm>
          <a:prstGeom prst="rect">
            <a:avLst/>
          </a:prstGeom>
        </p:spPr>
        <p:txBody>
          <a:bodyPr lIns="0" tIns="0" rIns="0" bIns="0" anchor="ctr" anchorCtr="0"/>
          <a:lstStyle>
            <a:lvl1pPr>
              <a:defRPr sz="1100">
                <a:latin typeface="Segoe UI" panose="020B0502040204020203" pitchFamily="34" charset="0"/>
                <a:cs typeface="Segoe UI" panose="020B0502040204020203" pitchFamily="34" charset="0"/>
              </a:defRPr>
            </a:lvl1pPr>
          </a:lstStyle>
          <a:p>
            <a:r>
              <a:rPr lang="en-US" dirty="0"/>
              <a:t>|  Micron Confidential</a:t>
            </a:r>
          </a:p>
        </p:txBody>
      </p:sp>
      <p:sp>
        <p:nvSpPr>
          <p:cNvPr id="4" name="TextBox 3"/>
          <p:cNvSpPr txBox="1"/>
          <p:nvPr userDrawn="1"/>
        </p:nvSpPr>
        <p:spPr>
          <a:xfrm>
            <a:off x="-1676400" y="5565338"/>
            <a:ext cx="1440460" cy="1292662"/>
          </a:xfrm>
          <a:prstGeom prst="rect">
            <a:avLst/>
          </a:prstGeom>
          <a:noFill/>
        </p:spPr>
        <p:txBody>
          <a:bodyPr wrap="square" lIns="0" tIns="0" rIns="0" bIns="0" rtlCol="0" anchor="b" anchorCtr="0">
            <a:spAutoFit/>
          </a:bodyPr>
          <a:lstStyle/>
          <a:p>
            <a:pPr algn="r"/>
            <a:r>
              <a:rPr lang="en-US" sz="1200" b="1" dirty="0">
                <a:solidFill>
                  <a:schemeClr val="tx2"/>
                </a:solidFill>
                <a:latin typeface="Segoe UI" panose="020B0502040204020203" pitchFamily="34" charset="0"/>
                <a:cs typeface="Segoe UI" panose="020B0502040204020203" pitchFamily="34" charset="0"/>
              </a:rPr>
              <a:t>Title and Content</a:t>
            </a:r>
          </a:p>
          <a:p>
            <a:pPr algn="r"/>
            <a:r>
              <a:rPr lang="en-US" sz="1200" dirty="0">
                <a:solidFill>
                  <a:schemeClr val="tx2"/>
                </a:solidFill>
                <a:latin typeface="Segoe UI" panose="020B0502040204020203" pitchFamily="34" charset="0"/>
                <a:cs typeface="Segoe UI" panose="020B0502040204020203" pitchFamily="34" charset="0"/>
              </a:rPr>
              <a:t>The primary layout used</a:t>
            </a:r>
            <a:r>
              <a:rPr lang="en-US" sz="1200" baseline="0" dirty="0">
                <a:solidFill>
                  <a:schemeClr val="tx2"/>
                </a:solidFill>
                <a:latin typeface="Segoe UI" panose="020B0502040204020203" pitchFamily="34" charset="0"/>
                <a:cs typeface="Segoe UI" panose="020B0502040204020203" pitchFamily="34" charset="0"/>
              </a:rPr>
              <a:t> for standard slides. The placeholder can be used to create text, tables, or charts.</a:t>
            </a:r>
            <a:endParaRPr lang="en-US" sz="1200" dirty="0">
              <a:solidFill>
                <a:schemeClr val="tx2"/>
              </a:solidFill>
              <a:latin typeface="Segoe UI" panose="020B0502040204020203" pitchFamily="34" charset="0"/>
              <a:cs typeface="Segoe UI" panose="020B0502040204020203" pitchFamily="34" charset="0"/>
            </a:endParaRPr>
          </a:p>
        </p:txBody>
      </p:sp>
      <p:sp>
        <p:nvSpPr>
          <p:cNvPr id="13" name="Text Placeholder 8"/>
          <p:cNvSpPr>
            <a:spLocks noGrp="1"/>
          </p:cNvSpPr>
          <p:nvPr>
            <p:ph type="body" sz="quarter" idx="14" hasCustomPrompt="1"/>
          </p:nvPr>
        </p:nvSpPr>
        <p:spPr>
          <a:xfrm>
            <a:off x="-1676400" y="1"/>
            <a:ext cx="1439862" cy="2777923"/>
          </a:xfrm>
        </p:spPr>
        <p:txBody>
          <a:bodyPr>
            <a:noAutofit/>
          </a:bodyPr>
          <a:lstStyle>
            <a:lvl1pPr marL="0" indent="0">
              <a:buNone/>
              <a:defRPr sz="1100" b="1">
                <a:solidFill>
                  <a:schemeClr val="accent1"/>
                </a:solidFill>
              </a:defRPr>
            </a:lvl1pPr>
            <a:lvl2pPr marL="231775" indent="-231775" algn="l">
              <a:buFont typeface="+mj-lt"/>
              <a:buAutoNum type="arabicPeriod"/>
              <a:defRPr sz="1100">
                <a:solidFill>
                  <a:schemeClr val="accent1"/>
                </a:solidFill>
              </a:defRPr>
            </a:lvl2pPr>
          </a:lstStyle>
          <a:p>
            <a:pPr lvl="0"/>
            <a:r>
              <a:rPr lang="en-US" dirty="0"/>
              <a:t>Slide Notes</a:t>
            </a:r>
          </a:p>
          <a:p>
            <a:pPr lvl="1"/>
            <a:r>
              <a:rPr lang="en-US" dirty="0"/>
              <a:t>Numbered steps</a:t>
            </a:r>
          </a:p>
        </p:txBody>
      </p:sp>
    </p:spTree>
    <p:extLst>
      <p:ext uri="{BB962C8B-B14F-4D97-AF65-F5344CB8AC3E}">
        <p14:creationId xmlns:p14="http://schemas.microsoft.com/office/powerpoint/2010/main" val="712119355"/>
      </p:ext>
    </p:extLst>
  </p:cSld>
  <p:clrMapOvr>
    <a:masterClrMapping/>
  </p:clrMapOvr>
  <p:hf hdr="0"/>
  <p:extLst>
    <p:ext uri="{DCECCB84-F9BA-43D5-87BE-67443E8EF086}">
      <p15:sldGuideLst xmlns:p15="http://schemas.microsoft.com/office/powerpoint/2012/main">
        <p15:guide id="1" orient="horz" pos="1008" userDrawn="1">
          <p15:clr>
            <a:srgbClr val="FBAE40"/>
          </p15:clr>
        </p15:guide>
        <p15:guide id="2" pos="2040" userDrawn="1">
          <p15:clr>
            <a:srgbClr val="FBAE40"/>
          </p15:clr>
        </p15:guide>
        <p15:guide id="3" pos="2904"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Sub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5306" y="0"/>
            <a:ext cx="10375902" cy="932313"/>
          </a:xfrm>
        </p:spPr>
        <p:txBody>
          <a:bodyPr bIns="45720" anchor="b">
            <a:normAutofit/>
          </a:bodyPr>
          <a:lstStyle>
            <a:lvl1pPr algn="l" defTabSz="1219110" rtl="0" eaLnBrk="1" latinLnBrk="0" hangingPunct="1">
              <a:spcBef>
                <a:spcPct val="0"/>
              </a:spcBef>
              <a:buNone/>
              <a:defRPr lang="en-US" sz="3200" kern="1200" dirty="0">
                <a:solidFill>
                  <a:schemeClr val="tx1"/>
                </a:solidFill>
                <a:latin typeface="Segoe UI Semibold" panose="020B0702040204020203" pitchFamily="34" charset="0"/>
                <a:ea typeface="+mj-ea"/>
                <a:cs typeface="Segoe UI Semibold" panose="020B0702040204020203"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915305" y="1862936"/>
            <a:ext cx="10375904" cy="4155899"/>
          </a:xfrm>
        </p:spPr>
        <p:txBody>
          <a:bodyPr>
            <a:noAutofit/>
          </a:bodyPr>
          <a:lstStyle>
            <a:lvl1pPr marL="228600" indent="-228600">
              <a:spcBef>
                <a:spcPts val="1600"/>
              </a:spcBef>
              <a:spcAft>
                <a:spcPts val="800"/>
              </a:spcAft>
              <a:tabLst/>
              <a:defRPr sz="2400">
                <a:solidFill>
                  <a:schemeClr val="tx1"/>
                </a:solidFill>
              </a:defRPr>
            </a:lvl1pPr>
            <a:lvl2pPr marL="571500" indent="-261938">
              <a:spcBef>
                <a:spcPts val="0"/>
              </a:spcBef>
              <a:spcAft>
                <a:spcPts val="800"/>
              </a:spcAft>
              <a:defRPr sz="2000">
                <a:solidFill>
                  <a:schemeClr val="tx1"/>
                </a:solidFill>
              </a:defRPr>
            </a:lvl2pPr>
            <a:lvl3pPr marL="800100" indent="-228600">
              <a:spcBef>
                <a:spcPts val="0"/>
              </a:spcBef>
              <a:spcAft>
                <a:spcPts val="800"/>
              </a:spcAft>
              <a:defRPr sz="1800">
                <a:solidFill>
                  <a:schemeClr val="tx1"/>
                </a:solidFill>
              </a:defRPr>
            </a:lvl3pPr>
            <a:lvl4pPr>
              <a:spcBef>
                <a:spcPts val="0"/>
              </a:spcBef>
              <a:spcAft>
                <a:spcPts val="800"/>
              </a:spcAft>
              <a:buClr>
                <a:schemeClr val="accent1"/>
              </a:buClr>
              <a:defRPr sz="1800">
                <a:solidFill>
                  <a:schemeClr val="tx1"/>
                </a:solidFill>
              </a:defRPr>
            </a:lvl4pPr>
            <a:lvl5pPr>
              <a:spcBef>
                <a:spcPts val="0"/>
              </a:spcBef>
              <a:spcAft>
                <a:spcPts val="800"/>
              </a:spcAft>
              <a:buClr>
                <a:schemeClr val="accent1"/>
              </a:buClr>
              <a:defRPr sz="1800">
                <a:solidFill>
                  <a:schemeClr val="tx1"/>
                </a:solidFill>
              </a:defRPr>
            </a:lvl5pPr>
          </a:lstStyle>
          <a:p>
            <a:pPr lvl="0"/>
            <a:r>
              <a:rPr lang="en-US"/>
              <a:t>Edit Master text styles</a:t>
            </a:r>
          </a:p>
          <a:p>
            <a:pPr lvl="1"/>
            <a:r>
              <a:rPr lang="en-US"/>
              <a:t>Second level</a:t>
            </a:r>
          </a:p>
          <a:p>
            <a:pPr lvl="2"/>
            <a:r>
              <a:rPr lang="en-US"/>
              <a:t>Third level</a:t>
            </a:r>
          </a:p>
        </p:txBody>
      </p:sp>
      <p:sp>
        <p:nvSpPr>
          <p:cNvPr id="5" name="Text Placeholder 18"/>
          <p:cNvSpPr>
            <a:spLocks noGrp="1"/>
          </p:cNvSpPr>
          <p:nvPr>
            <p:ph type="body" sz="quarter" idx="11" hasCustomPrompt="1"/>
          </p:nvPr>
        </p:nvSpPr>
        <p:spPr>
          <a:xfrm>
            <a:off x="915305" y="871696"/>
            <a:ext cx="10375903" cy="597900"/>
          </a:xfrm>
        </p:spPr>
        <p:txBody>
          <a:bodyPr tIns="45720">
            <a:noAutofit/>
          </a:bodyPr>
          <a:lstStyle>
            <a:lvl1pPr marL="0" indent="0" algn="l" defTabSz="1219110" rtl="0" eaLnBrk="1" latinLnBrk="0" hangingPunct="1">
              <a:buNone/>
              <a:defRPr lang="en-US" sz="2000" b="0" kern="1200" cap="all" baseline="0" dirty="0">
                <a:solidFill>
                  <a:schemeClr val="tx1"/>
                </a:solidFill>
                <a:latin typeface="Segoe UI" panose="020B0502040204020203" pitchFamily="34" charset="0"/>
                <a:ea typeface="+mn-ea"/>
                <a:cs typeface="Segoe UI" panose="020B0502040204020203" pitchFamily="34" charset="0"/>
              </a:defRPr>
            </a:lvl1pPr>
          </a:lstStyle>
          <a:p>
            <a:pPr lvl="0"/>
            <a:r>
              <a:rPr lang="en-US" dirty="0"/>
              <a:t>SUBTITLE</a:t>
            </a:r>
          </a:p>
        </p:txBody>
      </p:sp>
      <p:sp>
        <p:nvSpPr>
          <p:cNvPr id="16" name="Slide Number Placeholder 5"/>
          <p:cNvSpPr>
            <a:spLocks noGrp="1"/>
          </p:cNvSpPr>
          <p:nvPr>
            <p:ph type="sldNum" sz="quarter" idx="4"/>
          </p:nvPr>
        </p:nvSpPr>
        <p:spPr>
          <a:xfrm>
            <a:off x="910984" y="6363151"/>
            <a:ext cx="274320" cy="228600"/>
          </a:xfrm>
          <a:prstGeom prst="rect">
            <a:avLst/>
          </a:prstGeom>
          <a:noFill/>
        </p:spPr>
        <p:txBody>
          <a:bodyPr/>
          <a:lstStyle>
            <a:lvl1pPr algn="ctr">
              <a:defRPr lang="en-US" sz="1100" b="1" kern="1200" smtClean="0">
                <a:solidFill>
                  <a:schemeClr val="tx1"/>
                </a:solidFill>
                <a:latin typeface="Segoe UI" panose="020B0502040204020203" pitchFamily="34" charset="0"/>
                <a:ea typeface="+mn-ea"/>
                <a:cs typeface="Segoe UI" panose="020B0502040204020203" pitchFamily="34" charset="0"/>
              </a:defRPr>
            </a:lvl1pPr>
          </a:lstStyle>
          <a:p>
            <a:pPr algn="l"/>
            <a:fld id="{0D904593-1668-4B95-BA96-EF3EF43EDF4E}" type="slidenum">
              <a:rPr lang="en-US" smtClean="0"/>
              <a:pPr algn="l"/>
              <a:t>‹#›</a:t>
            </a:fld>
            <a:endParaRPr lang="en-US" dirty="0"/>
          </a:p>
        </p:txBody>
      </p:sp>
      <p:sp>
        <p:nvSpPr>
          <p:cNvPr id="9" name="TextBox 8"/>
          <p:cNvSpPr txBox="1"/>
          <p:nvPr userDrawn="1"/>
        </p:nvSpPr>
        <p:spPr>
          <a:xfrm>
            <a:off x="-1635760" y="5565338"/>
            <a:ext cx="1399820" cy="1292662"/>
          </a:xfrm>
          <a:prstGeom prst="rect">
            <a:avLst/>
          </a:prstGeom>
          <a:noFill/>
        </p:spPr>
        <p:txBody>
          <a:bodyPr wrap="square" lIns="0" tIns="0" rIns="0" bIns="0" rtlCol="0" anchor="b" anchorCtr="0">
            <a:spAutoFit/>
          </a:bodyPr>
          <a:lstStyle/>
          <a:p>
            <a:pPr algn="r"/>
            <a:r>
              <a:rPr lang="en-US" sz="1200" b="1" dirty="0">
                <a:solidFill>
                  <a:schemeClr val="tx2"/>
                </a:solidFill>
                <a:latin typeface="Segoe UI" panose="020B0502040204020203" pitchFamily="34" charset="0"/>
                <a:cs typeface="Segoe UI" panose="020B0502040204020203" pitchFamily="34" charset="0"/>
              </a:rPr>
              <a:t>Title/Subtitle </a:t>
            </a:r>
            <a:br>
              <a:rPr lang="en-US" sz="1200" b="1" dirty="0">
                <a:solidFill>
                  <a:schemeClr val="tx2"/>
                </a:solidFill>
                <a:latin typeface="Segoe UI" panose="020B0502040204020203" pitchFamily="34" charset="0"/>
                <a:cs typeface="Segoe UI" panose="020B0502040204020203" pitchFamily="34" charset="0"/>
              </a:rPr>
            </a:br>
            <a:r>
              <a:rPr lang="en-US" sz="1200" b="1" dirty="0">
                <a:solidFill>
                  <a:schemeClr val="tx2"/>
                </a:solidFill>
                <a:latin typeface="Segoe UI" panose="020B0502040204020203" pitchFamily="34" charset="0"/>
                <a:cs typeface="Segoe UI" panose="020B0502040204020203" pitchFamily="34" charset="0"/>
              </a:rPr>
              <a:t>and Content</a:t>
            </a:r>
          </a:p>
          <a:p>
            <a:pPr algn="r"/>
            <a:r>
              <a:rPr lang="en-US" sz="1200" dirty="0">
                <a:solidFill>
                  <a:schemeClr val="tx2"/>
                </a:solidFill>
                <a:latin typeface="Segoe UI" panose="020B0502040204020203" pitchFamily="34" charset="0"/>
                <a:cs typeface="Segoe UI" panose="020B0502040204020203" pitchFamily="34" charset="0"/>
              </a:rPr>
              <a:t>Identical to main layout but</a:t>
            </a:r>
            <a:r>
              <a:rPr lang="en-US" sz="1200" baseline="0" dirty="0">
                <a:solidFill>
                  <a:schemeClr val="tx2"/>
                </a:solidFill>
                <a:latin typeface="Segoe UI" panose="020B0502040204020203" pitchFamily="34" charset="0"/>
                <a:cs typeface="Segoe UI" panose="020B0502040204020203" pitchFamily="34" charset="0"/>
              </a:rPr>
              <a:t> includes the addition of a subtitle directly below the title</a:t>
            </a:r>
            <a:r>
              <a:rPr lang="en-US" sz="1200" dirty="0">
                <a:solidFill>
                  <a:schemeClr val="tx2"/>
                </a:solidFill>
                <a:latin typeface="Segoe UI" panose="020B0502040204020203" pitchFamily="34" charset="0"/>
                <a:cs typeface="Segoe UI" panose="020B0502040204020203" pitchFamily="34" charset="0"/>
              </a:rPr>
              <a:t>.</a:t>
            </a:r>
          </a:p>
        </p:txBody>
      </p:sp>
      <p:sp>
        <p:nvSpPr>
          <p:cNvPr id="13" name="Text Placeholder 8"/>
          <p:cNvSpPr>
            <a:spLocks noGrp="1"/>
          </p:cNvSpPr>
          <p:nvPr>
            <p:ph type="body" sz="quarter" idx="14" hasCustomPrompt="1"/>
          </p:nvPr>
        </p:nvSpPr>
        <p:spPr>
          <a:xfrm>
            <a:off x="-1676400" y="1"/>
            <a:ext cx="1439862" cy="2777923"/>
          </a:xfrm>
        </p:spPr>
        <p:txBody>
          <a:bodyPr>
            <a:noAutofit/>
          </a:bodyPr>
          <a:lstStyle>
            <a:lvl1pPr marL="0" indent="0">
              <a:buNone/>
              <a:defRPr sz="1100" b="1">
                <a:solidFill>
                  <a:schemeClr val="accent1"/>
                </a:solidFill>
              </a:defRPr>
            </a:lvl1pPr>
            <a:lvl2pPr marL="231775" indent="-231775" algn="l">
              <a:buFont typeface="+mj-lt"/>
              <a:buAutoNum type="arabicPeriod"/>
              <a:defRPr sz="1100">
                <a:solidFill>
                  <a:schemeClr val="accent1"/>
                </a:solidFill>
              </a:defRPr>
            </a:lvl2pPr>
          </a:lstStyle>
          <a:p>
            <a:pPr lvl="0"/>
            <a:r>
              <a:rPr lang="en-US" dirty="0"/>
              <a:t>Slide Notes</a:t>
            </a:r>
          </a:p>
          <a:p>
            <a:pPr lvl="1"/>
            <a:r>
              <a:rPr lang="en-US" dirty="0"/>
              <a:t>Numbered steps</a:t>
            </a:r>
          </a:p>
        </p:txBody>
      </p:sp>
      <p:sp>
        <p:nvSpPr>
          <p:cNvPr id="12" name="Date Placeholder 3"/>
          <p:cNvSpPr>
            <a:spLocks noGrp="1"/>
          </p:cNvSpPr>
          <p:nvPr>
            <p:ph type="dt" sz="half" idx="2"/>
          </p:nvPr>
        </p:nvSpPr>
        <p:spPr>
          <a:xfrm>
            <a:off x="3287395" y="6363151"/>
            <a:ext cx="1348740" cy="228600"/>
          </a:xfrm>
          <a:prstGeom prst="rect">
            <a:avLst/>
          </a:prstGeom>
        </p:spPr>
        <p:txBody>
          <a:bodyPr lIns="0" tIns="0" rIns="0" bIns="0"/>
          <a:lstStyle>
            <a:lvl1pPr algn="ctr">
              <a:defRPr lang="en-US" sz="1100" kern="1200" smtClean="0">
                <a:solidFill>
                  <a:schemeClr val="tx1"/>
                </a:solidFill>
                <a:latin typeface="Segoe UI" panose="020B0502040204020203" pitchFamily="34" charset="0"/>
                <a:ea typeface="+mn-ea"/>
                <a:cs typeface="Segoe UI" panose="020B0502040204020203" pitchFamily="34" charset="0"/>
              </a:defRPr>
            </a:lvl1pPr>
          </a:lstStyle>
          <a:p>
            <a:fld id="{DD0B5AFB-117C-46EA-B643-5FA810A8A3CB}" type="datetime4">
              <a:rPr lang="en-US" smtClean="0"/>
              <a:pPr/>
              <a:t>April 13, 2020</a:t>
            </a:fld>
            <a:endParaRPr lang="en-US" dirty="0"/>
          </a:p>
        </p:txBody>
      </p:sp>
      <p:sp>
        <p:nvSpPr>
          <p:cNvPr id="14" name="Footer Placeholder 3"/>
          <p:cNvSpPr>
            <a:spLocks noGrp="1"/>
          </p:cNvSpPr>
          <p:nvPr>
            <p:ph type="ftr" sz="quarter" idx="12"/>
          </p:nvPr>
        </p:nvSpPr>
        <p:spPr>
          <a:xfrm>
            <a:off x="4637884" y="6363151"/>
            <a:ext cx="1397000" cy="228600"/>
          </a:xfrm>
          <a:prstGeom prst="rect">
            <a:avLst/>
          </a:prstGeom>
        </p:spPr>
        <p:txBody>
          <a:bodyPr lIns="0" tIns="0" rIns="0" bIns="0" anchor="ctr" anchorCtr="0"/>
          <a:lstStyle>
            <a:lvl1pPr>
              <a:defRPr sz="1100">
                <a:latin typeface="Segoe UI" panose="020B0502040204020203" pitchFamily="34" charset="0"/>
                <a:cs typeface="Segoe UI" panose="020B0502040204020203" pitchFamily="34" charset="0"/>
              </a:defRPr>
            </a:lvl1pPr>
          </a:lstStyle>
          <a:p>
            <a:r>
              <a:rPr lang="en-US" dirty="0"/>
              <a:t>|  Micron Confidential</a:t>
            </a:r>
          </a:p>
        </p:txBody>
      </p:sp>
    </p:spTree>
    <p:extLst>
      <p:ext uri="{BB962C8B-B14F-4D97-AF65-F5344CB8AC3E}">
        <p14:creationId xmlns:p14="http://schemas.microsoft.com/office/powerpoint/2010/main" val="3514546609"/>
      </p:ext>
    </p:extLst>
  </p:cSld>
  <p:clrMapOvr>
    <a:masterClrMapping/>
  </p:clrMapOvr>
  <p:hf hdr="0"/>
  <p:extLst>
    <p:ext uri="{DCECCB84-F9BA-43D5-87BE-67443E8EF086}">
      <p15:sldGuideLst xmlns:p15="http://schemas.microsoft.com/office/powerpoint/2012/main">
        <p15:guide id="1" orient="horz" pos="1152" userDrawn="1">
          <p15:clr>
            <a:srgbClr val="FBAE40"/>
          </p15:clr>
        </p15:guide>
        <p15:guide id="2" pos="384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5306" y="0"/>
            <a:ext cx="10375902" cy="932313"/>
          </a:xfrm>
        </p:spPr>
        <p:txBody>
          <a:bodyPr bIns="45720" anchor="b">
            <a:normAutofit/>
          </a:bodyPr>
          <a:lstStyle>
            <a:lvl1pPr algn="l" defTabSz="1219110" rtl="0" eaLnBrk="1" latinLnBrk="0" hangingPunct="1">
              <a:spcBef>
                <a:spcPct val="0"/>
              </a:spcBef>
              <a:buNone/>
              <a:defRPr lang="en-US" sz="3200" kern="1200" dirty="0">
                <a:solidFill>
                  <a:schemeClr val="tx1"/>
                </a:solidFill>
                <a:latin typeface="Segoe UI Semibold" panose="020B0702040204020203" pitchFamily="34" charset="0"/>
                <a:ea typeface="+mj-ea"/>
                <a:cs typeface="Segoe UI Semibold" panose="020B0702040204020203" pitchFamily="34" charset="0"/>
              </a:defRPr>
            </a:lvl1pPr>
          </a:lstStyle>
          <a:p>
            <a:r>
              <a:rPr lang="en-US"/>
              <a:t>Click to edit Master title style</a:t>
            </a:r>
            <a:endParaRPr lang="en-US" dirty="0"/>
          </a:p>
        </p:txBody>
      </p:sp>
      <p:sp>
        <p:nvSpPr>
          <p:cNvPr id="5" name="Text Placeholder 18"/>
          <p:cNvSpPr>
            <a:spLocks noGrp="1"/>
          </p:cNvSpPr>
          <p:nvPr>
            <p:ph type="body" sz="quarter" idx="11" hasCustomPrompt="1"/>
          </p:nvPr>
        </p:nvSpPr>
        <p:spPr>
          <a:xfrm>
            <a:off x="915305" y="871696"/>
            <a:ext cx="10375903" cy="597900"/>
          </a:xfrm>
        </p:spPr>
        <p:txBody>
          <a:bodyPr tIns="45720">
            <a:noAutofit/>
          </a:bodyPr>
          <a:lstStyle>
            <a:lvl1pPr marL="0" indent="0" algn="l" defTabSz="1219110" rtl="0" eaLnBrk="1" latinLnBrk="0" hangingPunct="1">
              <a:buNone/>
              <a:defRPr lang="en-US" sz="2000" b="0" kern="1200" cap="all" baseline="0" dirty="0">
                <a:solidFill>
                  <a:schemeClr val="tx1"/>
                </a:solidFill>
                <a:latin typeface="Segoe UI" panose="020B0502040204020203" pitchFamily="34" charset="0"/>
                <a:ea typeface="+mn-ea"/>
                <a:cs typeface="Segoe UI" panose="020B0502040204020203" pitchFamily="34" charset="0"/>
              </a:defRPr>
            </a:lvl1pPr>
          </a:lstStyle>
          <a:p>
            <a:pPr lvl="0"/>
            <a:r>
              <a:rPr lang="en-US" dirty="0"/>
              <a:t>SUBTITLE</a:t>
            </a:r>
          </a:p>
        </p:txBody>
      </p:sp>
      <p:sp>
        <p:nvSpPr>
          <p:cNvPr id="16" name="Slide Number Placeholder 5"/>
          <p:cNvSpPr>
            <a:spLocks noGrp="1"/>
          </p:cNvSpPr>
          <p:nvPr>
            <p:ph type="sldNum" sz="quarter" idx="4"/>
          </p:nvPr>
        </p:nvSpPr>
        <p:spPr>
          <a:xfrm>
            <a:off x="910984" y="6363151"/>
            <a:ext cx="274320" cy="228600"/>
          </a:xfrm>
          <a:prstGeom prst="rect">
            <a:avLst/>
          </a:prstGeom>
          <a:noFill/>
        </p:spPr>
        <p:txBody>
          <a:bodyPr/>
          <a:lstStyle>
            <a:lvl1pPr algn="ctr">
              <a:defRPr lang="en-US" sz="1100" b="1" kern="1200" smtClean="0">
                <a:solidFill>
                  <a:schemeClr val="tx1"/>
                </a:solidFill>
                <a:latin typeface="Segoe UI" panose="020B0502040204020203" pitchFamily="34" charset="0"/>
                <a:ea typeface="+mn-ea"/>
                <a:cs typeface="Segoe UI" panose="020B0502040204020203" pitchFamily="34" charset="0"/>
              </a:defRPr>
            </a:lvl1pPr>
          </a:lstStyle>
          <a:p>
            <a:pPr algn="l"/>
            <a:fld id="{0D904593-1668-4B95-BA96-EF3EF43EDF4E}" type="slidenum">
              <a:rPr lang="en-US" smtClean="0"/>
              <a:pPr algn="l"/>
              <a:t>‹#›</a:t>
            </a:fld>
            <a:endParaRPr lang="en-US" dirty="0"/>
          </a:p>
        </p:txBody>
      </p:sp>
      <p:sp>
        <p:nvSpPr>
          <p:cNvPr id="7" name="TextBox 6"/>
          <p:cNvSpPr txBox="1"/>
          <p:nvPr userDrawn="1"/>
        </p:nvSpPr>
        <p:spPr>
          <a:xfrm>
            <a:off x="-1605280" y="5750004"/>
            <a:ext cx="1369340" cy="1107996"/>
          </a:xfrm>
          <a:prstGeom prst="rect">
            <a:avLst/>
          </a:prstGeom>
          <a:noFill/>
        </p:spPr>
        <p:txBody>
          <a:bodyPr wrap="square" lIns="0" tIns="0" rIns="0" bIns="0" rtlCol="0" anchor="b" anchorCtr="0">
            <a:spAutoFit/>
          </a:bodyPr>
          <a:lstStyle/>
          <a:p>
            <a:pPr algn="r"/>
            <a:r>
              <a:rPr lang="en-US" sz="1200" b="1" dirty="0">
                <a:solidFill>
                  <a:schemeClr val="tx2"/>
                </a:solidFill>
                <a:latin typeface="Segoe UI" panose="020B0502040204020203" pitchFamily="34" charset="0"/>
                <a:cs typeface="Segoe UI" panose="020B0502040204020203" pitchFamily="34" charset="0"/>
              </a:rPr>
              <a:t>Title Only</a:t>
            </a:r>
          </a:p>
          <a:p>
            <a:pPr algn="r"/>
            <a:r>
              <a:rPr lang="en-US" sz="1200" dirty="0">
                <a:solidFill>
                  <a:schemeClr val="tx2"/>
                </a:solidFill>
                <a:latin typeface="Segoe UI" panose="020B0502040204020203" pitchFamily="34" charset="0"/>
                <a:cs typeface="Segoe UI" panose="020B0502040204020203" pitchFamily="34" charset="0"/>
              </a:rPr>
              <a:t>Includes only the title and subtitle, with a large open</a:t>
            </a:r>
            <a:r>
              <a:rPr lang="en-US" sz="1200" baseline="0" dirty="0">
                <a:solidFill>
                  <a:schemeClr val="tx2"/>
                </a:solidFill>
                <a:latin typeface="Segoe UI" panose="020B0502040204020203" pitchFamily="34" charset="0"/>
                <a:cs typeface="Segoe UI" panose="020B0502040204020203" pitchFamily="34" charset="0"/>
              </a:rPr>
              <a:t> space in the middle of the slide.</a:t>
            </a:r>
            <a:endParaRPr lang="en-US" sz="1200" dirty="0">
              <a:solidFill>
                <a:schemeClr val="tx2"/>
              </a:solidFill>
              <a:latin typeface="Segoe UI" panose="020B0502040204020203" pitchFamily="34" charset="0"/>
              <a:cs typeface="Segoe UI" panose="020B0502040204020203" pitchFamily="34" charset="0"/>
            </a:endParaRPr>
          </a:p>
        </p:txBody>
      </p:sp>
      <p:sp>
        <p:nvSpPr>
          <p:cNvPr id="12" name="Text Placeholder 8"/>
          <p:cNvSpPr>
            <a:spLocks noGrp="1"/>
          </p:cNvSpPr>
          <p:nvPr>
            <p:ph type="body" sz="quarter" idx="14" hasCustomPrompt="1"/>
          </p:nvPr>
        </p:nvSpPr>
        <p:spPr>
          <a:xfrm>
            <a:off x="-1676400" y="1"/>
            <a:ext cx="1439862" cy="2777923"/>
          </a:xfrm>
        </p:spPr>
        <p:txBody>
          <a:bodyPr>
            <a:noAutofit/>
          </a:bodyPr>
          <a:lstStyle>
            <a:lvl1pPr marL="0" indent="0">
              <a:buNone/>
              <a:defRPr sz="1100" b="1">
                <a:solidFill>
                  <a:schemeClr val="accent1"/>
                </a:solidFill>
              </a:defRPr>
            </a:lvl1pPr>
            <a:lvl2pPr marL="231775" indent="-231775" algn="l">
              <a:buFont typeface="+mj-lt"/>
              <a:buAutoNum type="arabicPeriod"/>
              <a:defRPr sz="1100">
                <a:solidFill>
                  <a:schemeClr val="accent1"/>
                </a:solidFill>
              </a:defRPr>
            </a:lvl2pPr>
          </a:lstStyle>
          <a:p>
            <a:pPr lvl="0"/>
            <a:r>
              <a:rPr lang="en-US" dirty="0"/>
              <a:t>Slide Notes</a:t>
            </a:r>
          </a:p>
          <a:p>
            <a:pPr lvl="1"/>
            <a:r>
              <a:rPr lang="en-US" dirty="0"/>
              <a:t>Numbered steps</a:t>
            </a:r>
          </a:p>
        </p:txBody>
      </p:sp>
      <p:sp>
        <p:nvSpPr>
          <p:cNvPr id="11" name="Date Placeholder 3"/>
          <p:cNvSpPr>
            <a:spLocks noGrp="1"/>
          </p:cNvSpPr>
          <p:nvPr>
            <p:ph type="dt" sz="half" idx="2"/>
          </p:nvPr>
        </p:nvSpPr>
        <p:spPr>
          <a:xfrm>
            <a:off x="3287395" y="6363151"/>
            <a:ext cx="1348740" cy="228600"/>
          </a:xfrm>
          <a:prstGeom prst="rect">
            <a:avLst/>
          </a:prstGeom>
        </p:spPr>
        <p:txBody>
          <a:bodyPr lIns="0" tIns="0" rIns="0" bIns="0"/>
          <a:lstStyle>
            <a:lvl1pPr algn="ctr">
              <a:defRPr lang="en-US" sz="1100" kern="1200" smtClean="0">
                <a:solidFill>
                  <a:schemeClr val="tx1"/>
                </a:solidFill>
                <a:latin typeface="Segoe UI" panose="020B0502040204020203" pitchFamily="34" charset="0"/>
                <a:ea typeface="+mn-ea"/>
                <a:cs typeface="Segoe UI" panose="020B0502040204020203" pitchFamily="34" charset="0"/>
              </a:defRPr>
            </a:lvl1pPr>
          </a:lstStyle>
          <a:p>
            <a:fld id="{DD0B5AFB-117C-46EA-B643-5FA810A8A3CB}" type="datetime4">
              <a:rPr lang="en-US" smtClean="0"/>
              <a:pPr/>
              <a:t>April 13, 2020</a:t>
            </a:fld>
            <a:endParaRPr lang="en-US" dirty="0"/>
          </a:p>
        </p:txBody>
      </p:sp>
      <p:sp>
        <p:nvSpPr>
          <p:cNvPr id="13" name="Footer Placeholder 3"/>
          <p:cNvSpPr>
            <a:spLocks noGrp="1"/>
          </p:cNvSpPr>
          <p:nvPr>
            <p:ph type="ftr" sz="quarter" idx="12"/>
          </p:nvPr>
        </p:nvSpPr>
        <p:spPr>
          <a:xfrm>
            <a:off x="4637884" y="6363151"/>
            <a:ext cx="1397000" cy="228600"/>
          </a:xfrm>
          <a:prstGeom prst="rect">
            <a:avLst/>
          </a:prstGeom>
        </p:spPr>
        <p:txBody>
          <a:bodyPr lIns="0" tIns="0" rIns="0" bIns="0" anchor="ctr" anchorCtr="0"/>
          <a:lstStyle>
            <a:lvl1pPr>
              <a:defRPr sz="1100">
                <a:latin typeface="Segoe UI" panose="020B0502040204020203" pitchFamily="34" charset="0"/>
                <a:cs typeface="Segoe UI" panose="020B0502040204020203" pitchFamily="34" charset="0"/>
              </a:defRPr>
            </a:lvl1pPr>
          </a:lstStyle>
          <a:p>
            <a:r>
              <a:rPr lang="en-US" dirty="0"/>
              <a:t>|  Micron Confidential</a:t>
            </a:r>
          </a:p>
        </p:txBody>
      </p:sp>
    </p:spTree>
    <p:extLst>
      <p:ext uri="{BB962C8B-B14F-4D97-AF65-F5344CB8AC3E}">
        <p14:creationId xmlns:p14="http://schemas.microsoft.com/office/powerpoint/2010/main" val="1596348695"/>
      </p:ext>
    </p:extLst>
  </p:cSld>
  <p:clrMapOvr>
    <a:masterClrMapping/>
  </p:clrMapOvr>
  <p:hf hdr="0"/>
  <p:extLst>
    <p:ext uri="{DCECCB84-F9BA-43D5-87BE-67443E8EF086}">
      <p15:sldGuideLst xmlns:p15="http://schemas.microsoft.com/office/powerpoint/2012/main">
        <p15:guide id="1" orient="horz" pos="4112">
          <p15:clr>
            <a:srgbClr val="FBAE40"/>
          </p15:clr>
        </p15:guide>
        <p15:guide id="2" pos="3840">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915306" y="0"/>
            <a:ext cx="10375902" cy="932313"/>
          </a:xfrm>
        </p:spPr>
        <p:txBody>
          <a:bodyPr bIns="45720" anchor="b">
            <a:normAutofit/>
          </a:bodyPr>
          <a:lstStyle>
            <a:lvl1pPr algn="l" defTabSz="1219110" rtl="0" eaLnBrk="1" latinLnBrk="0" hangingPunct="1">
              <a:spcBef>
                <a:spcPct val="0"/>
              </a:spcBef>
              <a:buNone/>
              <a:defRPr lang="en-US" sz="3200" kern="1200" dirty="0">
                <a:solidFill>
                  <a:schemeClr val="tx1"/>
                </a:solidFill>
                <a:latin typeface="Segoe UI Semibold" panose="020B0702040204020203" pitchFamily="34" charset="0"/>
                <a:ea typeface="+mj-ea"/>
                <a:cs typeface="Segoe UI Semibold" panose="020B0702040204020203" pitchFamily="34" charset="0"/>
              </a:defRPr>
            </a:lvl1pPr>
          </a:lstStyle>
          <a:p>
            <a:r>
              <a:rPr lang="en-US" dirty="0"/>
              <a:t>Click to Enter Agenda Title</a:t>
            </a:r>
          </a:p>
        </p:txBody>
      </p:sp>
      <p:sp>
        <p:nvSpPr>
          <p:cNvPr id="3" name="Content Placeholder 2"/>
          <p:cNvSpPr>
            <a:spLocks noGrp="1"/>
          </p:cNvSpPr>
          <p:nvPr>
            <p:ph idx="1" hasCustomPrompt="1"/>
          </p:nvPr>
        </p:nvSpPr>
        <p:spPr>
          <a:xfrm>
            <a:off x="915305" y="1600200"/>
            <a:ext cx="4114800" cy="4418635"/>
          </a:xfrm>
        </p:spPr>
        <p:txBody>
          <a:bodyPr>
            <a:noAutofit/>
          </a:bodyPr>
          <a:lstStyle>
            <a:lvl1pPr marL="346075" indent="-346075">
              <a:spcBef>
                <a:spcPts val="1600"/>
              </a:spcBef>
              <a:spcAft>
                <a:spcPts val="800"/>
              </a:spcAft>
              <a:buFont typeface="Wingdings" panose="05000000000000000000" pitchFamily="2" charset="2"/>
              <a:buChar char="§"/>
              <a:tabLst/>
              <a:defRPr sz="2400">
                <a:solidFill>
                  <a:schemeClr val="tx1"/>
                </a:solidFill>
              </a:defRPr>
            </a:lvl1pPr>
            <a:lvl2pPr marL="571500" indent="-261938">
              <a:spcBef>
                <a:spcPts val="0"/>
              </a:spcBef>
              <a:spcAft>
                <a:spcPts val="800"/>
              </a:spcAft>
              <a:defRPr sz="2000">
                <a:solidFill>
                  <a:schemeClr val="tx1"/>
                </a:solidFill>
              </a:defRPr>
            </a:lvl2pPr>
            <a:lvl3pPr marL="800100" indent="-228600">
              <a:spcBef>
                <a:spcPts val="0"/>
              </a:spcBef>
              <a:spcAft>
                <a:spcPts val="800"/>
              </a:spcAft>
              <a:defRPr sz="1800">
                <a:solidFill>
                  <a:schemeClr val="tx1"/>
                </a:solidFill>
              </a:defRPr>
            </a:lvl3pPr>
            <a:lvl4pPr>
              <a:spcBef>
                <a:spcPts val="0"/>
              </a:spcBef>
              <a:spcAft>
                <a:spcPts val="800"/>
              </a:spcAft>
              <a:buClr>
                <a:schemeClr val="accent1"/>
              </a:buClr>
              <a:defRPr sz="1800">
                <a:solidFill>
                  <a:schemeClr val="tx1"/>
                </a:solidFill>
              </a:defRPr>
            </a:lvl4pPr>
            <a:lvl5pPr>
              <a:spcBef>
                <a:spcPts val="0"/>
              </a:spcBef>
              <a:spcAft>
                <a:spcPts val="800"/>
              </a:spcAft>
              <a:buClr>
                <a:schemeClr val="accent1"/>
              </a:buClr>
              <a:defRPr sz="1800">
                <a:solidFill>
                  <a:schemeClr val="tx1"/>
                </a:solidFill>
              </a:defRPr>
            </a:lvl5pPr>
          </a:lstStyle>
          <a:p>
            <a:pPr lvl="0"/>
            <a:r>
              <a:rPr lang="en-US" dirty="0"/>
              <a:t>Agenda Items</a:t>
            </a:r>
          </a:p>
        </p:txBody>
      </p:sp>
      <p:sp>
        <p:nvSpPr>
          <p:cNvPr id="16" name="Slide Number Placeholder 5"/>
          <p:cNvSpPr>
            <a:spLocks noGrp="1"/>
          </p:cNvSpPr>
          <p:nvPr>
            <p:ph type="sldNum" sz="quarter" idx="4"/>
          </p:nvPr>
        </p:nvSpPr>
        <p:spPr>
          <a:xfrm>
            <a:off x="910984" y="6363151"/>
            <a:ext cx="274320" cy="228600"/>
          </a:xfrm>
          <a:prstGeom prst="rect">
            <a:avLst/>
          </a:prstGeom>
          <a:noFill/>
        </p:spPr>
        <p:txBody>
          <a:bodyPr/>
          <a:lstStyle>
            <a:lvl1pPr algn="ctr">
              <a:defRPr lang="en-US" sz="1100" b="1" kern="1200" smtClean="0">
                <a:solidFill>
                  <a:schemeClr val="tx1"/>
                </a:solidFill>
                <a:latin typeface="Segoe UI" panose="020B0502040204020203" pitchFamily="34" charset="0"/>
                <a:ea typeface="+mn-ea"/>
                <a:cs typeface="Segoe UI" panose="020B0502040204020203" pitchFamily="34" charset="0"/>
              </a:defRPr>
            </a:lvl1pPr>
          </a:lstStyle>
          <a:p>
            <a:pPr algn="l"/>
            <a:fld id="{0D904593-1668-4B95-BA96-EF3EF43EDF4E}" type="slidenum">
              <a:rPr lang="en-US" smtClean="0"/>
              <a:pPr algn="l"/>
              <a:t>‹#›</a:t>
            </a:fld>
            <a:endParaRPr lang="en-US" dirty="0"/>
          </a:p>
        </p:txBody>
      </p:sp>
      <p:sp>
        <p:nvSpPr>
          <p:cNvPr id="9" name="Content Placeholder 2"/>
          <p:cNvSpPr>
            <a:spLocks noGrp="1"/>
          </p:cNvSpPr>
          <p:nvPr>
            <p:ph idx="13" hasCustomPrompt="1"/>
          </p:nvPr>
        </p:nvSpPr>
        <p:spPr>
          <a:xfrm>
            <a:off x="5744165" y="1600201"/>
            <a:ext cx="4114800" cy="4418634"/>
          </a:xfrm>
        </p:spPr>
        <p:txBody>
          <a:bodyPr>
            <a:noAutofit/>
          </a:bodyPr>
          <a:lstStyle>
            <a:lvl1pPr marL="346075" indent="-346075">
              <a:spcBef>
                <a:spcPts val="1600"/>
              </a:spcBef>
              <a:spcAft>
                <a:spcPts val="800"/>
              </a:spcAft>
              <a:buFont typeface="Wingdings" panose="05000000000000000000" pitchFamily="2" charset="2"/>
              <a:buChar char="§"/>
              <a:tabLst/>
              <a:defRPr sz="2400">
                <a:solidFill>
                  <a:schemeClr val="tx1"/>
                </a:solidFill>
              </a:defRPr>
            </a:lvl1pPr>
            <a:lvl2pPr marL="571500" indent="-261938">
              <a:spcBef>
                <a:spcPts val="0"/>
              </a:spcBef>
              <a:spcAft>
                <a:spcPts val="800"/>
              </a:spcAft>
              <a:defRPr sz="2000">
                <a:solidFill>
                  <a:schemeClr val="tx1"/>
                </a:solidFill>
              </a:defRPr>
            </a:lvl2pPr>
            <a:lvl3pPr marL="800100" indent="-228600">
              <a:spcBef>
                <a:spcPts val="0"/>
              </a:spcBef>
              <a:spcAft>
                <a:spcPts val="800"/>
              </a:spcAft>
              <a:defRPr sz="1800">
                <a:solidFill>
                  <a:schemeClr val="tx1"/>
                </a:solidFill>
              </a:defRPr>
            </a:lvl3pPr>
            <a:lvl4pPr>
              <a:spcBef>
                <a:spcPts val="0"/>
              </a:spcBef>
              <a:spcAft>
                <a:spcPts val="800"/>
              </a:spcAft>
              <a:buClr>
                <a:schemeClr val="accent1"/>
              </a:buClr>
              <a:defRPr sz="1800">
                <a:solidFill>
                  <a:schemeClr val="tx1"/>
                </a:solidFill>
              </a:defRPr>
            </a:lvl4pPr>
            <a:lvl5pPr>
              <a:spcBef>
                <a:spcPts val="0"/>
              </a:spcBef>
              <a:spcAft>
                <a:spcPts val="800"/>
              </a:spcAft>
              <a:buClr>
                <a:schemeClr val="accent1"/>
              </a:buClr>
              <a:defRPr sz="1800">
                <a:solidFill>
                  <a:schemeClr val="tx1"/>
                </a:solidFill>
              </a:defRPr>
            </a:lvl5pPr>
          </a:lstStyle>
          <a:p>
            <a:pPr lvl="0"/>
            <a:r>
              <a:rPr lang="en-US" dirty="0"/>
              <a:t>Agenda Items</a:t>
            </a:r>
          </a:p>
        </p:txBody>
      </p:sp>
      <p:sp>
        <p:nvSpPr>
          <p:cNvPr id="12" name="TextBox 11"/>
          <p:cNvSpPr txBox="1"/>
          <p:nvPr userDrawn="1"/>
        </p:nvSpPr>
        <p:spPr>
          <a:xfrm>
            <a:off x="-1635760" y="6119337"/>
            <a:ext cx="1399820" cy="738664"/>
          </a:xfrm>
          <a:prstGeom prst="rect">
            <a:avLst/>
          </a:prstGeom>
          <a:noFill/>
        </p:spPr>
        <p:txBody>
          <a:bodyPr wrap="square" lIns="0" tIns="0" rIns="0" bIns="0" rtlCol="0" anchor="b" anchorCtr="0">
            <a:spAutoFit/>
          </a:bodyPr>
          <a:lstStyle/>
          <a:p>
            <a:pPr algn="r"/>
            <a:r>
              <a:rPr lang="en-US" sz="1200" b="1" dirty="0">
                <a:solidFill>
                  <a:schemeClr val="tx2"/>
                </a:solidFill>
                <a:latin typeface="Segoe UI" panose="020B0502040204020203" pitchFamily="34" charset="0"/>
                <a:cs typeface="Segoe UI" panose="020B0502040204020203" pitchFamily="34" charset="0"/>
              </a:rPr>
              <a:t>Agenda</a:t>
            </a:r>
          </a:p>
          <a:p>
            <a:pPr algn="r"/>
            <a:r>
              <a:rPr lang="en-US" sz="1200" dirty="0">
                <a:solidFill>
                  <a:schemeClr val="tx2"/>
                </a:solidFill>
                <a:latin typeface="Segoe UI" panose="020B0502040204020203" pitchFamily="34" charset="0"/>
                <a:cs typeface="Segoe UI" panose="020B0502040204020203" pitchFamily="34" charset="0"/>
              </a:rPr>
              <a:t>Two-column</a:t>
            </a:r>
            <a:r>
              <a:rPr lang="en-US" sz="1200" baseline="0" dirty="0">
                <a:solidFill>
                  <a:schemeClr val="tx2"/>
                </a:solidFill>
                <a:latin typeface="Segoe UI" panose="020B0502040204020203" pitchFamily="34" charset="0"/>
                <a:cs typeface="Segoe UI" panose="020B0502040204020203" pitchFamily="34" charset="0"/>
              </a:rPr>
              <a:t> layout, to be used with any number of items.</a:t>
            </a:r>
            <a:endParaRPr lang="en-US" sz="1200" dirty="0">
              <a:solidFill>
                <a:schemeClr val="tx2"/>
              </a:solidFill>
              <a:latin typeface="Segoe UI" panose="020B0502040204020203" pitchFamily="34" charset="0"/>
              <a:cs typeface="Segoe UI" panose="020B0502040204020203" pitchFamily="34" charset="0"/>
            </a:endParaRPr>
          </a:p>
        </p:txBody>
      </p:sp>
      <p:sp>
        <p:nvSpPr>
          <p:cNvPr id="15" name="Text Placeholder 8"/>
          <p:cNvSpPr>
            <a:spLocks noGrp="1"/>
          </p:cNvSpPr>
          <p:nvPr>
            <p:ph type="body" sz="quarter" idx="14" hasCustomPrompt="1"/>
          </p:nvPr>
        </p:nvSpPr>
        <p:spPr>
          <a:xfrm>
            <a:off x="-1676400" y="1"/>
            <a:ext cx="1439862" cy="2777923"/>
          </a:xfrm>
        </p:spPr>
        <p:txBody>
          <a:bodyPr>
            <a:noAutofit/>
          </a:bodyPr>
          <a:lstStyle>
            <a:lvl1pPr marL="0" indent="0">
              <a:buNone/>
              <a:defRPr sz="1100" b="1">
                <a:solidFill>
                  <a:schemeClr val="accent1"/>
                </a:solidFill>
              </a:defRPr>
            </a:lvl1pPr>
            <a:lvl2pPr marL="231775" indent="-231775" algn="l">
              <a:buFont typeface="+mj-lt"/>
              <a:buAutoNum type="arabicPeriod"/>
              <a:defRPr sz="1100">
                <a:solidFill>
                  <a:schemeClr val="accent1"/>
                </a:solidFill>
              </a:defRPr>
            </a:lvl2pPr>
          </a:lstStyle>
          <a:p>
            <a:pPr lvl="0"/>
            <a:r>
              <a:rPr lang="en-US" dirty="0"/>
              <a:t>Slide Notes</a:t>
            </a:r>
          </a:p>
          <a:p>
            <a:pPr lvl="1"/>
            <a:r>
              <a:rPr lang="en-US" dirty="0"/>
              <a:t>Numbered steps</a:t>
            </a:r>
          </a:p>
        </p:txBody>
      </p:sp>
      <p:sp>
        <p:nvSpPr>
          <p:cNvPr id="13" name="Date Placeholder 3"/>
          <p:cNvSpPr>
            <a:spLocks noGrp="1"/>
          </p:cNvSpPr>
          <p:nvPr>
            <p:ph type="dt" sz="half" idx="2"/>
          </p:nvPr>
        </p:nvSpPr>
        <p:spPr>
          <a:xfrm>
            <a:off x="3287395" y="6363151"/>
            <a:ext cx="1348740" cy="228600"/>
          </a:xfrm>
          <a:prstGeom prst="rect">
            <a:avLst/>
          </a:prstGeom>
        </p:spPr>
        <p:txBody>
          <a:bodyPr lIns="0" tIns="0" rIns="0" bIns="0"/>
          <a:lstStyle>
            <a:lvl1pPr algn="ctr">
              <a:defRPr lang="en-US" sz="1100" kern="1200" smtClean="0">
                <a:solidFill>
                  <a:schemeClr val="tx1"/>
                </a:solidFill>
                <a:latin typeface="Segoe UI" panose="020B0502040204020203" pitchFamily="34" charset="0"/>
                <a:ea typeface="+mn-ea"/>
                <a:cs typeface="Segoe UI" panose="020B0502040204020203" pitchFamily="34" charset="0"/>
              </a:defRPr>
            </a:lvl1pPr>
          </a:lstStyle>
          <a:p>
            <a:fld id="{DD0B5AFB-117C-46EA-B643-5FA810A8A3CB}" type="datetime4">
              <a:rPr lang="en-US" smtClean="0"/>
              <a:pPr/>
              <a:t>April 13, 2020</a:t>
            </a:fld>
            <a:endParaRPr lang="en-US" dirty="0"/>
          </a:p>
        </p:txBody>
      </p:sp>
      <p:sp>
        <p:nvSpPr>
          <p:cNvPr id="14" name="Footer Placeholder 3"/>
          <p:cNvSpPr>
            <a:spLocks noGrp="1"/>
          </p:cNvSpPr>
          <p:nvPr>
            <p:ph type="ftr" sz="quarter" idx="12"/>
          </p:nvPr>
        </p:nvSpPr>
        <p:spPr>
          <a:xfrm>
            <a:off x="4637884" y="6363151"/>
            <a:ext cx="1397000" cy="228600"/>
          </a:xfrm>
          <a:prstGeom prst="rect">
            <a:avLst/>
          </a:prstGeom>
        </p:spPr>
        <p:txBody>
          <a:bodyPr lIns="0" tIns="0" rIns="0" bIns="0" anchor="ctr" anchorCtr="0"/>
          <a:lstStyle>
            <a:lvl1pPr>
              <a:defRPr sz="1100">
                <a:latin typeface="Segoe UI" panose="020B0502040204020203" pitchFamily="34" charset="0"/>
                <a:cs typeface="Segoe UI" panose="020B0502040204020203" pitchFamily="34" charset="0"/>
              </a:defRPr>
            </a:lvl1pPr>
          </a:lstStyle>
          <a:p>
            <a:r>
              <a:rPr lang="en-US" dirty="0"/>
              <a:t>|  Micron Confidential</a:t>
            </a:r>
          </a:p>
        </p:txBody>
      </p:sp>
    </p:spTree>
    <p:extLst>
      <p:ext uri="{BB962C8B-B14F-4D97-AF65-F5344CB8AC3E}">
        <p14:creationId xmlns:p14="http://schemas.microsoft.com/office/powerpoint/2010/main" val="1898619046"/>
      </p:ext>
    </p:extLst>
  </p:cSld>
  <p:clrMapOvr>
    <a:masterClrMapping/>
  </p:clrMapOvr>
  <p:hf hdr="0"/>
  <p:extLst>
    <p:ext uri="{DCECCB84-F9BA-43D5-87BE-67443E8EF086}">
      <p15:sldGuideLst xmlns:p15="http://schemas.microsoft.com/office/powerpoint/2012/main">
        <p15:guide id="1" orient="horz" pos="1008" userDrawn="1">
          <p15:clr>
            <a:srgbClr val="FBAE40"/>
          </p15:clr>
        </p15:guide>
        <p15:guide id="2" pos="3840">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Column Content">
    <p:spTree>
      <p:nvGrpSpPr>
        <p:cNvPr id="1" name=""/>
        <p:cNvGrpSpPr/>
        <p:nvPr/>
      </p:nvGrpSpPr>
      <p:grpSpPr>
        <a:xfrm>
          <a:off x="0" y="0"/>
          <a:ext cx="0" cy="0"/>
          <a:chOff x="0" y="0"/>
          <a:chExt cx="0" cy="0"/>
        </a:xfrm>
      </p:grpSpPr>
      <p:sp>
        <p:nvSpPr>
          <p:cNvPr id="2" name="Title 1"/>
          <p:cNvSpPr>
            <a:spLocks noGrp="1"/>
          </p:cNvSpPr>
          <p:nvPr>
            <p:ph type="title"/>
          </p:nvPr>
        </p:nvSpPr>
        <p:spPr>
          <a:xfrm>
            <a:off x="915306" y="0"/>
            <a:ext cx="10375902" cy="932313"/>
          </a:xfrm>
        </p:spPr>
        <p:txBody>
          <a:bodyPr bIns="45720" anchor="b">
            <a:normAutofit/>
          </a:bodyPr>
          <a:lstStyle>
            <a:lvl1pPr algn="l" defTabSz="1219110" rtl="0" eaLnBrk="1" latinLnBrk="0" hangingPunct="1">
              <a:spcBef>
                <a:spcPct val="0"/>
              </a:spcBef>
              <a:buNone/>
              <a:defRPr lang="en-US" sz="3200" kern="1200" dirty="0">
                <a:solidFill>
                  <a:schemeClr val="tx1"/>
                </a:solidFill>
                <a:latin typeface="Segoe UI Semibold" panose="020B0702040204020203" pitchFamily="34" charset="0"/>
                <a:ea typeface="+mj-ea"/>
                <a:cs typeface="Segoe UI Semibold" panose="020B0702040204020203"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915305" y="2431604"/>
            <a:ext cx="4808487" cy="3587231"/>
          </a:xfrm>
        </p:spPr>
        <p:txBody>
          <a:bodyPr lIns="137160" tIns="228600">
            <a:noAutofit/>
          </a:bodyPr>
          <a:lstStyle>
            <a:lvl1pPr marL="228600" indent="-228600">
              <a:spcBef>
                <a:spcPts val="1600"/>
              </a:spcBef>
              <a:spcAft>
                <a:spcPts val="0"/>
              </a:spcAft>
              <a:tabLst/>
              <a:defRPr sz="2000">
                <a:solidFill>
                  <a:schemeClr val="tx1"/>
                </a:solidFill>
              </a:defRPr>
            </a:lvl1pPr>
            <a:lvl2pPr marL="571500" indent="-261938">
              <a:spcBef>
                <a:spcPts val="0"/>
              </a:spcBef>
              <a:spcAft>
                <a:spcPts val="200"/>
              </a:spcAft>
              <a:defRPr sz="1800">
                <a:solidFill>
                  <a:schemeClr val="tx1"/>
                </a:solidFill>
              </a:defRPr>
            </a:lvl2pPr>
            <a:lvl3pPr marL="800100" indent="-228600">
              <a:spcBef>
                <a:spcPts val="0"/>
              </a:spcBef>
              <a:spcAft>
                <a:spcPts val="800"/>
              </a:spcAft>
              <a:defRPr sz="1800">
                <a:solidFill>
                  <a:schemeClr val="tx1"/>
                </a:solidFill>
              </a:defRPr>
            </a:lvl3pPr>
            <a:lvl4pPr>
              <a:spcBef>
                <a:spcPts val="0"/>
              </a:spcBef>
              <a:spcAft>
                <a:spcPts val="800"/>
              </a:spcAft>
              <a:buClr>
                <a:schemeClr val="accent1"/>
              </a:buClr>
              <a:defRPr sz="1800">
                <a:solidFill>
                  <a:schemeClr val="tx1"/>
                </a:solidFill>
              </a:defRPr>
            </a:lvl4pPr>
            <a:lvl5pPr>
              <a:spcBef>
                <a:spcPts val="0"/>
              </a:spcBef>
              <a:spcAft>
                <a:spcPts val="800"/>
              </a:spcAft>
              <a:buClr>
                <a:schemeClr val="accent1"/>
              </a:buClr>
              <a:defRPr sz="1800">
                <a:solidFill>
                  <a:schemeClr val="tx1"/>
                </a:solidFill>
              </a:defRPr>
            </a:lvl5pPr>
          </a:lstStyle>
          <a:p>
            <a:pPr lvl="0"/>
            <a:r>
              <a:rPr lang="en-US"/>
              <a:t>Edit Master text styles</a:t>
            </a:r>
          </a:p>
          <a:p>
            <a:pPr lvl="1"/>
            <a:r>
              <a:rPr lang="en-US"/>
              <a:t>Second level</a:t>
            </a:r>
          </a:p>
        </p:txBody>
      </p:sp>
      <p:sp>
        <p:nvSpPr>
          <p:cNvPr id="5" name="Text Placeholder 18"/>
          <p:cNvSpPr>
            <a:spLocks noGrp="1"/>
          </p:cNvSpPr>
          <p:nvPr>
            <p:ph type="body" sz="quarter" idx="11" hasCustomPrompt="1"/>
          </p:nvPr>
        </p:nvSpPr>
        <p:spPr>
          <a:xfrm>
            <a:off x="915305" y="871696"/>
            <a:ext cx="10375903" cy="597900"/>
          </a:xfrm>
        </p:spPr>
        <p:txBody>
          <a:bodyPr tIns="45720">
            <a:noAutofit/>
          </a:bodyPr>
          <a:lstStyle>
            <a:lvl1pPr marL="0" indent="0" algn="l" defTabSz="1219110" rtl="0" eaLnBrk="1" latinLnBrk="0" hangingPunct="1">
              <a:buNone/>
              <a:defRPr lang="en-US" sz="2000" b="0" kern="1200" cap="all" baseline="0" dirty="0">
                <a:solidFill>
                  <a:schemeClr val="tx1"/>
                </a:solidFill>
                <a:latin typeface="Segoe UI" panose="020B0502040204020203" pitchFamily="34" charset="0"/>
                <a:ea typeface="+mn-ea"/>
                <a:cs typeface="Segoe UI" panose="020B0502040204020203" pitchFamily="34" charset="0"/>
              </a:defRPr>
            </a:lvl1pPr>
          </a:lstStyle>
          <a:p>
            <a:pPr lvl="0"/>
            <a:r>
              <a:rPr lang="en-US" dirty="0"/>
              <a:t>SUBTITLE</a:t>
            </a:r>
          </a:p>
        </p:txBody>
      </p:sp>
      <p:sp>
        <p:nvSpPr>
          <p:cNvPr id="16" name="Slide Number Placeholder 5"/>
          <p:cNvSpPr>
            <a:spLocks noGrp="1"/>
          </p:cNvSpPr>
          <p:nvPr>
            <p:ph type="sldNum" sz="quarter" idx="4"/>
          </p:nvPr>
        </p:nvSpPr>
        <p:spPr>
          <a:xfrm>
            <a:off x="910984" y="6363151"/>
            <a:ext cx="274320" cy="228600"/>
          </a:xfrm>
          <a:prstGeom prst="rect">
            <a:avLst/>
          </a:prstGeom>
          <a:noFill/>
        </p:spPr>
        <p:txBody>
          <a:bodyPr/>
          <a:lstStyle>
            <a:lvl1pPr algn="ctr">
              <a:defRPr lang="en-US" sz="1100" b="1" kern="1200" smtClean="0">
                <a:solidFill>
                  <a:schemeClr val="tx1"/>
                </a:solidFill>
                <a:latin typeface="Segoe UI" panose="020B0502040204020203" pitchFamily="34" charset="0"/>
                <a:ea typeface="+mn-ea"/>
                <a:cs typeface="Segoe UI" panose="020B0502040204020203" pitchFamily="34" charset="0"/>
              </a:defRPr>
            </a:lvl1pPr>
          </a:lstStyle>
          <a:p>
            <a:pPr algn="l"/>
            <a:fld id="{0D904593-1668-4B95-BA96-EF3EF43EDF4E}" type="slidenum">
              <a:rPr lang="en-US" smtClean="0"/>
              <a:pPr algn="l"/>
              <a:t>‹#›</a:t>
            </a:fld>
            <a:endParaRPr lang="en-US" dirty="0"/>
          </a:p>
        </p:txBody>
      </p:sp>
      <p:sp>
        <p:nvSpPr>
          <p:cNvPr id="9" name="Text Placeholder 8"/>
          <p:cNvSpPr>
            <a:spLocks noGrp="1"/>
          </p:cNvSpPr>
          <p:nvPr>
            <p:ph type="body" sz="quarter" idx="15" hasCustomPrompt="1"/>
          </p:nvPr>
        </p:nvSpPr>
        <p:spPr>
          <a:xfrm>
            <a:off x="910984" y="1859069"/>
            <a:ext cx="4812808" cy="572536"/>
          </a:xfrm>
          <a:solidFill>
            <a:schemeClr val="accent1"/>
          </a:solidFill>
        </p:spPr>
        <p:txBody>
          <a:bodyPr lIns="137160" rIns="137160" anchor="ctr" anchorCtr="0"/>
          <a:lstStyle>
            <a:lvl1pPr marL="0" indent="0" algn="ctr">
              <a:buNone/>
              <a:defRPr b="1" baseline="0">
                <a:solidFill>
                  <a:schemeClr val="bg1"/>
                </a:solidFill>
              </a:defRPr>
            </a:lvl1pPr>
          </a:lstStyle>
          <a:p>
            <a:r>
              <a:rPr lang="en-US" dirty="0"/>
              <a:t>Column Heading</a:t>
            </a:r>
          </a:p>
        </p:txBody>
      </p:sp>
      <p:sp>
        <p:nvSpPr>
          <p:cNvPr id="10" name="Content Placeholder 2"/>
          <p:cNvSpPr>
            <a:spLocks noGrp="1"/>
          </p:cNvSpPr>
          <p:nvPr>
            <p:ph idx="16"/>
          </p:nvPr>
        </p:nvSpPr>
        <p:spPr>
          <a:xfrm>
            <a:off x="6482721" y="2431603"/>
            <a:ext cx="4808487" cy="3587231"/>
          </a:xfrm>
        </p:spPr>
        <p:txBody>
          <a:bodyPr lIns="137160" tIns="228600">
            <a:noAutofit/>
          </a:bodyPr>
          <a:lstStyle>
            <a:lvl1pPr marL="228600" indent="-228600">
              <a:spcBef>
                <a:spcPts val="1600"/>
              </a:spcBef>
              <a:spcAft>
                <a:spcPts val="0"/>
              </a:spcAft>
              <a:tabLst/>
              <a:defRPr sz="2000">
                <a:solidFill>
                  <a:schemeClr val="tx1"/>
                </a:solidFill>
              </a:defRPr>
            </a:lvl1pPr>
            <a:lvl2pPr marL="571500" indent="-261938">
              <a:spcBef>
                <a:spcPts val="0"/>
              </a:spcBef>
              <a:spcAft>
                <a:spcPts val="200"/>
              </a:spcAft>
              <a:defRPr sz="1800">
                <a:solidFill>
                  <a:schemeClr val="tx1"/>
                </a:solidFill>
              </a:defRPr>
            </a:lvl2pPr>
            <a:lvl3pPr marL="800100" indent="-228600">
              <a:spcBef>
                <a:spcPts val="0"/>
              </a:spcBef>
              <a:spcAft>
                <a:spcPts val="800"/>
              </a:spcAft>
              <a:defRPr sz="1800">
                <a:solidFill>
                  <a:schemeClr val="tx1"/>
                </a:solidFill>
              </a:defRPr>
            </a:lvl3pPr>
            <a:lvl4pPr>
              <a:spcBef>
                <a:spcPts val="0"/>
              </a:spcBef>
              <a:spcAft>
                <a:spcPts val="800"/>
              </a:spcAft>
              <a:buClr>
                <a:schemeClr val="accent1"/>
              </a:buClr>
              <a:defRPr sz="1800">
                <a:solidFill>
                  <a:schemeClr val="tx1"/>
                </a:solidFill>
              </a:defRPr>
            </a:lvl4pPr>
            <a:lvl5pPr>
              <a:spcBef>
                <a:spcPts val="0"/>
              </a:spcBef>
              <a:spcAft>
                <a:spcPts val="800"/>
              </a:spcAft>
              <a:buClr>
                <a:schemeClr val="accent1"/>
              </a:buClr>
              <a:defRPr sz="1800">
                <a:solidFill>
                  <a:schemeClr val="tx1"/>
                </a:solidFill>
              </a:defRPr>
            </a:lvl5pPr>
          </a:lstStyle>
          <a:p>
            <a:pPr lvl="0"/>
            <a:r>
              <a:rPr lang="en-US"/>
              <a:t>Edit Master text styles</a:t>
            </a:r>
          </a:p>
          <a:p>
            <a:pPr lvl="1"/>
            <a:r>
              <a:rPr lang="en-US"/>
              <a:t>Second level</a:t>
            </a:r>
          </a:p>
        </p:txBody>
      </p:sp>
      <p:sp>
        <p:nvSpPr>
          <p:cNvPr id="11" name="Text Placeholder 8"/>
          <p:cNvSpPr>
            <a:spLocks noGrp="1"/>
          </p:cNvSpPr>
          <p:nvPr>
            <p:ph type="body" sz="quarter" idx="17" hasCustomPrompt="1"/>
          </p:nvPr>
        </p:nvSpPr>
        <p:spPr>
          <a:xfrm>
            <a:off x="6478400" y="1859068"/>
            <a:ext cx="4812808" cy="572536"/>
          </a:xfrm>
          <a:solidFill>
            <a:schemeClr val="accent1"/>
          </a:solidFill>
        </p:spPr>
        <p:txBody>
          <a:bodyPr lIns="137160" rIns="137160" anchor="ctr" anchorCtr="0"/>
          <a:lstStyle>
            <a:lvl1pPr marL="0" indent="0" algn="ctr">
              <a:buNone/>
              <a:defRPr b="1" baseline="0">
                <a:solidFill>
                  <a:schemeClr val="bg1"/>
                </a:solidFill>
              </a:defRPr>
            </a:lvl1pPr>
          </a:lstStyle>
          <a:p>
            <a:r>
              <a:rPr lang="en-US" dirty="0"/>
              <a:t>Column Heading</a:t>
            </a:r>
          </a:p>
        </p:txBody>
      </p:sp>
      <p:sp>
        <p:nvSpPr>
          <p:cNvPr id="14" name="TextBox 13"/>
          <p:cNvSpPr txBox="1"/>
          <p:nvPr userDrawn="1"/>
        </p:nvSpPr>
        <p:spPr>
          <a:xfrm>
            <a:off x="-1635760" y="6119337"/>
            <a:ext cx="1399820" cy="738664"/>
          </a:xfrm>
          <a:prstGeom prst="rect">
            <a:avLst/>
          </a:prstGeom>
          <a:noFill/>
        </p:spPr>
        <p:txBody>
          <a:bodyPr wrap="square" lIns="0" tIns="0" rIns="0" bIns="0" rtlCol="0" anchor="b" anchorCtr="0">
            <a:spAutoFit/>
          </a:bodyPr>
          <a:lstStyle/>
          <a:p>
            <a:pPr algn="r"/>
            <a:r>
              <a:rPr lang="en-US" sz="1200" b="1" dirty="0">
                <a:solidFill>
                  <a:schemeClr val="tx2"/>
                </a:solidFill>
                <a:latin typeface="Segoe UI" panose="020B0502040204020203" pitchFamily="34" charset="0"/>
                <a:cs typeface="Segoe UI" panose="020B0502040204020203" pitchFamily="34" charset="0"/>
              </a:rPr>
              <a:t>Two-Column Content</a:t>
            </a:r>
          </a:p>
          <a:p>
            <a:pPr algn="r"/>
            <a:r>
              <a:rPr lang="en-US" sz="1200" dirty="0">
                <a:solidFill>
                  <a:schemeClr val="tx2"/>
                </a:solidFill>
                <a:latin typeface="Segoe UI" panose="020B0502040204020203" pitchFamily="34" charset="0"/>
                <a:cs typeface="Segoe UI" panose="020B0502040204020203" pitchFamily="34" charset="0"/>
              </a:rPr>
              <a:t>With optional column headings.</a:t>
            </a:r>
          </a:p>
        </p:txBody>
      </p:sp>
      <p:sp>
        <p:nvSpPr>
          <p:cNvPr id="19" name="Text Placeholder 8"/>
          <p:cNvSpPr>
            <a:spLocks noGrp="1"/>
          </p:cNvSpPr>
          <p:nvPr>
            <p:ph type="body" sz="quarter" idx="14" hasCustomPrompt="1"/>
          </p:nvPr>
        </p:nvSpPr>
        <p:spPr>
          <a:xfrm>
            <a:off x="-1676400" y="1"/>
            <a:ext cx="1439862" cy="2777923"/>
          </a:xfrm>
        </p:spPr>
        <p:txBody>
          <a:bodyPr>
            <a:noAutofit/>
          </a:bodyPr>
          <a:lstStyle>
            <a:lvl1pPr marL="0" indent="0">
              <a:buNone/>
              <a:defRPr sz="1100" b="1">
                <a:solidFill>
                  <a:schemeClr val="accent1"/>
                </a:solidFill>
              </a:defRPr>
            </a:lvl1pPr>
            <a:lvl2pPr marL="231775" indent="-231775" algn="l">
              <a:buFont typeface="+mj-lt"/>
              <a:buAutoNum type="arabicPeriod"/>
              <a:defRPr sz="1100">
                <a:solidFill>
                  <a:schemeClr val="accent1"/>
                </a:solidFill>
              </a:defRPr>
            </a:lvl2pPr>
          </a:lstStyle>
          <a:p>
            <a:pPr lvl="0"/>
            <a:r>
              <a:rPr lang="en-US" dirty="0"/>
              <a:t>Slide Notes</a:t>
            </a:r>
          </a:p>
          <a:p>
            <a:pPr lvl="1"/>
            <a:r>
              <a:rPr lang="en-US" dirty="0"/>
              <a:t>Numbered steps</a:t>
            </a:r>
          </a:p>
        </p:txBody>
      </p:sp>
      <p:sp>
        <p:nvSpPr>
          <p:cNvPr id="18" name="Date Placeholder 3"/>
          <p:cNvSpPr>
            <a:spLocks noGrp="1"/>
          </p:cNvSpPr>
          <p:nvPr>
            <p:ph type="dt" sz="half" idx="2"/>
          </p:nvPr>
        </p:nvSpPr>
        <p:spPr>
          <a:xfrm>
            <a:off x="3287395" y="6363151"/>
            <a:ext cx="1348740" cy="228600"/>
          </a:xfrm>
          <a:prstGeom prst="rect">
            <a:avLst/>
          </a:prstGeom>
        </p:spPr>
        <p:txBody>
          <a:bodyPr lIns="0" tIns="0" rIns="0" bIns="0"/>
          <a:lstStyle>
            <a:lvl1pPr algn="ctr">
              <a:defRPr lang="en-US" sz="1100" kern="1200" smtClean="0">
                <a:solidFill>
                  <a:schemeClr val="tx1"/>
                </a:solidFill>
                <a:latin typeface="Segoe UI" panose="020B0502040204020203" pitchFamily="34" charset="0"/>
                <a:ea typeface="+mn-ea"/>
                <a:cs typeface="Segoe UI" panose="020B0502040204020203" pitchFamily="34" charset="0"/>
              </a:defRPr>
            </a:lvl1pPr>
          </a:lstStyle>
          <a:p>
            <a:fld id="{DD0B5AFB-117C-46EA-B643-5FA810A8A3CB}" type="datetime4">
              <a:rPr lang="en-US" smtClean="0"/>
              <a:pPr/>
              <a:t>April 13, 2020</a:t>
            </a:fld>
            <a:endParaRPr lang="en-US" dirty="0"/>
          </a:p>
        </p:txBody>
      </p:sp>
      <p:sp>
        <p:nvSpPr>
          <p:cNvPr id="20" name="Footer Placeholder 3"/>
          <p:cNvSpPr>
            <a:spLocks noGrp="1"/>
          </p:cNvSpPr>
          <p:nvPr>
            <p:ph type="ftr" sz="quarter" idx="12"/>
          </p:nvPr>
        </p:nvSpPr>
        <p:spPr>
          <a:xfrm>
            <a:off x="4637884" y="6363151"/>
            <a:ext cx="1397000" cy="228600"/>
          </a:xfrm>
          <a:prstGeom prst="rect">
            <a:avLst/>
          </a:prstGeom>
        </p:spPr>
        <p:txBody>
          <a:bodyPr lIns="0" tIns="0" rIns="0" bIns="0" anchor="ctr" anchorCtr="0"/>
          <a:lstStyle>
            <a:lvl1pPr>
              <a:defRPr sz="1100">
                <a:latin typeface="Segoe UI" panose="020B0502040204020203" pitchFamily="34" charset="0"/>
                <a:cs typeface="Segoe UI" panose="020B0502040204020203" pitchFamily="34" charset="0"/>
              </a:defRPr>
            </a:lvl1pPr>
          </a:lstStyle>
          <a:p>
            <a:r>
              <a:rPr lang="en-US" dirty="0"/>
              <a:t>|  Micron Confidential</a:t>
            </a:r>
          </a:p>
        </p:txBody>
      </p:sp>
    </p:spTree>
    <p:extLst>
      <p:ext uri="{BB962C8B-B14F-4D97-AF65-F5344CB8AC3E}">
        <p14:creationId xmlns:p14="http://schemas.microsoft.com/office/powerpoint/2010/main" val="2956528988"/>
      </p:ext>
    </p:extLst>
  </p:cSld>
  <p:clrMapOvr>
    <a:masterClrMapping/>
  </p:clrMapOvr>
  <p:hf hdr="0"/>
  <p:extLst>
    <p:ext uri="{DCECCB84-F9BA-43D5-87BE-67443E8EF086}">
      <p15:sldGuideLst xmlns:p15="http://schemas.microsoft.com/office/powerpoint/2012/main">
        <p15:guide id="1" orient="horz" pos="4112">
          <p15:clr>
            <a:srgbClr val="FBAE40"/>
          </p15:clr>
        </p15:guide>
        <p15:guide id="2" pos="384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hree-Column Content">
    <p:spTree>
      <p:nvGrpSpPr>
        <p:cNvPr id="1" name=""/>
        <p:cNvGrpSpPr/>
        <p:nvPr/>
      </p:nvGrpSpPr>
      <p:grpSpPr>
        <a:xfrm>
          <a:off x="0" y="0"/>
          <a:ext cx="0" cy="0"/>
          <a:chOff x="0" y="0"/>
          <a:chExt cx="0" cy="0"/>
        </a:xfrm>
      </p:grpSpPr>
      <p:sp>
        <p:nvSpPr>
          <p:cNvPr id="2" name="Title 1"/>
          <p:cNvSpPr>
            <a:spLocks noGrp="1"/>
          </p:cNvSpPr>
          <p:nvPr>
            <p:ph type="title"/>
          </p:nvPr>
        </p:nvSpPr>
        <p:spPr>
          <a:xfrm>
            <a:off x="915306" y="0"/>
            <a:ext cx="10375902" cy="932313"/>
          </a:xfrm>
        </p:spPr>
        <p:txBody>
          <a:bodyPr bIns="45720" anchor="b">
            <a:normAutofit/>
          </a:bodyPr>
          <a:lstStyle>
            <a:lvl1pPr algn="l" defTabSz="1219110" rtl="0" eaLnBrk="1" latinLnBrk="0" hangingPunct="1">
              <a:spcBef>
                <a:spcPct val="0"/>
              </a:spcBef>
              <a:buNone/>
              <a:defRPr lang="en-US" sz="3200" kern="1200" dirty="0">
                <a:solidFill>
                  <a:schemeClr val="tx1"/>
                </a:solidFill>
                <a:latin typeface="Segoe UI Semibold" panose="020B0702040204020203" pitchFamily="34" charset="0"/>
                <a:ea typeface="+mj-ea"/>
                <a:cs typeface="Segoe UI Semibold" panose="020B0702040204020203"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915305" y="2431604"/>
            <a:ext cx="3200400" cy="3587231"/>
          </a:xfrm>
        </p:spPr>
        <p:txBody>
          <a:bodyPr lIns="137160" tIns="228600">
            <a:noAutofit/>
          </a:bodyPr>
          <a:lstStyle>
            <a:lvl1pPr marL="228600" indent="-228600">
              <a:spcBef>
                <a:spcPts val="1600"/>
              </a:spcBef>
              <a:spcAft>
                <a:spcPts val="0"/>
              </a:spcAft>
              <a:tabLst/>
              <a:defRPr sz="2000">
                <a:solidFill>
                  <a:schemeClr val="tx1"/>
                </a:solidFill>
              </a:defRPr>
            </a:lvl1pPr>
            <a:lvl2pPr marL="571500" indent="-261938">
              <a:spcBef>
                <a:spcPts val="0"/>
              </a:spcBef>
              <a:spcAft>
                <a:spcPts val="200"/>
              </a:spcAft>
              <a:defRPr sz="1800">
                <a:solidFill>
                  <a:schemeClr val="tx1"/>
                </a:solidFill>
              </a:defRPr>
            </a:lvl2pPr>
            <a:lvl3pPr marL="800100" indent="-228600">
              <a:spcBef>
                <a:spcPts val="0"/>
              </a:spcBef>
              <a:spcAft>
                <a:spcPts val="800"/>
              </a:spcAft>
              <a:defRPr sz="1800">
                <a:solidFill>
                  <a:schemeClr val="tx1"/>
                </a:solidFill>
              </a:defRPr>
            </a:lvl3pPr>
            <a:lvl4pPr>
              <a:spcBef>
                <a:spcPts val="0"/>
              </a:spcBef>
              <a:spcAft>
                <a:spcPts val="800"/>
              </a:spcAft>
              <a:buClr>
                <a:schemeClr val="accent1"/>
              </a:buClr>
              <a:defRPr sz="1800">
                <a:solidFill>
                  <a:schemeClr val="tx1"/>
                </a:solidFill>
              </a:defRPr>
            </a:lvl4pPr>
            <a:lvl5pPr>
              <a:spcBef>
                <a:spcPts val="0"/>
              </a:spcBef>
              <a:spcAft>
                <a:spcPts val="800"/>
              </a:spcAft>
              <a:buClr>
                <a:schemeClr val="accent1"/>
              </a:buClr>
              <a:defRPr sz="1800">
                <a:solidFill>
                  <a:schemeClr val="tx1"/>
                </a:solidFill>
              </a:defRPr>
            </a:lvl5pPr>
          </a:lstStyle>
          <a:p>
            <a:pPr lvl="0"/>
            <a:r>
              <a:rPr lang="en-US"/>
              <a:t>Edit Master text styles</a:t>
            </a:r>
          </a:p>
          <a:p>
            <a:pPr lvl="1"/>
            <a:r>
              <a:rPr lang="en-US"/>
              <a:t>Second level</a:t>
            </a:r>
          </a:p>
        </p:txBody>
      </p:sp>
      <p:sp>
        <p:nvSpPr>
          <p:cNvPr id="5" name="Text Placeholder 18"/>
          <p:cNvSpPr>
            <a:spLocks noGrp="1"/>
          </p:cNvSpPr>
          <p:nvPr>
            <p:ph type="body" sz="quarter" idx="11" hasCustomPrompt="1"/>
          </p:nvPr>
        </p:nvSpPr>
        <p:spPr>
          <a:xfrm>
            <a:off x="915305" y="871696"/>
            <a:ext cx="10375903" cy="597900"/>
          </a:xfrm>
        </p:spPr>
        <p:txBody>
          <a:bodyPr tIns="45720">
            <a:noAutofit/>
          </a:bodyPr>
          <a:lstStyle>
            <a:lvl1pPr marL="0" indent="0" algn="l" defTabSz="1219110" rtl="0" eaLnBrk="1" latinLnBrk="0" hangingPunct="1">
              <a:buNone/>
              <a:defRPr lang="en-US" sz="2000" b="0" kern="1200" cap="all" baseline="0" dirty="0">
                <a:solidFill>
                  <a:schemeClr val="tx1"/>
                </a:solidFill>
                <a:latin typeface="Segoe UI" panose="020B0502040204020203" pitchFamily="34" charset="0"/>
                <a:ea typeface="+mn-ea"/>
                <a:cs typeface="Segoe UI" panose="020B0502040204020203" pitchFamily="34" charset="0"/>
              </a:defRPr>
            </a:lvl1pPr>
          </a:lstStyle>
          <a:p>
            <a:pPr lvl="0"/>
            <a:r>
              <a:rPr lang="en-US" dirty="0"/>
              <a:t>SUBTITLE</a:t>
            </a:r>
          </a:p>
        </p:txBody>
      </p:sp>
      <p:sp>
        <p:nvSpPr>
          <p:cNvPr id="16" name="Slide Number Placeholder 5"/>
          <p:cNvSpPr>
            <a:spLocks noGrp="1"/>
          </p:cNvSpPr>
          <p:nvPr>
            <p:ph type="sldNum" sz="quarter" idx="4"/>
          </p:nvPr>
        </p:nvSpPr>
        <p:spPr>
          <a:xfrm>
            <a:off x="910984" y="6363151"/>
            <a:ext cx="274320" cy="228600"/>
          </a:xfrm>
          <a:prstGeom prst="rect">
            <a:avLst/>
          </a:prstGeom>
          <a:noFill/>
        </p:spPr>
        <p:txBody>
          <a:bodyPr/>
          <a:lstStyle>
            <a:lvl1pPr algn="ctr">
              <a:defRPr lang="en-US" sz="1100" b="1" kern="1200" smtClean="0">
                <a:solidFill>
                  <a:schemeClr val="tx1"/>
                </a:solidFill>
                <a:latin typeface="Segoe UI" panose="020B0502040204020203" pitchFamily="34" charset="0"/>
                <a:ea typeface="+mn-ea"/>
                <a:cs typeface="Segoe UI" panose="020B0502040204020203" pitchFamily="34" charset="0"/>
              </a:defRPr>
            </a:lvl1pPr>
          </a:lstStyle>
          <a:p>
            <a:pPr algn="l"/>
            <a:fld id="{0D904593-1668-4B95-BA96-EF3EF43EDF4E}" type="slidenum">
              <a:rPr lang="en-US" smtClean="0"/>
              <a:pPr algn="l"/>
              <a:t>‹#›</a:t>
            </a:fld>
            <a:endParaRPr lang="en-US" dirty="0"/>
          </a:p>
        </p:txBody>
      </p:sp>
      <p:sp>
        <p:nvSpPr>
          <p:cNvPr id="9" name="Text Placeholder 8"/>
          <p:cNvSpPr>
            <a:spLocks noGrp="1"/>
          </p:cNvSpPr>
          <p:nvPr>
            <p:ph type="body" sz="quarter" idx="15" hasCustomPrompt="1"/>
          </p:nvPr>
        </p:nvSpPr>
        <p:spPr>
          <a:xfrm>
            <a:off x="910984" y="1848674"/>
            <a:ext cx="3200400" cy="572536"/>
          </a:xfrm>
          <a:solidFill>
            <a:schemeClr val="accent1"/>
          </a:solidFill>
        </p:spPr>
        <p:txBody>
          <a:bodyPr lIns="137160" rIns="137160" anchor="ctr" anchorCtr="0"/>
          <a:lstStyle>
            <a:lvl1pPr marL="0" indent="0" algn="ctr">
              <a:buNone/>
              <a:defRPr b="1" baseline="0">
                <a:solidFill>
                  <a:schemeClr val="bg1"/>
                </a:solidFill>
              </a:defRPr>
            </a:lvl1pPr>
          </a:lstStyle>
          <a:p>
            <a:r>
              <a:rPr lang="en-US" dirty="0"/>
              <a:t>Column Heading</a:t>
            </a:r>
          </a:p>
        </p:txBody>
      </p:sp>
      <p:sp>
        <p:nvSpPr>
          <p:cNvPr id="10" name="Content Placeholder 2"/>
          <p:cNvSpPr>
            <a:spLocks noGrp="1"/>
          </p:cNvSpPr>
          <p:nvPr>
            <p:ph idx="16"/>
          </p:nvPr>
        </p:nvSpPr>
        <p:spPr>
          <a:xfrm>
            <a:off x="4503056" y="2421211"/>
            <a:ext cx="3200400" cy="3597624"/>
          </a:xfrm>
        </p:spPr>
        <p:txBody>
          <a:bodyPr lIns="137160" tIns="228600">
            <a:noAutofit/>
          </a:bodyPr>
          <a:lstStyle>
            <a:lvl1pPr marL="228600" indent="-228600">
              <a:spcBef>
                <a:spcPts val="1600"/>
              </a:spcBef>
              <a:spcAft>
                <a:spcPts val="0"/>
              </a:spcAft>
              <a:tabLst/>
              <a:defRPr sz="2000">
                <a:solidFill>
                  <a:schemeClr val="tx1"/>
                </a:solidFill>
              </a:defRPr>
            </a:lvl1pPr>
            <a:lvl2pPr marL="571500" indent="-261938">
              <a:spcBef>
                <a:spcPts val="0"/>
              </a:spcBef>
              <a:spcAft>
                <a:spcPts val="200"/>
              </a:spcAft>
              <a:defRPr sz="1800">
                <a:solidFill>
                  <a:schemeClr val="tx1"/>
                </a:solidFill>
              </a:defRPr>
            </a:lvl2pPr>
            <a:lvl3pPr marL="800100" indent="-228600">
              <a:spcBef>
                <a:spcPts val="0"/>
              </a:spcBef>
              <a:spcAft>
                <a:spcPts val="800"/>
              </a:spcAft>
              <a:defRPr sz="1800">
                <a:solidFill>
                  <a:schemeClr val="tx1"/>
                </a:solidFill>
              </a:defRPr>
            </a:lvl3pPr>
            <a:lvl4pPr>
              <a:spcBef>
                <a:spcPts val="0"/>
              </a:spcBef>
              <a:spcAft>
                <a:spcPts val="800"/>
              </a:spcAft>
              <a:buClr>
                <a:schemeClr val="accent1"/>
              </a:buClr>
              <a:defRPr sz="1800">
                <a:solidFill>
                  <a:schemeClr val="tx1"/>
                </a:solidFill>
              </a:defRPr>
            </a:lvl4pPr>
            <a:lvl5pPr>
              <a:spcBef>
                <a:spcPts val="0"/>
              </a:spcBef>
              <a:spcAft>
                <a:spcPts val="800"/>
              </a:spcAft>
              <a:buClr>
                <a:schemeClr val="accent1"/>
              </a:buClr>
              <a:defRPr sz="1800">
                <a:solidFill>
                  <a:schemeClr val="tx1"/>
                </a:solidFill>
              </a:defRPr>
            </a:lvl5pPr>
          </a:lstStyle>
          <a:p>
            <a:pPr lvl="0"/>
            <a:r>
              <a:rPr lang="en-US"/>
              <a:t>Edit Master text styles</a:t>
            </a:r>
          </a:p>
          <a:p>
            <a:pPr lvl="1"/>
            <a:r>
              <a:rPr lang="en-US"/>
              <a:t>Second level</a:t>
            </a:r>
          </a:p>
        </p:txBody>
      </p:sp>
      <p:sp>
        <p:nvSpPr>
          <p:cNvPr id="11" name="Text Placeholder 8"/>
          <p:cNvSpPr>
            <a:spLocks noGrp="1"/>
          </p:cNvSpPr>
          <p:nvPr>
            <p:ph type="body" sz="quarter" idx="17" hasCustomPrompt="1"/>
          </p:nvPr>
        </p:nvSpPr>
        <p:spPr>
          <a:xfrm>
            <a:off x="4500896" y="1848674"/>
            <a:ext cx="3200400" cy="572536"/>
          </a:xfrm>
          <a:solidFill>
            <a:schemeClr val="accent1"/>
          </a:solidFill>
        </p:spPr>
        <p:txBody>
          <a:bodyPr lIns="137160" rIns="137160" anchor="ctr" anchorCtr="0"/>
          <a:lstStyle>
            <a:lvl1pPr marL="0" indent="0" algn="ctr">
              <a:buNone/>
              <a:defRPr b="1" baseline="0">
                <a:solidFill>
                  <a:schemeClr val="bg1"/>
                </a:solidFill>
              </a:defRPr>
            </a:lvl1pPr>
          </a:lstStyle>
          <a:p>
            <a:r>
              <a:rPr lang="en-US" dirty="0"/>
              <a:t>Column Heading</a:t>
            </a:r>
          </a:p>
        </p:txBody>
      </p:sp>
      <p:sp>
        <p:nvSpPr>
          <p:cNvPr id="12" name="Text Placeholder 8"/>
          <p:cNvSpPr>
            <a:spLocks noGrp="1"/>
          </p:cNvSpPr>
          <p:nvPr>
            <p:ph type="body" sz="quarter" idx="18" hasCustomPrompt="1"/>
          </p:nvPr>
        </p:nvSpPr>
        <p:spPr>
          <a:xfrm>
            <a:off x="8090808" y="1848674"/>
            <a:ext cx="3200400" cy="572536"/>
          </a:xfrm>
          <a:solidFill>
            <a:schemeClr val="accent1"/>
          </a:solidFill>
        </p:spPr>
        <p:txBody>
          <a:bodyPr lIns="137160" rIns="137160" anchor="ctr" anchorCtr="0"/>
          <a:lstStyle>
            <a:lvl1pPr marL="0" indent="0" algn="ctr">
              <a:buNone/>
              <a:defRPr b="1" baseline="0">
                <a:solidFill>
                  <a:schemeClr val="bg1"/>
                </a:solidFill>
              </a:defRPr>
            </a:lvl1pPr>
          </a:lstStyle>
          <a:p>
            <a:r>
              <a:rPr lang="en-US" dirty="0"/>
              <a:t>Column Heading</a:t>
            </a:r>
          </a:p>
        </p:txBody>
      </p:sp>
      <p:sp>
        <p:nvSpPr>
          <p:cNvPr id="13" name="Content Placeholder 2"/>
          <p:cNvSpPr>
            <a:spLocks noGrp="1"/>
          </p:cNvSpPr>
          <p:nvPr>
            <p:ph idx="19"/>
          </p:nvPr>
        </p:nvSpPr>
        <p:spPr>
          <a:xfrm>
            <a:off x="8090808" y="2431604"/>
            <a:ext cx="3200400" cy="3576837"/>
          </a:xfrm>
        </p:spPr>
        <p:txBody>
          <a:bodyPr lIns="137160" tIns="228600">
            <a:noAutofit/>
          </a:bodyPr>
          <a:lstStyle>
            <a:lvl1pPr marL="228600" indent="-228600">
              <a:spcBef>
                <a:spcPts val="1600"/>
              </a:spcBef>
              <a:spcAft>
                <a:spcPts val="0"/>
              </a:spcAft>
              <a:tabLst/>
              <a:defRPr sz="2000">
                <a:solidFill>
                  <a:schemeClr val="tx1"/>
                </a:solidFill>
              </a:defRPr>
            </a:lvl1pPr>
            <a:lvl2pPr marL="571500" indent="-261938">
              <a:spcBef>
                <a:spcPts val="0"/>
              </a:spcBef>
              <a:spcAft>
                <a:spcPts val="200"/>
              </a:spcAft>
              <a:defRPr sz="1800">
                <a:solidFill>
                  <a:schemeClr val="tx1"/>
                </a:solidFill>
              </a:defRPr>
            </a:lvl2pPr>
            <a:lvl3pPr marL="800100" indent="-228600">
              <a:spcBef>
                <a:spcPts val="0"/>
              </a:spcBef>
              <a:spcAft>
                <a:spcPts val="800"/>
              </a:spcAft>
              <a:defRPr sz="1800">
                <a:solidFill>
                  <a:schemeClr val="tx1"/>
                </a:solidFill>
              </a:defRPr>
            </a:lvl3pPr>
            <a:lvl4pPr>
              <a:spcBef>
                <a:spcPts val="0"/>
              </a:spcBef>
              <a:spcAft>
                <a:spcPts val="800"/>
              </a:spcAft>
              <a:buClr>
                <a:schemeClr val="accent1"/>
              </a:buClr>
              <a:defRPr sz="1800">
                <a:solidFill>
                  <a:schemeClr val="tx1"/>
                </a:solidFill>
              </a:defRPr>
            </a:lvl4pPr>
            <a:lvl5pPr>
              <a:spcBef>
                <a:spcPts val="0"/>
              </a:spcBef>
              <a:spcAft>
                <a:spcPts val="800"/>
              </a:spcAft>
              <a:buClr>
                <a:schemeClr val="accent1"/>
              </a:buClr>
              <a:defRPr sz="1800">
                <a:solidFill>
                  <a:schemeClr val="tx1"/>
                </a:solidFill>
              </a:defRPr>
            </a:lvl5pPr>
          </a:lstStyle>
          <a:p>
            <a:pPr lvl="0"/>
            <a:r>
              <a:rPr lang="en-US"/>
              <a:t>Edit Master text styles</a:t>
            </a:r>
          </a:p>
          <a:p>
            <a:pPr lvl="1"/>
            <a:r>
              <a:rPr lang="en-US"/>
              <a:t>Second level</a:t>
            </a:r>
          </a:p>
        </p:txBody>
      </p:sp>
      <p:sp>
        <p:nvSpPr>
          <p:cNvPr id="18" name="TextBox 17"/>
          <p:cNvSpPr txBox="1"/>
          <p:nvPr userDrawn="1"/>
        </p:nvSpPr>
        <p:spPr>
          <a:xfrm>
            <a:off x="-1635760" y="6119337"/>
            <a:ext cx="1399820" cy="738664"/>
          </a:xfrm>
          <a:prstGeom prst="rect">
            <a:avLst/>
          </a:prstGeom>
          <a:noFill/>
        </p:spPr>
        <p:txBody>
          <a:bodyPr wrap="square" lIns="0" tIns="0" rIns="0" bIns="0" rtlCol="0" anchor="b" anchorCtr="0">
            <a:spAutoFit/>
          </a:bodyPr>
          <a:lstStyle/>
          <a:p>
            <a:pPr algn="r"/>
            <a:r>
              <a:rPr lang="en-US" sz="1200" b="1" dirty="0">
                <a:solidFill>
                  <a:schemeClr val="tx2"/>
                </a:solidFill>
                <a:latin typeface="Segoe UI" panose="020B0502040204020203" pitchFamily="34" charset="0"/>
                <a:cs typeface="Segoe UI" panose="020B0502040204020203" pitchFamily="34" charset="0"/>
              </a:rPr>
              <a:t>Three-Column Content</a:t>
            </a:r>
          </a:p>
          <a:p>
            <a:pPr algn="r"/>
            <a:r>
              <a:rPr lang="en-US" sz="1200" dirty="0">
                <a:solidFill>
                  <a:schemeClr val="tx2"/>
                </a:solidFill>
                <a:latin typeface="Segoe UI" panose="020B0502040204020203" pitchFamily="34" charset="0"/>
                <a:cs typeface="Segoe UI" panose="020B0502040204020203" pitchFamily="34" charset="0"/>
              </a:rPr>
              <a:t>With optional column headings.</a:t>
            </a:r>
          </a:p>
        </p:txBody>
      </p:sp>
      <p:sp>
        <p:nvSpPr>
          <p:cNvPr id="21" name="Text Placeholder 8"/>
          <p:cNvSpPr>
            <a:spLocks noGrp="1"/>
          </p:cNvSpPr>
          <p:nvPr>
            <p:ph type="body" sz="quarter" idx="14" hasCustomPrompt="1"/>
          </p:nvPr>
        </p:nvSpPr>
        <p:spPr>
          <a:xfrm>
            <a:off x="-1676400" y="1"/>
            <a:ext cx="1439862" cy="2777923"/>
          </a:xfrm>
        </p:spPr>
        <p:txBody>
          <a:bodyPr>
            <a:noAutofit/>
          </a:bodyPr>
          <a:lstStyle>
            <a:lvl1pPr marL="0" indent="0">
              <a:buNone/>
              <a:defRPr sz="1100" b="1">
                <a:solidFill>
                  <a:schemeClr val="accent1"/>
                </a:solidFill>
              </a:defRPr>
            </a:lvl1pPr>
            <a:lvl2pPr marL="231775" indent="-231775" algn="l">
              <a:buFont typeface="+mj-lt"/>
              <a:buAutoNum type="arabicPeriod"/>
              <a:defRPr sz="1100">
                <a:solidFill>
                  <a:schemeClr val="accent1"/>
                </a:solidFill>
              </a:defRPr>
            </a:lvl2pPr>
          </a:lstStyle>
          <a:p>
            <a:pPr lvl="0"/>
            <a:r>
              <a:rPr lang="en-US" dirty="0"/>
              <a:t>Slide Notes</a:t>
            </a:r>
          </a:p>
          <a:p>
            <a:pPr lvl="1"/>
            <a:r>
              <a:rPr lang="en-US" dirty="0"/>
              <a:t>Numbered steps</a:t>
            </a:r>
          </a:p>
        </p:txBody>
      </p:sp>
      <p:sp>
        <p:nvSpPr>
          <p:cNvPr id="20" name="Date Placeholder 3"/>
          <p:cNvSpPr>
            <a:spLocks noGrp="1"/>
          </p:cNvSpPr>
          <p:nvPr>
            <p:ph type="dt" sz="half" idx="2"/>
          </p:nvPr>
        </p:nvSpPr>
        <p:spPr>
          <a:xfrm>
            <a:off x="3287395" y="6363151"/>
            <a:ext cx="1348740" cy="228600"/>
          </a:xfrm>
          <a:prstGeom prst="rect">
            <a:avLst/>
          </a:prstGeom>
        </p:spPr>
        <p:txBody>
          <a:bodyPr lIns="0" tIns="0" rIns="0" bIns="0"/>
          <a:lstStyle>
            <a:lvl1pPr algn="ctr">
              <a:defRPr lang="en-US" sz="1100" kern="1200" smtClean="0">
                <a:solidFill>
                  <a:schemeClr val="tx1"/>
                </a:solidFill>
                <a:latin typeface="Segoe UI" panose="020B0502040204020203" pitchFamily="34" charset="0"/>
                <a:ea typeface="+mn-ea"/>
                <a:cs typeface="Segoe UI" panose="020B0502040204020203" pitchFamily="34" charset="0"/>
              </a:defRPr>
            </a:lvl1pPr>
          </a:lstStyle>
          <a:p>
            <a:fld id="{DD0B5AFB-117C-46EA-B643-5FA810A8A3CB}" type="datetime4">
              <a:rPr lang="en-US" smtClean="0"/>
              <a:pPr/>
              <a:t>April 13, 2020</a:t>
            </a:fld>
            <a:endParaRPr lang="en-US" dirty="0"/>
          </a:p>
        </p:txBody>
      </p:sp>
      <p:sp>
        <p:nvSpPr>
          <p:cNvPr id="22" name="Footer Placeholder 3"/>
          <p:cNvSpPr>
            <a:spLocks noGrp="1"/>
          </p:cNvSpPr>
          <p:nvPr>
            <p:ph type="ftr" sz="quarter" idx="12"/>
          </p:nvPr>
        </p:nvSpPr>
        <p:spPr>
          <a:xfrm>
            <a:off x="4637884" y="6363151"/>
            <a:ext cx="1397000" cy="228600"/>
          </a:xfrm>
          <a:prstGeom prst="rect">
            <a:avLst/>
          </a:prstGeom>
        </p:spPr>
        <p:txBody>
          <a:bodyPr lIns="0" tIns="0" rIns="0" bIns="0" anchor="ctr" anchorCtr="0"/>
          <a:lstStyle>
            <a:lvl1pPr>
              <a:defRPr sz="1100">
                <a:latin typeface="Segoe UI" panose="020B0502040204020203" pitchFamily="34" charset="0"/>
                <a:cs typeface="Segoe UI" panose="020B0502040204020203" pitchFamily="34" charset="0"/>
              </a:defRPr>
            </a:lvl1pPr>
          </a:lstStyle>
          <a:p>
            <a:r>
              <a:rPr lang="en-US" dirty="0"/>
              <a:t>|  Micron Confidential</a:t>
            </a:r>
          </a:p>
        </p:txBody>
      </p:sp>
    </p:spTree>
    <p:extLst>
      <p:ext uri="{BB962C8B-B14F-4D97-AF65-F5344CB8AC3E}">
        <p14:creationId xmlns:p14="http://schemas.microsoft.com/office/powerpoint/2010/main" val="3475664230"/>
      </p:ext>
    </p:extLst>
  </p:cSld>
  <p:clrMapOvr>
    <a:masterClrMapping/>
  </p:clrMapOvr>
  <p:hf hdr="0"/>
  <p:extLst>
    <p:ext uri="{DCECCB84-F9BA-43D5-87BE-67443E8EF086}">
      <p15:sldGuideLst xmlns:p15="http://schemas.microsoft.com/office/powerpoint/2012/main">
        <p15:guide id="1" orient="horz" pos="4112">
          <p15:clr>
            <a:srgbClr val="FBAE40"/>
          </p15:clr>
        </p15:guide>
        <p15:guide id="2" pos="3840">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Full Photo with Left Text">
    <p:bg>
      <p:bgPr>
        <a:solidFill>
          <a:schemeClr val="accent1"/>
        </a:solidFill>
        <a:effectLst/>
      </p:bgPr>
    </p:bg>
    <p:spTree>
      <p:nvGrpSpPr>
        <p:cNvPr id="1" name=""/>
        <p:cNvGrpSpPr/>
        <p:nvPr/>
      </p:nvGrpSpPr>
      <p:grpSpPr>
        <a:xfrm>
          <a:off x="0" y="0"/>
          <a:ext cx="0" cy="0"/>
          <a:chOff x="0" y="0"/>
          <a:chExt cx="0" cy="0"/>
        </a:xfrm>
      </p:grpSpPr>
      <p:sp>
        <p:nvSpPr>
          <p:cNvPr id="3" name="Text Placeholder 2"/>
          <p:cNvSpPr>
            <a:spLocks noGrp="1"/>
          </p:cNvSpPr>
          <p:nvPr>
            <p:ph type="body" sz="quarter" idx="10" hasCustomPrompt="1"/>
          </p:nvPr>
        </p:nvSpPr>
        <p:spPr>
          <a:xfrm>
            <a:off x="0" y="0"/>
            <a:ext cx="7010400" cy="6858000"/>
          </a:xfrm>
          <a:gradFill>
            <a:gsLst>
              <a:gs pos="20000">
                <a:schemeClr val="tx2"/>
              </a:gs>
              <a:gs pos="100000">
                <a:schemeClr val="tx2">
                  <a:alpha val="0"/>
                </a:schemeClr>
              </a:gs>
            </a:gsLst>
            <a:lin ang="0" scaled="0"/>
          </a:gradFill>
        </p:spPr>
        <p:txBody>
          <a:bodyPr lIns="914400" tIns="914400"/>
          <a:lstStyle>
            <a:lvl1pPr marL="0" indent="0">
              <a:spcBef>
                <a:spcPts val="2400"/>
              </a:spcBef>
              <a:spcAft>
                <a:spcPts val="0"/>
              </a:spcAft>
              <a:buNone/>
              <a:defRPr b="1">
                <a:solidFill>
                  <a:schemeClr val="bg1"/>
                </a:solidFill>
              </a:defRPr>
            </a:lvl1pPr>
          </a:lstStyle>
          <a:p>
            <a:pPr lvl="0"/>
            <a:r>
              <a:rPr lang="en-US" dirty="0"/>
              <a:t>Simple text over photo</a:t>
            </a:r>
          </a:p>
        </p:txBody>
      </p:sp>
      <p:sp>
        <p:nvSpPr>
          <p:cNvPr id="6" name="TextBox 5"/>
          <p:cNvSpPr txBox="1"/>
          <p:nvPr userDrawn="1"/>
        </p:nvSpPr>
        <p:spPr>
          <a:xfrm>
            <a:off x="-1635760" y="6119337"/>
            <a:ext cx="1399820" cy="738664"/>
          </a:xfrm>
          <a:prstGeom prst="rect">
            <a:avLst/>
          </a:prstGeom>
          <a:noFill/>
        </p:spPr>
        <p:txBody>
          <a:bodyPr wrap="square" lIns="0" tIns="0" rIns="0" bIns="0" rtlCol="0" anchor="b" anchorCtr="0">
            <a:spAutoFit/>
          </a:bodyPr>
          <a:lstStyle/>
          <a:p>
            <a:pPr algn="r"/>
            <a:r>
              <a:rPr lang="en-US" sz="1200" b="1" dirty="0">
                <a:solidFill>
                  <a:schemeClr val="tx2"/>
                </a:solidFill>
                <a:latin typeface="Segoe UI" panose="020B0502040204020203" pitchFamily="34" charset="0"/>
                <a:cs typeface="Segoe UI" panose="020B0502040204020203" pitchFamily="34" charset="0"/>
              </a:rPr>
              <a:t>Full Photo </a:t>
            </a:r>
            <a:br>
              <a:rPr lang="en-US" sz="1200" b="1" dirty="0">
                <a:solidFill>
                  <a:schemeClr val="tx2"/>
                </a:solidFill>
                <a:latin typeface="Segoe UI" panose="020B0502040204020203" pitchFamily="34" charset="0"/>
                <a:cs typeface="Segoe UI" panose="020B0502040204020203" pitchFamily="34" charset="0"/>
              </a:rPr>
            </a:br>
            <a:r>
              <a:rPr lang="en-US" sz="1200" b="1" dirty="0">
                <a:solidFill>
                  <a:schemeClr val="tx2"/>
                </a:solidFill>
                <a:latin typeface="Segoe UI" panose="020B0502040204020203" pitchFamily="34" charset="0"/>
                <a:cs typeface="Segoe UI" panose="020B0502040204020203" pitchFamily="34" charset="0"/>
              </a:rPr>
              <a:t>with Left Text</a:t>
            </a:r>
          </a:p>
          <a:p>
            <a:pPr algn="r"/>
            <a:r>
              <a:rPr lang="en-US" sz="1200" dirty="0">
                <a:solidFill>
                  <a:schemeClr val="tx2"/>
                </a:solidFill>
                <a:latin typeface="Segoe UI" panose="020B0502040204020203" pitchFamily="34" charset="0"/>
                <a:cs typeface="Segoe UI" panose="020B0502040204020203" pitchFamily="34" charset="0"/>
              </a:rPr>
              <a:t>For integrating text and photos.</a:t>
            </a:r>
          </a:p>
        </p:txBody>
      </p:sp>
      <p:sp>
        <p:nvSpPr>
          <p:cNvPr id="9" name="Text Placeholder 8"/>
          <p:cNvSpPr>
            <a:spLocks noGrp="1"/>
          </p:cNvSpPr>
          <p:nvPr>
            <p:ph type="body" sz="quarter" idx="14" hasCustomPrompt="1"/>
          </p:nvPr>
        </p:nvSpPr>
        <p:spPr>
          <a:xfrm>
            <a:off x="-1676400" y="1"/>
            <a:ext cx="1439862" cy="2777923"/>
          </a:xfrm>
        </p:spPr>
        <p:txBody>
          <a:bodyPr>
            <a:noAutofit/>
          </a:bodyPr>
          <a:lstStyle>
            <a:lvl1pPr marL="0" indent="0">
              <a:buNone/>
              <a:defRPr sz="1100" b="1">
                <a:solidFill>
                  <a:schemeClr val="accent1"/>
                </a:solidFill>
              </a:defRPr>
            </a:lvl1pPr>
            <a:lvl2pPr marL="231775" indent="-231775" algn="l">
              <a:buFont typeface="+mj-lt"/>
              <a:buAutoNum type="arabicPeriod"/>
              <a:defRPr sz="1100">
                <a:solidFill>
                  <a:schemeClr val="accent1"/>
                </a:solidFill>
              </a:defRPr>
            </a:lvl2pPr>
          </a:lstStyle>
          <a:p>
            <a:pPr lvl="0"/>
            <a:r>
              <a:rPr lang="en-US" dirty="0"/>
              <a:t>Slide Notes</a:t>
            </a:r>
          </a:p>
          <a:p>
            <a:pPr lvl="1"/>
            <a:r>
              <a:rPr lang="en-US" dirty="0"/>
              <a:t>Numbered steps</a:t>
            </a:r>
          </a:p>
        </p:txBody>
      </p:sp>
      <p:sp>
        <p:nvSpPr>
          <p:cNvPr id="5" name="Date Placeholder 3"/>
          <p:cNvSpPr>
            <a:spLocks noGrp="1"/>
          </p:cNvSpPr>
          <p:nvPr>
            <p:ph type="dt" sz="half" idx="2"/>
          </p:nvPr>
        </p:nvSpPr>
        <p:spPr>
          <a:xfrm>
            <a:off x="12585457" y="5853279"/>
            <a:ext cx="274320" cy="228600"/>
          </a:xfrm>
          <a:prstGeom prst="rect">
            <a:avLst/>
          </a:prstGeom>
        </p:spPr>
        <p:txBody>
          <a:bodyPr lIns="0" tIns="0" rIns="0" bIns="0"/>
          <a:lstStyle>
            <a:lvl1pPr>
              <a:defRPr lang="en-US" sz="100" kern="1200" smtClean="0">
                <a:solidFill>
                  <a:schemeClr val="tx1"/>
                </a:solidFill>
                <a:latin typeface="Segoe UI" panose="020B0502040204020203" pitchFamily="34" charset="0"/>
                <a:ea typeface="+mn-ea"/>
                <a:cs typeface="Segoe UI" panose="020B0502040204020203" pitchFamily="34" charset="0"/>
              </a:defRPr>
            </a:lvl1pPr>
          </a:lstStyle>
          <a:p>
            <a:r>
              <a:rPr lang="en-US"/>
              <a:t>|  </a:t>
            </a:r>
            <a:fld id="{F55C824C-5440-421F-B1ED-9166A1D48D51}" type="datetime4">
              <a:rPr lang="en-US" smtClean="0"/>
              <a:pPr/>
              <a:t>April 13, 2020</a:t>
            </a:fld>
            <a:endParaRPr dirty="0"/>
          </a:p>
        </p:txBody>
      </p:sp>
      <p:sp>
        <p:nvSpPr>
          <p:cNvPr id="7" name="Slide Number Placeholder 5"/>
          <p:cNvSpPr>
            <a:spLocks noGrp="1"/>
          </p:cNvSpPr>
          <p:nvPr>
            <p:ph type="sldNum" sz="quarter" idx="4"/>
          </p:nvPr>
        </p:nvSpPr>
        <p:spPr>
          <a:xfrm>
            <a:off x="12585457" y="6629400"/>
            <a:ext cx="274320" cy="228600"/>
          </a:xfrm>
          <a:prstGeom prst="rect">
            <a:avLst/>
          </a:prstGeom>
          <a:noFill/>
        </p:spPr>
        <p:txBody>
          <a:bodyPr/>
          <a:lstStyle>
            <a:lvl1pPr algn="ctr">
              <a:defRPr lang="en-US" sz="100" b="1" kern="1200" smtClean="0">
                <a:solidFill>
                  <a:schemeClr val="tx1"/>
                </a:solidFill>
                <a:latin typeface="Segoe UI" panose="020B0502040204020203" pitchFamily="34" charset="0"/>
                <a:ea typeface="+mn-ea"/>
                <a:cs typeface="Segoe UI" panose="020B0502040204020203" pitchFamily="34" charset="0"/>
              </a:defRPr>
            </a:lvl1pPr>
          </a:lstStyle>
          <a:p>
            <a:pPr algn="l"/>
            <a:fld id="{0D904593-1668-4B95-BA96-EF3EF43EDF4E}" type="slidenum">
              <a:rPr lang="en-US" smtClean="0"/>
              <a:pPr algn="l"/>
              <a:t>‹#›</a:t>
            </a:fld>
            <a:endParaRPr lang="en-US" dirty="0"/>
          </a:p>
        </p:txBody>
      </p:sp>
      <p:sp>
        <p:nvSpPr>
          <p:cNvPr id="8" name="Footer Placeholder 3"/>
          <p:cNvSpPr>
            <a:spLocks noGrp="1"/>
          </p:cNvSpPr>
          <p:nvPr>
            <p:ph type="ftr" sz="quarter" idx="15"/>
          </p:nvPr>
        </p:nvSpPr>
        <p:spPr>
          <a:xfrm>
            <a:off x="12585457" y="6210300"/>
            <a:ext cx="274320" cy="228600"/>
          </a:xfrm>
          <a:prstGeom prst="rect">
            <a:avLst/>
          </a:prstGeom>
        </p:spPr>
        <p:txBody>
          <a:bodyPr lIns="0" tIns="0" rIns="0" bIns="0" anchor="ctr" anchorCtr="0"/>
          <a:lstStyle>
            <a:lvl1pPr>
              <a:defRPr sz="100">
                <a:latin typeface="Segoe UI" panose="020B0502040204020203" pitchFamily="34" charset="0"/>
                <a:cs typeface="Segoe UI" panose="020B0502040204020203" pitchFamily="34" charset="0"/>
              </a:defRPr>
            </a:lvl1pPr>
          </a:lstStyle>
          <a:p>
            <a:r>
              <a:rPr lang="en-US"/>
              <a:t>|  Micron Confidential</a:t>
            </a:r>
            <a:endParaRPr lang="en-US" dirty="0"/>
          </a:p>
        </p:txBody>
      </p:sp>
    </p:spTree>
    <p:extLst>
      <p:ext uri="{BB962C8B-B14F-4D97-AF65-F5344CB8AC3E}">
        <p14:creationId xmlns:p14="http://schemas.microsoft.com/office/powerpoint/2010/main" val="2047738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emf"/><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4400" y="0"/>
            <a:ext cx="10363200" cy="842773"/>
          </a:xfrm>
          <a:prstGeom prst="rect">
            <a:avLst/>
          </a:prstGeom>
        </p:spPr>
        <p:txBody>
          <a:bodyPr vert="horz" lIns="0" tIns="0" rIns="0" bIns="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914400" y="1753932"/>
            <a:ext cx="10363200" cy="4372232"/>
          </a:xfrm>
          <a:prstGeom prst="rect">
            <a:avLst/>
          </a:prstGeom>
        </p:spPr>
        <p:txBody>
          <a:bodyPr vert="horz" lIns="0" tIns="0" rIns="0" bIns="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1026" name="Picture 2"/>
          <p:cNvPicPr>
            <a:picLocks noChangeAspect="1" noChangeArrowheads="1"/>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10202560" y="6360461"/>
            <a:ext cx="1166283" cy="3179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 name="Date Placeholder 3"/>
          <p:cNvSpPr>
            <a:spLocks noGrp="1"/>
          </p:cNvSpPr>
          <p:nvPr>
            <p:ph type="dt" sz="half" idx="2"/>
          </p:nvPr>
        </p:nvSpPr>
        <p:spPr>
          <a:xfrm>
            <a:off x="4845896" y="6363365"/>
            <a:ext cx="2635781" cy="287225"/>
          </a:xfrm>
          <a:prstGeom prst="rect">
            <a:avLst/>
          </a:prstGeom>
        </p:spPr>
        <p:txBody>
          <a:bodyPr anchor="ctr" anchorCtr="0"/>
          <a:lstStyle>
            <a:lvl1pPr>
              <a:defRPr lang="en-US" sz="1067" kern="1200" smtClean="0">
                <a:solidFill>
                  <a:schemeClr val="tx1"/>
                </a:solidFill>
                <a:latin typeface="Segoe UI" panose="020B0502040204020203" pitchFamily="34" charset="0"/>
                <a:ea typeface="+mn-ea"/>
                <a:cs typeface="Segoe UI" panose="020B0502040204020203" pitchFamily="34" charset="0"/>
              </a:defRPr>
            </a:lvl1pPr>
          </a:lstStyle>
          <a:p>
            <a:r>
              <a:rPr lang="en-US" dirty="0"/>
              <a:t>|  </a:t>
            </a:r>
            <a:fld id="{E311BC51-49BC-45F0-B90C-E6310C708CCC}" type="datetime4">
              <a:rPr lang="en-US" sz="1100" smtClean="0"/>
              <a:pPr/>
              <a:t>April 13, 2020</a:t>
            </a:fld>
            <a:endParaRPr sz="1100" dirty="0"/>
          </a:p>
        </p:txBody>
      </p:sp>
      <p:sp>
        <p:nvSpPr>
          <p:cNvPr id="16" name="Slide Number Placeholder 5"/>
          <p:cNvSpPr>
            <a:spLocks noGrp="1"/>
          </p:cNvSpPr>
          <p:nvPr>
            <p:ph type="sldNum" sz="quarter" idx="4"/>
          </p:nvPr>
        </p:nvSpPr>
        <p:spPr>
          <a:xfrm>
            <a:off x="914400" y="6363365"/>
            <a:ext cx="274320" cy="228600"/>
          </a:xfrm>
          <a:prstGeom prst="rect">
            <a:avLst/>
          </a:prstGeom>
          <a:noFill/>
          <a:ln>
            <a:noFill/>
          </a:ln>
        </p:spPr>
        <p:txBody>
          <a:bodyPr wrap="none" lIns="0" tIns="0" rIns="0" bIns="0" anchor="ctr" anchorCtr="0"/>
          <a:lstStyle>
            <a:lvl1pPr algn="l">
              <a:defRPr lang="en-US" sz="1100" b="1" kern="1200" smtClean="0">
                <a:solidFill>
                  <a:schemeClr val="tx1"/>
                </a:solidFill>
                <a:latin typeface="Segoe UI" panose="020B0502040204020203" pitchFamily="34" charset="0"/>
                <a:ea typeface="+mn-ea"/>
                <a:cs typeface="Segoe UI" panose="020B0502040204020203" pitchFamily="34" charset="0"/>
              </a:defRPr>
            </a:lvl1pPr>
          </a:lstStyle>
          <a:p>
            <a:fld id="{0D904593-1668-4B95-BA96-EF3EF43EDF4E}" type="slidenum">
              <a:rPr lang="en-US" smtClean="0"/>
              <a:pPr/>
              <a:t>‹#›</a:t>
            </a:fld>
            <a:endParaRPr lang="en-US" dirty="0"/>
          </a:p>
        </p:txBody>
      </p:sp>
      <p:grpSp>
        <p:nvGrpSpPr>
          <p:cNvPr id="20" name="Group 19"/>
          <p:cNvGrpSpPr/>
          <p:nvPr userDrawn="1"/>
        </p:nvGrpSpPr>
        <p:grpSpPr>
          <a:xfrm rot="10800000">
            <a:off x="918239" y="6260015"/>
            <a:ext cx="10375902" cy="40216"/>
            <a:chOff x="915306" y="911360"/>
            <a:chExt cx="10375902" cy="40216"/>
          </a:xfrm>
        </p:grpSpPr>
        <p:sp>
          <p:nvSpPr>
            <p:cNvPr id="21" name="Oval 20"/>
            <p:cNvSpPr>
              <a:spLocks noChangeArrowheads="1"/>
            </p:cNvSpPr>
            <p:nvPr/>
          </p:nvSpPr>
          <p:spPr bwMode="auto">
            <a:xfrm rot="10800000">
              <a:off x="11250991" y="911360"/>
              <a:ext cx="40217" cy="40216"/>
            </a:xfrm>
            <a:prstGeom prst="ellipse">
              <a:avLst/>
            </a:prstGeom>
            <a:noFill/>
            <a:ln w="9525" cap="flat">
              <a:solidFill>
                <a:schemeClr val="tx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2400">
                <a:solidFill>
                  <a:srgbClr val="58595B"/>
                </a:solidFill>
              </a:endParaRPr>
            </a:p>
          </p:txBody>
        </p:sp>
        <p:sp>
          <p:nvSpPr>
            <p:cNvPr id="22" name="Line 7"/>
            <p:cNvSpPr>
              <a:spLocks noChangeShapeType="1"/>
            </p:cNvSpPr>
            <p:nvPr userDrawn="1"/>
          </p:nvSpPr>
          <p:spPr bwMode="auto">
            <a:xfrm rot="10800000">
              <a:off x="915306" y="932527"/>
              <a:ext cx="10335685" cy="0"/>
            </a:xfrm>
            <a:prstGeom prst="line">
              <a:avLst/>
            </a:prstGeom>
            <a:noFill/>
            <a:ln w="9525" cap="flat">
              <a:solidFill>
                <a:schemeClr val="tx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2400">
                <a:solidFill>
                  <a:srgbClr val="58595B"/>
                </a:solidFill>
              </a:endParaRPr>
            </a:p>
          </p:txBody>
        </p:sp>
      </p:grpSp>
      <p:sp>
        <p:nvSpPr>
          <p:cNvPr id="11" name="TextBox 10"/>
          <p:cNvSpPr txBox="1"/>
          <p:nvPr userDrawn="1"/>
        </p:nvSpPr>
        <p:spPr>
          <a:xfrm>
            <a:off x="1188720" y="6363366"/>
            <a:ext cx="2155191" cy="228600"/>
          </a:xfrm>
          <a:prstGeom prst="rect">
            <a:avLst/>
          </a:prstGeom>
          <a:noFill/>
        </p:spPr>
        <p:txBody>
          <a:bodyPr wrap="none" lIns="0" tIns="0" rIns="0" bIns="0" rtlCol="0" anchor="ctr" anchorCtr="0">
            <a:noAutofit/>
          </a:bodyPr>
          <a:lstStyle/>
          <a:p>
            <a:r>
              <a:rPr lang="en-US" sz="1100" dirty="0">
                <a:latin typeface="Segoe UI" panose="020B0502040204020203" pitchFamily="34" charset="0"/>
                <a:cs typeface="Segoe UI" panose="020B0502040204020203" pitchFamily="34" charset="0"/>
              </a:rPr>
              <a:t>© 2016 Micron Technology,</a:t>
            </a:r>
            <a:r>
              <a:rPr lang="en-US" sz="1100" baseline="0" dirty="0">
                <a:latin typeface="Segoe UI" panose="020B0502040204020203" pitchFamily="34" charset="0"/>
                <a:cs typeface="Segoe UI" panose="020B0502040204020203" pitchFamily="34" charset="0"/>
              </a:rPr>
              <a:t> Inc.   |</a:t>
            </a:r>
            <a:endParaRPr lang="en-US" sz="1100" dirty="0"/>
          </a:p>
        </p:txBody>
      </p:sp>
      <p:grpSp>
        <p:nvGrpSpPr>
          <p:cNvPr id="28" name="Top Circuit Line (Hidden)" hidden="1"/>
          <p:cNvGrpSpPr/>
          <p:nvPr userDrawn="1"/>
        </p:nvGrpSpPr>
        <p:grpSpPr>
          <a:xfrm>
            <a:off x="915306" y="911360"/>
            <a:ext cx="10375902" cy="40216"/>
            <a:chOff x="915306" y="911360"/>
            <a:chExt cx="10375902" cy="40216"/>
          </a:xfrm>
        </p:grpSpPr>
        <p:sp>
          <p:nvSpPr>
            <p:cNvPr id="29" name="Oval 28"/>
            <p:cNvSpPr>
              <a:spLocks noChangeArrowheads="1"/>
            </p:cNvSpPr>
            <p:nvPr/>
          </p:nvSpPr>
          <p:spPr bwMode="auto">
            <a:xfrm rot="10800000">
              <a:off x="11250991" y="911360"/>
              <a:ext cx="40217" cy="40216"/>
            </a:xfrm>
            <a:prstGeom prst="ellipse">
              <a:avLst/>
            </a:prstGeom>
            <a:noFill/>
            <a:ln w="9525" cap="flat">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2400">
                <a:solidFill>
                  <a:srgbClr val="58595B"/>
                </a:solidFill>
              </a:endParaRPr>
            </a:p>
          </p:txBody>
        </p:sp>
        <p:sp>
          <p:nvSpPr>
            <p:cNvPr id="30" name="Line 7"/>
            <p:cNvSpPr>
              <a:spLocks noChangeShapeType="1"/>
            </p:cNvSpPr>
            <p:nvPr userDrawn="1"/>
          </p:nvSpPr>
          <p:spPr bwMode="auto">
            <a:xfrm rot="10800000">
              <a:off x="915306" y="932527"/>
              <a:ext cx="10335685" cy="0"/>
            </a:xfrm>
            <a:prstGeom prst="line">
              <a:avLst/>
            </a:prstGeom>
            <a:noFill/>
            <a:ln w="9525" cap="flat">
              <a:solidFill>
                <a:schemeClr val="accent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2400">
                <a:solidFill>
                  <a:srgbClr val="58595B"/>
                </a:solidFill>
              </a:endParaRPr>
            </a:p>
          </p:txBody>
        </p:sp>
      </p:grpSp>
    </p:spTree>
    <p:extLst>
      <p:ext uri="{BB962C8B-B14F-4D97-AF65-F5344CB8AC3E}">
        <p14:creationId xmlns:p14="http://schemas.microsoft.com/office/powerpoint/2010/main" val="3402608197"/>
      </p:ext>
    </p:extLst>
  </p:cSld>
  <p:clrMap bg1="lt1" tx1="dk1" bg2="lt2" tx2="dk2" accent1="accent1" accent2="accent2" accent3="accent3" accent4="accent4" accent5="accent5" accent6="accent6" hlink="hlink" folHlink="folHlink"/>
  <p:sldLayoutIdLst>
    <p:sldLayoutId id="2147483725" r:id="rId1"/>
    <p:sldLayoutId id="2147483726" r:id="rId2"/>
    <p:sldLayoutId id="2147483660" r:id="rId3"/>
    <p:sldLayoutId id="2147483723" r:id="rId4"/>
    <p:sldLayoutId id="2147483721" r:id="rId5"/>
    <p:sldLayoutId id="2147483718" r:id="rId6"/>
    <p:sldLayoutId id="2147483719" r:id="rId7"/>
    <p:sldLayoutId id="2147483722" r:id="rId8"/>
    <p:sldLayoutId id="2147483714" r:id="rId9"/>
    <p:sldLayoutId id="2147483720" r:id="rId10"/>
    <p:sldLayoutId id="2147483686" r:id="rId11"/>
    <p:sldLayoutId id="2147483687" r:id="rId12"/>
    <p:sldLayoutId id="2147483690" r:id="rId13"/>
    <p:sldLayoutId id="2147483691" r:id="rId14"/>
    <p:sldLayoutId id="2147483727" r:id="rId15"/>
  </p:sldLayoutIdLst>
  <p:hf hdr="0"/>
  <p:txStyles>
    <p:titleStyle>
      <a:lvl1pPr algn="l" defTabSz="1219110" rtl="0" eaLnBrk="1" latinLnBrk="0" hangingPunct="1">
        <a:spcBef>
          <a:spcPct val="0"/>
        </a:spcBef>
        <a:buNone/>
        <a:defRPr lang="en-US" sz="3200" kern="1200" dirty="0">
          <a:solidFill>
            <a:schemeClr val="tx1"/>
          </a:solidFill>
          <a:latin typeface="Segoe UI Semibold" panose="020B0702040204020203" pitchFamily="34" charset="0"/>
          <a:ea typeface="+mj-ea"/>
          <a:cs typeface="Segoe UI Semibold" panose="020B0702040204020203" pitchFamily="34" charset="0"/>
        </a:defRPr>
      </a:lvl1pPr>
    </p:titleStyle>
    <p:bodyStyle>
      <a:lvl1pPr marL="309011" indent="-309011" algn="l" defTabSz="1219110" rtl="0" eaLnBrk="1" latinLnBrk="0" hangingPunct="1">
        <a:spcBef>
          <a:spcPct val="20000"/>
        </a:spcBef>
        <a:spcAft>
          <a:spcPts val="800"/>
        </a:spcAft>
        <a:buClr>
          <a:schemeClr val="accent1"/>
        </a:buClr>
        <a:buFont typeface="Wingdings" panose="05000000000000000000" pitchFamily="2" charset="2"/>
        <a:buChar char="§"/>
        <a:tabLst>
          <a:tab pos="74079" algn="l"/>
        </a:tabLst>
        <a:defRPr lang="en-US" sz="2400" kern="1200" dirty="0" smtClean="0">
          <a:solidFill>
            <a:schemeClr val="tx1"/>
          </a:solidFill>
          <a:latin typeface="Segoe UI" panose="020B0502040204020203" pitchFamily="34" charset="0"/>
          <a:ea typeface="+mn-ea"/>
          <a:cs typeface="Segoe UI" panose="020B0502040204020203" pitchFamily="34" charset="0"/>
        </a:defRPr>
      </a:lvl1pPr>
      <a:lvl2pPr marL="759828" indent="-450815" algn="l" defTabSz="1219110" rtl="0" eaLnBrk="1" latinLnBrk="0" hangingPunct="1">
        <a:spcBef>
          <a:spcPct val="20000"/>
        </a:spcBef>
        <a:spcAft>
          <a:spcPts val="800"/>
        </a:spcAft>
        <a:buClr>
          <a:schemeClr val="accent1"/>
        </a:buClr>
        <a:buFont typeface="Arial" panose="020B0604020202020204" pitchFamily="34" charset="0"/>
        <a:buChar char="–"/>
        <a:defRPr lang="en-US" sz="2000" kern="1200" dirty="0" smtClean="0">
          <a:solidFill>
            <a:schemeClr val="tx1"/>
          </a:solidFill>
          <a:latin typeface="Segoe UI" panose="020B0502040204020203" pitchFamily="34" charset="0"/>
          <a:ea typeface="+mn-ea"/>
          <a:cs typeface="Segoe UI" panose="020B0502040204020203" pitchFamily="34" charset="0"/>
        </a:defRPr>
      </a:lvl2pPr>
      <a:lvl3pPr marL="1219110" indent="-385205" algn="l" defTabSz="1219110" rtl="0" eaLnBrk="1" latinLnBrk="0" hangingPunct="1">
        <a:spcBef>
          <a:spcPts val="0"/>
        </a:spcBef>
        <a:spcAft>
          <a:spcPts val="800"/>
        </a:spcAft>
        <a:buClr>
          <a:schemeClr val="accent1"/>
        </a:buClr>
        <a:buFont typeface="Wingdings" panose="05000000000000000000" pitchFamily="2" charset="2"/>
        <a:buChar char="§"/>
        <a:tabLst>
          <a:tab pos="1293188" algn="l"/>
        </a:tabLst>
        <a:defRPr sz="1800" kern="1200">
          <a:solidFill>
            <a:schemeClr val="tx1"/>
          </a:solidFill>
          <a:latin typeface="Segoe UI" panose="020B0502040204020203" pitchFamily="34" charset="0"/>
          <a:ea typeface="+mn-ea"/>
          <a:cs typeface="Segoe UI" panose="020B0502040204020203" pitchFamily="34" charset="0"/>
        </a:defRPr>
      </a:lvl3pPr>
      <a:lvl4pPr marL="1546187" indent="-292093" algn="l" defTabSz="1219110" rtl="0" eaLnBrk="1" latinLnBrk="0" hangingPunct="1">
        <a:spcBef>
          <a:spcPts val="0"/>
        </a:spcBef>
        <a:spcAft>
          <a:spcPts val="800"/>
        </a:spcAft>
        <a:buClr>
          <a:schemeClr val="accent1"/>
        </a:buClr>
        <a:buFont typeface="Arial" panose="020B0604020202020204" pitchFamily="34" charset="0"/>
        <a:buChar char="–"/>
        <a:defRPr sz="1800" kern="1200">
          <a:solidFill>
            <a:schemeClr val="tx1"/>
          </a:solidFill>
          <a:latin typeface="Segoe UI" panose="020B0502040204020203" pitchFamily="34" charset="0"/>
          <a:ea typeface="+mn-ea"/>
          <a:cs typeface="Segoe UI" panose="020B0502040204020203" pitchFamily="34" charset="0"/>
        </a:defRPr>
      </a:lvl4pPr>
      <a:lvl5pPr marL="1828754" indent="-227008" algn="l" defTabSz="1219110" rtl="0" eaLnBrk="1" latinLnBrk="0" hangingPunct="1">
        <a:spcBef>
          <a:spcPts val="0"/>
        </a:spcBef>
        <a:spcAft>
          <a:spcPts val="800"/>
        </a:spcAft>
        <a:buClr>
          <a:schemeClr val="accent1"/>
        </a:buClr>
        <a:buFont typeface="Arial" panose="020B0604020202020204" pitchFamily="34" charset="0"/>
        <a:buChar char="»"/>
        <a:defRPr sz="1800" kern="1200">
          <a:solidFill>
            <a:schemeClr val="tx1"/>
          </a:solidFill>
          <a:latin typeface="Segoe UI" panose="020B0502040204020203" pitchFamily="34" charset="0"/>
          <a:ea typeface="+mn-ea"/>
          <a:cs typeface="Segoe UI" panose="020B0502040204020203" pitchFamily="34" charset="0"/>
        </a:defRPr>
      </a:lvl5pPr>
      <a:lvl6pPr marL="3352548" indent="-304776" algn="l" defTabSz="121911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6pPr>
      <a:lvl7pPr marL="3962104" indent="-304776" algn="l" defTabSz="121911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7pPr>
      <a:lvl8pPr marL="4571658" indent="-304776" algn="l" defTabSz="121911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8pPr>
      <a:lvl9pPr marL="5181212" indent="-304776" algn="l" defTabSz="121911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9pPr>
    </p:bodyStyle>
    <p:otherStyle>
      <a:defPPr>
        <a:defRPr lang="en-US"/>
      </a:defPPr>
      <a:lvl1pPr marL="0" algn="l" defTabSz="1219110" rtl="0" eaLnBrk="1" latinLnBrk="0" hangingPunct="1">
        <a:defRPr sz="2400" kern="1200">
          <a:solidFill>
            <a:schemeClr val="tx1"/>
          </a:solidFill>
          <a:latin typeface="+mn-lt"/>
          <a:ea typeface="+mn-ea"/>
          <a:cs typeface="+mn-cs"/>
        </a:defRPr>
      </a:lvl1pPr>
      <a:lvl2pPr marL="609555" algn="l" defTabSz="1219110" rtl="0" eaLnBrk="1" latinLnBrk="0" hangingPunct="1">
        <a:defRPr sz="2400" kern="1200">
          <a:solidFill>
            <a:schemeClr val="tx1"/>
          </a:solidFill>
          <a:latin typeface="+mn-lt"/>
          <a:ea typeface="+mn-ea"/>
          <a:cs typeface="+mn-cs"/>
        </a:defRPr>
      </a:lvl2pPr>
      <a:lvl3pPr marL="1219110" algn="l" defTabSz="1219110" rtl="0" eaLnBrk="1" latinLnBrk="0" hangingPunct="1">
        <a:defRPr sz="2400" kern="1200">
          <a:solidFill>
            <a:schemeClr val="tx1"/>
          </a:solidFill>
          <a:latin typeface="+mn-lt"/>
          <a:ea typeface="+mn-ea"/>
          <a:cs typeface="+mn-cs"/>
        </a:defRPr>
      </a:lvl3pPr>
      <a:lvl4pPr marL="1828664" algn="l" defTabSz="1219110" rtl="0" eaLnBrk="1" latinLnBrk="0" hangingPunct="1">
        <a:defRPr sz="2400" kern="1200">
          <a:solidFill>
            <a:schemeClr val="tx1"/>
          </a:solidFill>
          <a:latin typeface="+mn-lt"/>
          <a:ea typeface="+mn-ea"/>
          <a:cs typeface="+mn-cs"/>
        </a:defRPr>
      </a:lvl4pPr>
      <a:lvl5pPr marL="2438218" algn="l" defTabSz="1219110" rtl="0" eaLnBrk="1" latinLnBrk="0" hangingPunct="1">
        <a:defRPr sz="2400" kern="1200">
          <a:solidFill>
            <a:schemeClr val="tx1"/>
          </a:solidFill>
          <a:latin typeface="+mn-lt"/>
          <a:ea typeface="+mn-ea"/>
          <a:cs typeface="+mn-cs"/>
        </a:defRPr>
      </a:lvl5pPr>
      <a:lvl6pPr marL="3047772" algn="l" defTabSz="1219110" rtl="0" eaLnBrk="1" latinLnBrk="0" hangingPunct="1">
        <a:defRPr sz="2400" kern="1200">
          <a:solidFill>
            <a:schemeClr val="tx1"/>
          </a:solidFill>
          <a:latin typeface="+mn-lt"/>
          <a:ea typeface="+mn-ea"/>
          <a:cs typeface="+mn-cs"/>
        </a:defRPr>
      </a:lvl6pPr>
      <a:lvl7pPr marL="3657327" algn="l" defTabSz="1219110" rtl="0" eaLnBrk="1" latinLnBrk="0" hangingPunct="1">
        <a:defRPr sz="2400" kern="1200">
          <a:solidFill>
            <a:schemeClr val="tx1"/>
          </a:solidFill>
          <a:latin typeface="+mn-lt"/>
          <a:ea typeface="+mn-ea"/>
          <a:cs typeface="+mn-cs"/>
        </a:defRPr>
      </a:lvl7pPr>
      <a:lvl8pPr marL="4266880" algn="l" defTabSz="1219110" rtl="0" eaLnBrk="1" latinLnBrk="0" hangingPunct="1">
        <a:defRPr sz="2400" kern="1200">
          <a:solidFill>
            <a:schemeClr val="tx1"/>
          </a:solidFill>
          <a:latin typeface="+mn-lt"/>
          <a:ea typeface="+mn-ea"/>
          <a:cs typeface="+mn-cs"/>
        </a:defRPr>
      </a:lvl8pPr>
      <a:lvl9pPr marL="4876435" algn="l" defTabSz="121911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5.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D66B204-94E3-4B45-BA29-2B6406DFAAA5}"/>
              </a:ext>
            </a:extLst>
          </p:cNvPr>
          <p:cNvSpPr>
            <a:spLocks noGrp="1"/>
          </p:cNvSpPr>
          <p:nvPr>
            <p:ph type="body" sz="quarter" idx="14"/>
          </p:nvPr>
        </p:nvSpPr>
        <p:spPr/>
        <p:txBody>
          <a:bodyPr/>
          <a:lstStyle/>
          <a:p>
            <a:endParaRPr lang="en-US"/>
          </a:p>
        </p:txBody>
      </p:sp>
      <p:sp>
        <p:nvSpPr>
          <p:cNvPr id="3" name="Date Placeholder 2">
            <a:extLst>
              <a:ext uri="{FF2B5EF4-FFF2-40B4-BE49-F238E27FC236}">
                <a16:creationId xmlns:a16="http://schemas.microsoft.com/office/drawing/2014/main" id="{6D7D3FE7-80DD-4E5D-81AE-8E3681BFABFE}"/>
              </a:ext>
            </a:extLst>
          </p:cNvPr>
          <p:cNvSpPr>
            <a:spLocks noGrp="1"/>
          </p:cNvSpPr>
          <p:nvPr>
            <p:ph type="dt" sz="half" idx="2"/>
          </p:nvPr>
        </p:nvSpPr>
        <p:spPr/>
        <p:txBody>
          <a:bodyPr/>
          <a:lstStyle/>
          <a:p>
            <a:r>
              <a:rPr lang="en-US"/>
              <a:t>|  </a:t>
            </a:r>
            <a:fld id="{F55C824C-5440-421F-B1ED-9166A1D48D51}" type="datetime4">
              <a:rPr lang="en-US" smtClean="0"/>
              <a:pPr/>
              <a:t>April 13, 2020</a:t>
            </a:fld>
            <a:endParaRPr dirty="0"/>
          </a:p>
        </p:txBody>
      </p:sp>
      <p:sp>
        <p:nvSpPr>
          <p:cNvPr id="4" name="Slide Number Placeholder 3">
            <a:extLst>
              <a:ext uri="{FF2B5EF4-FFF2-40B4-BE49-F238E27FC236}">
                <a16:creationId xmlns:a16="http://schemas.microsoft.com/office/drawing/2014/main" id="{805601DD-3076-4AD1-B539-D2A9CBF3BC4A}"/>
              </a:ext>
            </a:extLst>
          </p:cNvPr>
          <p:cNvSpPr>
            <a:spLocks noGrp="1"/>
          </p:cNvSpPr>
          <p:nvPr>
            <p:ph type="sldNum" sz="quarter" idx="4"/>
          </p:nvPr>
        </p:nvSpPr>
        <p:spPr/>
        <p:txBody>
          <a:bodyPr/>
          <a:lstStyle/>
          <a:p>
            <a:pPr algn="l"/>
            <a:fld id="{0D904593-1668-4B95-BA96-EF3EF43EDF4E}" type="slidenum">
              <a:rPr lang="en-US" smtClean="0"/>
              <a:pPr algn="l"/>
              <a:t>1</a:t>
            </a:fld>
            <a:endParaRPr lang="en-US" dirty="0"/>
          </a:p>
        </p:txBody>
      </p:sp>
      <p:sp>
        <p:nvSpPr>
          <p:cNvPr id="5" name="Footer Placeholder 4">
            <a:extLst>
              <a:ext uri="{FF2B5EF4-FFF2-40B4-BE49-F238E27FC236}">
                <a16:creationId xmlns:a16="http://schemas.microsoft.com/office/drawing/2014/main" id="{9F2C71F3-8425-4516-8E19-E5D083FCE5F0}"/>
              </a:ext>
            </a:extLst>
          </p:cNvPr>
          <p:cNvSpPr>
            <a:spLocks noGrp="1"/>
          </p:cNvSpPr>
          <p:nvPr>
            <p:ph type="ftr" sz="quarter" idx="15"/>
          </p:nvPr>
        </p:nvSpPr>
        <p:spPr/>
        <p:txBody>
          <a:bodyPr/>
          <a:lstStyle/>
          <a:p>
            <a:r>
              <a:rPr lang="en-US"/>
              <a:t>|  Micron Confidential</a:t>
            </a:r>
            <a:endParaRPr lang="en-US" dirty="0"/>
          </a:p>
        </p:txBody>
      </p:sp>
      <p:sp>
        <p:nvSpPr>
          <p:cNvPr id="6" name="TextBox 5">
            <a:extLst>
              <a:ext uri="{FF2B5EF4-FFF2-40B4-BE49-F238E27FC236}">
                <a16:creationId xmlns:a16="http://schemas.microsoft.com/office/drawing/2014/main" id="{00224163-1D82-41C7-8437-D893EF157F7B}"/>
              </a:ext>
            </a:extLst>
          </p:cNvPr>
          <p:cNvSpPr txBox="1"/>
          <p:nvPr/>
        </p:nvSpPr>
        <p:spPr>
          <a:xfrm>
            <a:off x="1280160" y="1571105"/>
            <a:ext cx="9468196" cy="2185214"/>
          </a:xfrm>
          <a:prstGeom prst="rect">
            <a:avLst/>
          </a:prstGeom>
          <a:noFill/>
        </p:spPr>
        <p:txBody>
          <a:bodyPr wrap="square" rtlCol="0">
            <a:spAutoFit/>
          </a:bodyPr>
          <a:lstStyle/>
          <a:p>
            <a:r>
              <a:rPr lang="en-US" sz="4000" dirty="0">
                <a:latin typeface="Segoe UI" panose="020B0502040204020203" pitchFamily="34" charset="0"/>
                <a:cs typeface="Segoe UI" panose="020B0502040204020203" pitchFamily="34" charset="0"/>
              </a:rPr>
              <a:t>RDIMM Example Figures for BIRD202</a:t>
            </a:r>
          </a:p>
          <a:p>
            <a:endParaRPr lang="en-US" sz="2400" dirty="0">
              <a:latin typeface="Segoe UI" panose="020B0502040204020203" pitchFamily="34" charset="0"/>
              <a:cs typeface="Segoe UI" panose="020B0502040204020203" pitchFamily="34" charset="0"/>
            </a:endParaRPr>
          </a:p>
          <a:p>
            <a:r>
              <a:rPr lang="en-US" sz="2400" dirty="0">
                <a:latin typeface="Segoe UI" panose="020B0502040204020203" pitchFamily="34" charset="0"/>
                <a:cs typeface="Segoe UI" panose="020B0502040204020203" pitchFamily="34" charset="0"/>
              </a:rPr>
              <a:t>Randy Wolff</a:t>
            </a:r>
          </a:p>
          <a:p>
            <a:r>
              <a:rPr lang="en-US" sz="2400" dirty="0">
                <a:latin typeface="Segoe UI" panose="020B0502040204020203" pitchFamily="34" charset="0"/>
                <a:cs typeface="Segoe UI" panose="020B0502040204020203" pitchFamily="34" charset="0"/>
              </a:rPr>
              <a:t>Micron Technology</a:t>
            </a:r>
          </a:p>
          <a:p>
            <a:r>
              <a:rPr lang="en-US" sz="2400" dirty="0">
                <a:latin typeface="Segoe UI" panose="020B0502040204020203" pitchFamily="34" charset="0"/>
                <a:cs typeface="Segoe UI" panose="020B0502040204020203" pitchFamily="34" charset="0"/>
              </a:rPr>
              <a:t>4/13/2020</a:t>
            </a:r>
            <a:endParaRPr lang="en-US"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5890172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E36B93E2-CBED-4F2D-B0FA-32B2791922CE}"/>
              </a:ext>
            </a:extLst>
          </p:cNvPr>
          <p:cNvSpPr>
            <a:spLocks noGrp="1"/>
          </p:cNvSpPr>
          <p:nvPr>
            <p:ph type="dt" sz="half" idx="2"/>
          </p:nvPr>
        </p:nvSpPr>
        <p:spPr/>
        <p:txBody>
          <a:bodyPr/>
          <a:lstStyle/>
          <a:p>
            <a:r>
              <a:rPr lang="en-US"/>
              <a:t>|  </a:t>
            </a:r>
            <a:fld id="{F55C824C-5440-421F-B1ED-9166A1D48D51}" type="datetime4">
              <a:rPr lang="en-US" smtClean="0"/>
              <a:pPr/>
              <a:t>April 13, 2020</a:t>
            </a:fld>
            <a:endParaRPr dirty="0"/>
          </a:p>
        </p:txBody>
      </p:sp>
      <p:sp>
        <p:nvSpPr>
          <p:cNvPr id="4" name="Slide Number Placeholder 3">
            <a:extLst>
              <a:ext uri="{FF2B5EF4-FFF2-40B4-BE49-F238E27FC236}">
                <a16:creationId xmlns:a16="http://schemas.microsoft.com/office/drawing/2014/main" id="{503CD428-DC19-4BB4-A85F-3EAC5F9CCF2E}"/>
              </a:ext>
            </a:extLst>
          </p:cNvPr>
          <p:cNvSpPr>
            <a:spLocks noGrp="1"/>
          </p:cNvSpPr>
          <p:nvPr>
            <p:ph type="sldNum" sz="quarter" idx="4"/>
          </p:nvPr>
        </p:nvSpPr>
        <p:spPr/>
        <p:txBody>
          <a:bodyPr/>
          <a:lstStyle/>
          <a:p>
            <a:pPr algn="l"/>
            <a:fld id="{0D904593-1668-4B95-BA96-EF3EF43EDF4E}" type="slidenum">
              <a:rPr lang="en-US" smtClean="0"/>
              <a:pPr algn="l"/>
              <a:t>2</a:t>
            </a:fld>
            <a:endParaRPr lang="en-US" dirty="0"/>
          </a:p>
        </p:txBody>
      </p:sp>
      <p:sp>
        <p:nvSpPr>
          <p:cNvPr id="5" name="Footer Placeholder 4">
            <a:extLst>
              <a:ext uri="{FF2B5EF4-FFF2-40B4-BE49-F238E27FC236}">
                <a16:creationId xmlns:a16="http://schemas.microsoft.com/office/drawing/2014/main" id="{856A9559-C805-4D62-814E-0E8B04D6EDB0}"/>
              </a:ext>
            </a:extLst>
          </p:cNvPr>
          <p:cNvSpPr>
            <a:spLocks noGrp="1"/>
          </p:cNvSpPr>
          <p:nvPr>
            <p:ph type="ftr" sz="quarter" idx="15"/>
          </p:nvPr>
        </p:nvSpPr>
        <p:spPr/>
        <p:txBody>
          <a:bodyPr/>
          <a:lstStyle/>
          <a:p>
            <a:r>
              <a:rPr lang="en-US"/>
              <a:t>|  Micron Confidential</a:t>
            </a:r>
            <a:endParaRPr lang="en-US" dirty="0"/>
          </a:p>
        </p:txBody>
      </p:sp>
      <p:sp>
        <p:nvSpPr>
          <p:cNvPr id="10" name="TextBox 9">
            <a:extLst>
              <a:ext uri="{FF2B5EF4-FFF2-40B4-BE49-F238E27FC236}">
                <a16:creationId xmlns:a16="http://schemas.microsoft.com/office/drawing/2014/main" id="{D91035B2-D356-463F-A3AA-1FC23ED770DF}"/>
              </a:ext>
            </a:extLst>
          </p:cNvPr>
          <p:cNvSpPr txBox="1"/>
          <p:nvPr/>
        </p:nvSpPr>
        <p:spPr>
          <a:xfrm>
            <a:off x="4052007" y="4048157"/>
            <a:ext cx="3480550" cy="338554"/>
          </a:xfrm>
          <a:prstGeom prst="rect">
            <a:avLst/>
          </a:prstGeom>
          <a:noFill/>
        </p:spPr>
        <p:txBody>
          <a:bodyPr wrap="square" rtlCol="0">
            <a:spAutoFit/>
          </a:bodyPr>
          <a:lstStyle/>
          <a:p>
            <a:pPr algn="ctr"/>
            <a:r>
              <a:rPr lang="en-US" sz="1600" dirty="0">
                <a:solidFill>
                  <a:schemeClr val="tx2"/>
                </a:solidFill>
                <a:latin typeface="Segoe UI" panose="020B0502040204020203" pitchFamily="34" charset="0"/>
                <a:cs typeface="Segoe UI" panose="020B0502040204020203" pitchFamily="34" charset="0"/>
              </a:rPr>
              <a:t>Connector J1, EMD Pin 211, Net A07</a:t>
            </a:r>
          </a:p>
        </p:txBody>
      </p:sp>
      <p:sp>
        <p:nvSpPr>
          <p:cNvPr id="19" name="TextBox 18">
            <a:extLst>
              <a:ext uri="{FF2B5EF4-FFF2-40B4-BE49-F238E27FC236}">
                <a16:creationId xmlns:a16="http://schemas.microsoft.com/office/drawing/2014/main" id="{4A14E81B-2849-4240-A5E2-E627FD2EB3F7}"/>
              </a:ext>
            </a:extLst>
          </p:cNvPr>
          <p:cNvSpPr txBox="1"/>
          <p:nvPr/>
        </p:nvSpPr>
        <p:spPr>
          <a:xfrm>
            <a:off x="4376040" y="500423"/>
            <a:ext cx="2981596" cy="584775"/>
          </a:xfrm>
          <a:prstGeom prst="rect">
            <a:avLst/>
          </a:prstGeom>
          <a:noFill/>
        </p:spPr>
        <p:txBody>
          <a:bodyPr wrap="square" rtlCol="0">
            <a:spAutoFit/>
          </a:bodyPr>
          <a:lstStyle/>
          <a:p>
            <a:pPr algn="ctr"/>
            <a:r>
              <a:rPr lang="en-US" sz="1600" dirty="0">
                <a:solidFill>
                  <a:schemeClr val="tx2"/>
                </a:solidFill>
                <a:latin typeface="Segoe UI" panose="020B0502040204020203" pitchFamily="34" charset="0"/>
                <a:cs typeface="Segoe UI" panose="020B0502040204020203" pitchFamily="34" charset="0"/>
              </a:rPr>
              <a:t>Designator Pin U3.B11</a:t>
            </a:r>
          </a:p>
          <a:p>
            <a:pPr algn="ctr"/>
            <a:r>
              <a:rPr lang="en-US" sz="1600" dirty="0">
                <a:solidFill>
                  <a:schemeClr val="tx2"/>
                </a:solidFill>
                <a:latin typeface="Segoe UI" panose="020B0502040204020203" pitchFamily="34" charset="0"/>
                <a:cs typeface="Segoe UI" panose="020B0502040204020203" pitchFamily="34" charset="0"/>
              </a:rPr>
              <a:t>Net: BA07</a:t>
            </a:r>
          </a:p>
        </p:txBody>
      </p:sp>
      <p:grpSp>
        <p:nvGrpSpPr>
          <p:cNvPr id="17" name="Group 16">
            <a:extLst>
              <a:ext uri="{FF2B5EF4-FFF2-40B4-BE49-F238E27FC236}">
                <a16:creationId xmlns:a16="http://schemas.microsoft.com/office/drawing/2014/main" id="{D996A662-62FE-4D23-ADF9-5C3094A73119}"/>
              </a:ext>
            </a:extLst>
          </p:cNvPr>
          <p:cNvGrpSpPr/>
          <p:nvPr/>
        </p:nvGrpSpPr>
        <p:grpSpPr>
          <a:xfrm>
            <a:off x="141317" y="1172269"/>
            <a:ext cx="11626222" cy="2782039"/>
            <a:chOff x="2" y="1970294"/>
            <a:chExt cx="11626222" cy="2782039"/>
          </a:xfrm>
        </p:grpSpPr>
        <p:grpSp>
          <p:nvGrpSpPr>
            <p:cNvPr id="8" name="Group 7">
              <a:extLst>
                <a:ext uri="{FF2B5EF4-FFF2-40B4-BE49-F238E27FC236}">
                  <a16:creationId xmlns:a16="http://schemas.microsoft.com/office/drawing/2014/main" id="{D08BDB73-2C21-4A08-8357-89FF3BCDC1B6}"/>
                </a:ext>
              </a:extLst>
            </p:cNvPr>
            <p:cNvGrpSpPr>
              <a:grpSpLocks noChangeAspect="1"/>
            </p:cNvGrpSpPr>
            <p:nvPr/>
          </p:nvGrpSpPr>
          <p:grpSpPr>
            <a:xfrm>
              <a:off x="2" y="1970294"/>
              <a:ext cx="11626222" cy="2782039"/>
              <a:chOff x="0" y="1970288"/>
              <a:chExt cx="15561905" cy="3723809"/>
            </a:xfrm>
          </p:grpSpPr>
          <p:pic>
            <p:nvPicPr>
              <p:cNvPr id="6" name="Picture 5">
                <a:extLst>
                  <a:ext uri="{FF2B5EF4-FFF2-40B4-BE49-F238E27FC236}">
                    <a16:creationId xmlns:a16="http://schemas.microsoft.com/office/drawing/2014/main" id="{2C4C1DFB-443C-479E-B853-37907259BDF0}"/>
                  </a:ext>
                </a:extLst>
              </p:cNvPr>
              <p:cNvPicPr>
                <a:picLocks noChangeAspect="1"/>
              </p:cNvPicPr>
              <p:nvPr/>
            </p:nvPicPr>
            <p:blipFill>
              <a:blip r:embed="rId2"/>
              <a:stretch>
                <a:fillRect/>
              </a:stretch>
            </p:blipFill>
            <p:spPr>
              <a:xfrm>
                <a:off x="0" y="1970288"/>
                <a:ext cx="15561905" cy="3723809"/>
              </a:xfrm>
              <a:prstGeom prst="rect">
                <a:avLst/>
              </a:prstGeom>
            </p:spPr>
          </p:pic>
          <p:pic>
            <p:nvPicPr>
              <p:cNvPr id="9" name="Picture 8">
                <a:extLst>
                  <a:ext uri="{FF2B5EF4-FFF2-40B4-BE49-F238E27FC236}">
                    <a16:creationId xmlns:a16="http://schemas.microsoft.com/office/drawing/2014/main" id="{5FECB49A-99E6-46AF-B74D-61D3F8AC333C}"/>
                  </a:ext>
                </a:extLst>
              </p:cNvPr>
              <p:cNvPicPr>
                <a:picLocks noChangeAspect="1"/>
              </p:cNvPicPr>
              <p:nvPr/>
            </p:nvPicPr>
            <p:blipFill>
              <a:blip r:embed="rId3"/>
              <a:stretch>
                <a:fillRect/>
              </a:stretch>
            </p:blipFill>
            <p:spPr>
              <a:xfrm>
                <a:off x="585714" y="4900877"/>
                <a:ext cx="14390476" cy="780952"/>
              </a:xfrm>
              <a:prstGeom prst="rect">
                <a:avLst/>
              </a:prstGeom>
            </p:spPr>
          </p:pic>
          <p:pic>
            <p:nvPicPr>
              <p:cNvPr id="11" name="Picture 10">
                <a:extLst>
                  <a:ext uri="{FF2B5EF4-FFF2-40B4-BE49-F238E27FC236}">
                    <a16:creationId xmlns:a16="http://schemas.microsoft.com/office/drawing/2014/main" id="{71E181DD-6E19-424D-973F-B7CC34869C6B}"/>
                  </a:ext>
                </a:extLst>
              </p:cNvPr>
              <p:cNvPicPr>
                <a:picLocks noChangeAspect="1"/>
              </p:cNvPicPr>
              <p:nvPr/>
            </p:nvPicPr>
            <p:blipFill>
              <a:blip r:embed="rId4"/>
              <a:stretch>
                <a:fillRect/>
              </a:stretch>
            </p:blipFill>
            <p:spPr>
              <a:xfrm>
                <a:off x="2137488" y="2279912"/>
                <a:ext cx="1809524" cy="2104762"/>
              </a:xfrm>
              <a:prstGeom prst="rect">
                <a:avLst/>
              </a:prstGeom>
            </p:spPr>
          </p:pic>
          <p:pic>
            <p:nvPicPr>
              <p:cNvPr id="12" name="Picture 11">
                <a:extLst>
                  <a:ext uri="{FF2B5EF4-FFF2-40B4-BE49-F238E27FC236}">
                    <a16:creationId xmlns:a16="http://schemas.microsoft.com/office/drawing/2014/main" id="{34A94E9A-804B-41BD-81CC-A9A8042CB92B}"/>
                  </a:ext>
                </a:extLst>
              </p:cNvPr>
              <p:cNvPicPr>
                <a:picLocks noChangeAspect="1"/>
              </p:cNvPicPr>
              <p:nvPr/>
            </p:nvPicPr>
            <p:blipFill>
              <a:blip r:embed="rId4"/>
              <a:stretch>
                <a:fillRect/>
              </a:stretch>
            </p:blipFill>
            <p:spPr>
              <a:xfrm>
                <a:off x="5363762" y="2279912"/>
                <a:ext cx="1809524" cy="2104762"/>
              </a:xfrm>
              <a:prstGeom prst="rect">
                <a:avLst/>
              </a:prstGeom>
            </p:spPr>
          </p:pic>
          <p:pic>
            <p:nvPicPr>
              <p:cNvPr id="13" name="Picture 12">
                <a:extLst>
                  <a:ext uri="{FF2B5EF4-FFF2-40B4-BE49-F238E27FC236}">
                    <a16:creationId xmlns:a16="http://schemas.microsoft.com/office/drawing/2014/main" id="{F8B8E4F8-64EC-40E6-88C6-C1B1E54DF798}"/>
                  </a:ext>
                </a:extLst>
              </p:cNvPr>
              <p:cNvPicPr>
                <a:picLocks noChangeAspect="1"/>
              </p:cNvPicPr>
              <p:nvPr/>
            </p:nvPicPr>
            <p:blipFill>
              <a:blip r:embed="rId4"/>
              <a:stretch>
                <a:fillRect/>
              </a:stretch>
            </p:blipFill>
            <p:spPr>
              <a:xfrm>
                <a:off x="9797743" y="2276394"/>
                <a:ext cx="1809524" cy="2104762"/>
              </a:xfrm>
              <a:prstGeom prst="rect">
                <a:avLst/>
              </a:prstGeom>
            </p:spPr>
          </p:pic>
          <p:pic>
            <p:nvPicPr>
              <p:cNvPr id="14" name="Picture 13">
                <a:extLst>
                  <a:ext uri="{FF2B5EF4-FFF2-40B4-BE49-F238E27FC236}">
                    <a16:creationId xmlns:a16="http://schemas.microsoft.com/office/drawing/2014/main" id="{B6C50C0C-A080-415F-831D-AF5BD0DA17F9}"/>
                  </a:ext>
                </a:extLst>
              </p:cNvPr>
              <p:cNvPicPr>
                <a:picLocks noChangeAspect="1"/>
              </p:cNvPicPr>
              <p:nvPr/>
            </p:nvPicPr>
            <p:blipFill>
              <a:blip r:embed="rId4"/>
              <a:stretch>
                <a:fillRect/>
              </a:stretch>
            </p:blipFill>
            <p:spPr>
              <a:xfrm>
                <a:off x="13024017" y="2273107"/>
                <a:ext cx="1809524" cy="2104762"/>
              </a:xfrm>
              <a:prstGeom prst="rect">
                <a:avLst/>
              </a:prstGeom>
            </p:spPr>
          </p:pic>
          <p:pic>
            <p:nvPicPr>
              <p:cNvPr id="15" name="Picture 14">
                <a:extLst>
                  <a:ext uri="{FF2B5EF4-FFF2-40B4-BE49-F238E27FC236}">
                    <a16:creationId xmlns:a16="http://schemas.microsoft.com/office/drawing/2014/main" id="{622BBEFF-A9F0-4E03-9582-A1DD0FDADAC7}"/>
                  </a:ext>
                </a:extLst>
              </p:cNvPr>
              <p:cNvPicPr>
                <a:picLocks noChangeAspect="1"/>
              </p:cNvPicPr>
              <p:nvPr/>
            </p:nvPicPr>
            <p:blipFill>
              <a:blip r:embed="rId5">
                <a:alphaModFix/>
              </a:blip>
              <a:stretch>
                <a:fillRect/>
              </a:stretch>
            </p:blipFill>
            <p:spPr>
              <a:xfrm>
                <a:off x="7706337" y="2058236"/>
                <a:ext cx="1600000" cy="2666667"/>
              </a:xfrm>
              <a:prstGeom prst="rect">
                <a:avLst/>
              </a:prstGeom>
            </p:spPr>
          </p:pic>
          <p:pic>
            <p:nvPicPr>
              <p:cNvPr id="2" name="Picture 1">
                <a:extLst>
                  <a:ext uri="{FF2B5EF4-FFF2-40B4-BE49-F238E27FC236}">
                    <a16:creationId xmlns:a16="http://schemas.microsoft.com/office/drawing/2014/main" id="{F630467B-D96E-4AD2-84DB-A1F108E55D8A}"/>
                  </a:ext>
                </a:extLst>
              </p:cNvPr>
              <p:cNvPicPr>
                <a:picLocks noChangeAspect="1"/>
              </p:cNvPicPr>
              <p:nvPr/>
            </p:nvPicPr>
            <p:blipFill>
              <a:blip r:embed="rId6">
                <a:alphaModFix amt="57000"/>
              </a:blip>
              <a:stretch>
                <a:fillRect/>
              </a:stretch>
            </p:blipFill>
            <p:spPr>
              <a:xfrm>
                <a:off x="6920569" y="4300882"/>
                <a:ext cx="904762" cy="1295238"/>
              </a:xfrm>
              <a:prstGeom prst="rect">
                <a:avLst/>
              </a:prstGeom>
            </p:spPr>
          </p:pic>
          <p:pic>
            <p:nvPicPr>
              <p:cNvPr id="7" name="Picture 6">
                <a:extLst>
                  <a:ext uri="{FF2B5EF4-FFF2-40B4-BE49-F238E27FC236}">
                    <a16:creationId xmlns:a16="http://schemas.microsoft.com/office/drawing/2014/main" id="{521679E7-3E25-4E69-AE49-DA0FF5489A15}"/>
                  </a:ext>
                </a:extLst>
              </p:cNvPr>
              <p:cNvPicPr>
                <a:picLocks noChangeAspect="1"/>
              </p:cNvPicPr>
              <p:nvPr/>
            </p:nvPicPr>
            <p:blipFill>
              <a:blip r:embed="rId7">
                <a:alphaModFix amt="50000"/>
              </a:blip>
              <a:stretch>
                <a:fillRect/>
              </a:stretch>
            </p:blipFill>
            <p:spPr>
              <a:xfrm>
                <a:off x="8719354" y="2113667"/>
                <a:ext cx="5133333" cy="485714"/>
              </a:xfrm>
              <a:prstGeom prst="rect">
                <a:avLst/>
              </a:prstGeom>
            </p:spPr>
          </p:pic>
        </p:grpSp>
        <p:sp>
          <p:nvSpPr>
            <p:cNvPr id="25" name="TextBox 24">
              <a:extLst>
                <a:ext uri="{FF2B5EF4-FFF2-40B4-BE49-F238E27FC236}">
                  <a16:creationId xmlns:a16="http://schemas.microsoft.com/office/drawing/2014/main" id="{1632342E-EC2A-47CD-87B9-F4E0E4B8CB08}"/>
                </a:ext>
              </a:extLst>
            </p:cNvPr>
            <p:cNvSpPr txBox="1"/>
            <p:nvPr/>
          </p:nvSpPr>
          <p:spPr>
            <a:xfrm>
              <a:off x="6159142" y="2838449"/>
              <a:ext cx="516866" cy="338554"/>
            </a:xfrm>
            <a:prstGeom prst="rect">
              <a:avLst/>
            </a:prstGeom>
            <a:noFill/>
          </p:spPr>
          <p:txBody>
            <a:bodyPr wrap="square" rtlCol="0">
              <a:spAutoFit/>
            </a:bodyPr>
            <a:lstStyle/>
            <a:p>
              <a:r>
                <a:rPr lang="en-US" sz="1600" dirty="0">
                  <a:solidFill>
                    <a:schemeClr val="tx2"/>
                  </a:solidFill>
                  <a:latin typeface="Segoe UI" panose="020B0502040204020203" pitchFamily="34" charset="0"/>
                  <a:cs typeface="Segoe UI" panose="020B0502040204020203" pitchFamily="34" charset="0"/>
                </a:rPr>
                <a:t>U3</a:t>
              </a:r>
            </a:p>
          </p:txBody>
        </p:sp>
        <p:sp>
          <p:nvSpPr>
            <p:cNvPr id="26" name="TextBox 25">
              <a:extLst>
                <a:ext uri="{FF2B5EF4-FFF2-40B4-BE49-F238E27FC236}">
                  <a16:creationId xmlns:a16="http://schemas.microsoft.com/office/drawing/2014/main" id="{ADE716B6-CCEF-4029-B988-DCDBAD1686B1}"/>
                </a:ext>
              </a:extLst>
            </p:cNvPr>
            <p:cNvSpPr txBox="1"/>
            <p:nvPr/>
          </p:nvSpPr>
          <p:spPr>
            <a:xfrm>
              <a:off x="7778285" y="2838449"/>
              <a:ext cx="516866" cy="338554"/>
            </a:xfrm>
            <a:prstGeom prst="rect">
              <a:avLst/>
            </a:prstGeom>
            <a:noFill/>
          </p:spPr>
          <p:txBody>
            <a:bodyPr wrap="square" rtlCol="0">
              <a:spAutoFit/>
            </a:bodyPr>
            <a:lstStyle/>
            <a:p>
              <a:r>
                <a:rPr lang="en-US" sz="1600" dirty="0">
                  <a:solidFill>
                    <a:schemeClr val="tx2"/>
                  </a:solidFill>
                  <a:latin typeface="Segoe UI" panose="020B0502040204020203" pitchFamily="34" charset="0"/>
                  <a:cs typeface="Segoe UI" panose="020B0502040204020203" pitchFamily="34" charset="0"/>
                </a:rPr>
                <a:t>U4</a:t>
              </a:r>
            </a:p>
          </p:txBody>
        </p:sp>
        <p:sp>
          <p:nvSpPr>
            <p:cNvPr id="27" name="TextBox 26">
              <a:extLst>
                <a:ext uri="{FF2B5EF4-FFF2-40B4-BE49-F238E27FC236}">
                  <a16:creationId xmlns:a16="http://schemas.microsoft.com/office/drawing/2014/main" id="{7226002D-CC29-4447-8667-1BDB7B796356}"/>
                </a:ext>
              </a:extLst>
            </p:cNvPr>
            <p:cNvSpPr txBox="1"/>
            <p:nvPr/>
          </p:nvSpPr>
          <p:spPr>
            <a:xfrm>
              <a:off x="10210212" y="2838449"/>
              <a:ext cx="516866" cy="338554"/>
            </a:xfrm>
            <a:prstGeom prst="rect">
              <a:avLst/>
            </a:prstGeom>
            <a:noFill/>
          </p:spPr>
          <p:txBody>
            <a:bodyPr wrap="square" rtlCol="0">
              <a:spAutoFit/>
            </a:bodyPr>
            <a:lstStyle/>
            <a:p>
              <a:r>
                <a:rPr lang="en-US" sz="1600" dirty="0">
                  <a:solidFill>
                    <a:schemeClr val="tx2"/>
                  </a:solidFill>
                  <a:latin typeface="Segoe UI" panose="020B0502040204020203" pitchFamily="34" charset="0"/>
                  <a:cs typeface="Segoe UI" panose="020B0502040204020203" pitchFamily="34" charset="0"/>
                </a:rPr>
                <a:t>U5</a:t>
              </a:r>
            </a:p>
          </p:txBody>
        </p:sp>
        <p:sp>
          <p:nvSpPr>
            <p:cNvPr id="28" name="TextBox 27">
              <a:extLst>
                <a:ext uri="{FF2B5EF4-FFF2-40B4-BE49-F238E27FC236}">
                  <a16:creationId xmlns:a16="http://schemas.microsoft.com/office/drawing/2014/main" id="{A5DC9655-6313-4219-8BDC-9C430B317C07}"/>
                </a:ext>
              </a:extLst>
            </p:cNvPr>
            <p:cNvSpPr txBox="1"/>
            <p:nvPr/>
          </p:nvSpPr>
          <p:spPr>
            <a:xfrm>
              <a:off x="2086090" y="2842704"/>
              <a:ext cx="516866" cy="338554"/>
            </a:xfrm>
            <a:prstGeom prst="rect">
              <a:avLst/>
            </a:prstGeom>
            <a:noFill/>
          </p:spPr>
          <p:txBody>
            <a:bodyPr wrap="square" rtlCol="0">
              <a:spAutoFit/>
            </a:bodyPr>
            <a:lstStyle/>
            <a:p>
              <a:r>
                <a:rPr lang="en-US" sz="1600" dirty="0">
                  <a:solidFill>
                    <a:schemeClr val="tx2"/>
                  </a:solidFill>
                  <a:latin typeface="Segoe UI" panose="020B0502040204020203" pitchFamily="34" charset="0"/>
                  <a:cs typeface="Segoe UI" panose="020B0502040204020203" pitchFamily="34" charset="0"/>
                </a:rPr>
                <a:t>U1</a:t>
              </a:r>
            </a:p>
          </p:txBody>
        </p:sp>
        <p:sp>
          <p:nvSpPr>
            <p:cNvPr id="29" name="TextBox 28">
              <a:extLst>
                <a:ext uri="{FF2B5EF4-FFF2-40B4-BE49-F238E27FC236}">
                  <a16:creationId xmlns:a16="http://schemas.microsoft.com/office/drawing/2014/main" id="{0A50C46E-F4D9-4279-841A-9720084458CE}"/>
                </a:ext>
              </a:extLst>
            </p:cNvPr>
            <p:cNvSpPr txBox="1"/>
            <p:nvPr/>
          </p:nvSpPr>
          <p:spPr>
            <a:xfrm>
              <a:off x="4452846" y="2839829"/>
              <a:ext cx="516866" cy="338554"/>
            </a:xfrm>
            <a:prstGeom prst="rect">
              <a:avLst/>
            </a:prstGeom>
            <a:noFill/>
          </p:spPr>
          <p:txBody>
            <a:bodyPr wrap="square" rtlCol="0">
              <a:spAutoFit/>
            </a:bodyPr>
            <a:lstStyle/>
            <a:p>
              <a:r>
                <a:rPr lang="en-US" sz="1600" dirty="0">
                  <a:solidFill>
                    <a:schemeClr val="tx2"/>
                  </a:solidFill>
                  <a:latin typeface="Segoe UI" panose="020B0502040204020203" pitchFamily="34" charset="0"/>
                  <a:cs typeface="Segoe UI" panose="020B0502040204020203" pitchFamily="34" charset="0"/>
                </a:rPr>
                <a:t>U2</a:t>
              </a:r>
            </a:p>
          </p:txBody>
        </p:sp>
      </p:grpSp>
      <p:cxnSp>
        <p:nvCxnSpPr>
          <p:cNvPr id="18" name="Straight Arrow Connector 17">
            <a:extLst>
              <a:ext uri="{FF2B5EF4-FFF2-40B4-BE49-F238E27FC236}">
                <a16:creationId xmlns:a16="http://schemas.microsoft.com/office/drawing/2014/main" id="{9C090D34-EF5C-445A-8D0B-64C8C8DFACB4}"/>
              </a:ext>
            </a:extLst>
          </p:cNvPr>
          <p:cNvCxnSpPr>
            <a:cxnSpLocks/>
          </p:cNvCxnSpPr>
          <p:nvPr/>
        </p:nvCxnSpPr>
        <p:spPr>
          <a:xfrm>
            <a:off x="6300457" y="1028572"/>
            <a:ext cx="355046" cy="357435"/>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18746C46-BC3A-439F-BF49-E242CB646E78}"/>
              </a:ext>
            </a:extLst>
          </p:cNvPr>
          <p:cNvCxnSpPr>
            <a:cxnSpLocks/>
          </p:cNvCxnSpPr>
          <p:nvPr/>
        </p:nvCxnSpPr>
        <p:spPr>
          <a:xfrm flipH="1" flipV="1">
            <a:off x="5410206" y="3745181"/>
            <a:ext cx="180474" cy="271857"/>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1" name="Rectangle 30">
            <a:extLst>
              <a:ext uri="{FF2B5EF4-FFF2-40B4-BE49-F238E27FC236}">
                <a16:creationId xmlns:a16="http://schemas.microsoft.com/office/drawing/2014/main" id="{7E6D059E-D4C3-44D3-A0A3-E94582160C6E}"/>
              </a:ext>
            </a:extLst>
          </p:cNvPr>
          <p:cNvSpPr/>
          <p:nvPr/>
        </p:nvSpPr>
        <p:spPr>
          <a:xfrm>
            <a:off x="59961" y="500423"/>
            <a:ext cx="11812249" cy="3980137"/>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bg2"/>
              </a:solidFill>
              <a:latin typeface="Segoe UI" panose="020B0502040204020203" pitchFamily="34" charset="0"/>
              <a:cs typeface="Segoe UI" panose="020B0502040204020203" pitchFamily="34" charset="0"/>
            </a:endParaRPr>
          </a:p>
        </p:txBody>
      </p:sp>
      <p:sp>
        <p:nvSpPr>
          <p:cNvPr id="32" name="TextBox 31">
            <a:extLst>
              <a:ext uri="{FF2B5EF4-FFF2-40B4-BE49-F238E27FC236}">
                <a16:creationId xmlns:a16="http://schemas.microsoft.com/office/drawing/2014/main" id="{8D191784-2775-4361-BB71-3A3B76E267F0}"/>
              </a:ext>
            </a:extLst>
          </p:cNvPr>
          <p:cNvSpPr txBox="1"/>
          <p:nvPr/>
        </p:nvSpPr>
        <p:spPr>
          <a:xfrm>
            <a:off x="2370292" y="4675352"/>
            <a:ext cx="8570422" cy="1384995"/>
          </a:xfrm>
          <a:prstGeom prst="rect">
            <a:avLst/>
          </a:prstGeom>
          <a:noFill/>
        </p:spPr>
        <p:txBody>
          <a:bodyPr wrap="square" rtlCol="0">
            <a:spAutoFit/>
          </a:bodyPr>
          <a:lstStyle/>
          <a:p>
            <a:r>
              <a:rPr lang="en-US" sz="1400" dirty="0">
                <a:latin typeface="Segoe UI" panose="020B0502040204020203" pitchFamily="34" charset="0"/>
                <a:cs typeface="Segoe UI" panose="020B0502040204020203" pitchFamily="34" charset="0"/>
              </a:rPr>
              <a:t>Figure X: DDR4 Registered DIMM containing DRAM components labeled by designators U1, U2, U4, U5 (front side) and U7-U11 (back side, not seen) and a Register component labeled by designator U3.</a:t>
            </a:r>
          </a:p>
          <a:p>
            <a:endParaRPr lang="en-US" sz="1400" dirty="0">
              <a:latin typeface="Segoe UI" panose="020B0502040204020203" pitchFamily="34" charset="0"/>
              <a:cs typeface="Segoe UI" panose="020B0502040204020203" pitchFamily="34" charset="0"/>
            </a:endParaRPr>
          </a:p>
          <a:p>
            <a:r>
              <a:rPr lang="en-US" sz="1400" dirty="0">
                <a:latin typeface="Segoe UI" panose="020B0502040204020203" pitchFamily="34" charset="0"/>
                <a:cs typeface="Segoe UI" panose="020B0502040204020203" pitchFamily="34" charset="0"/>
              </a:rPr>
              <a:t>Also shown is pre-register Net A07 connecting from an EMD Pin to a Designator Pin of designator U3 and post-register net BA07 connecting from a Designator Pin of designator U3 to Designator Pins of designators U4, U5, U7, and U8 as well as termination resistor RN13 connecting to the VTT rail.</a:t>
            </a:r>
          </a:p>
        </p:txBody>
      </p:sp>
    </p:spTree>
    <p:extLst>
      <p:ext uri="{BB962C8B-B14F-4D97-AF65-F5344CB8AC3E}">
        <p14:creationId xmlns:p14="http://schemas.microsoft.com/office/powerpoint/2010/main" val="37470947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0C666EA5-B409-41B6-BD94-1E17A628C528}"/>
              </a:ext>
            </a:extLst>
          </p:cNvPr>
          <p:cNvSpPr>
            <a:spLocks noGrp="1"/>
          </p:cNvSpPr>
          <p:nvPr>
            <p:ph type="body" sz="quarter" idx="14"/>
          </p:nvPr>
        </p:nvSpPr>
        <p:spPr/>
        <p:txBody>
          <a:bodyPr/>
          <a:lstStyle/>
          <a:p>
            <a:endParaRPr lang="en-US"/>
          </a:p>
        </p:txBody>
      </p:sp>
      <p:sp>
        <p:nvSpPr>
          <p:cNvPr id="3" name="Date Placeholder 2">
            <a:extLst>
              <a:ext uri="{FF2B5EF4-FFF2-40B4-BE49-F238E27FC236}">
                <a16:creationId xmlns:a16="http://schemas.microsoft.com/office/drawing/2014/main" id="{99BFF9E9-13A3-4006-B061-4BCDBA656511}"/>
              </a:ext>
            </a:extLst>
          </p:cNvPr>
          <p:cNvSpPr>
            <a:spLocks noGrp="1"/>
          </p:cNvSpPr>
          <p:nvPr>
            <p:ph type="dt" sz="half" idx="2"/>
          </p:nvPr>
        </p:nvSpPr>
        <p:spPr/>
        <p:txBody>
          <a:bodyPr/>
          <a:lstStyle/>
          <a:p>
            <a:r>
              <a:rPr lang="en-US"/>
              <a:t>|  </a:t>
            </a:r>
            <a:fld id="{F55C824C-5440-421F-B1ED-9166A1D48D51}" type="datetime4">
              <a:rPr lang="en-US" smtClean="0"/>
              <a:pPr/>
              <a:t>April 13, 2020</a:t>
            </a:fld>
            <a:endParaRPr dirty="0"/>
          </a:p>
        </p:txBody>
      </p:sp>
      <p:sp>
        <p:nvSpPr>
          <p:cNvPr id="4" name="Slide Number Placeholder 3">
            <a:extLst>
              <a:ext uri="{FF2B5EF4-FFF2-40B4-BE49-F238E27FC236}">
                <a16:creationId xmlns:a16="http://schemas.microsoft.com/office/drawing/2014/main" id="{62EA5B04-5E24-432F-B472-C40F979BD531}"/>
              </a:ext>
            </a:extLst>
          </p:cNvPr>
          <p:cNvSpPr>
            <a:spLocks noGrp="1"/>
          </p:cNvSpPr>
          <p:nvPr>
            <p:ph type="sldNum" sz="quarter" idx="4"/>
          </p:nvPr>
        </p:nvSpPr>
        <p:spPr/>
        <p:txBody>
          <a:bodyPr/>
          <a:lstStyle/>
          <a:p>
            <a:pPr algn="l"/>
            <a:fld id="{0D904593-1668-4B95-BA96-EF3EF43EDF4E}" type="slidenum">
              <a:rPr lang="en-US" smtClean="0"/>
              <a:pPr algn="l"/>
              <a:t>3</a:t>
            </a:fld>
            <a:endParaRPr lang="en-US" dirty="0"/>
          </a:p>
        </p:txBody>
      </p:sp>
      <p:sp>
        <p:nvSpPr>
          <p:cNvPr id="5" name="Footer Placeholder 4">
            <a:extLst>
              <a:ext uri="{FF2B5EF4-FFF2-40B4-BE49-F238E27FC236}">
                <a16:creationId xmlns:a16="http://schemas.microsoft.com/office/drawing/2014/main" id="{8026EFC8-E612-47A6-A016-B83FDE58FA63}"/>
              </a:ext>
            </a:extLst>
          </p:cNvPr>
          <p:cNvSpPr>
            <a:spLocks noGrp="1"/>
          </p:cNvSpPr>
          <p:nvPr>
            <p:ph type="ftr" sz="quarter" idx="15"/>
          </p:nvPr>
        </p:nvSpPr>
        <p:spPr/>
        <p:txBody>
          <a:bodyPr/>
          <a:lstStyle/>
          <a:p>
            <a:r>
              <a:rPr lang="en-US"/>
              <a:t>|  Micron Confidential</a:t>
            </a:r>
            <a:endParaRPr lang="en-US" dirty="0"/>
          </a:p>
        </p:txBody>
      </p:sp>
      <p:grpSp>
        <p:nvGrpSpPr>
          <p:cNvPr id="37" name="Group 36">
            <a:extLst>
              <a:ext uri="{FF2B5EF4-FFF2-40B4-BE49-F238E27FC236}">
                <a16:creationId xmlns:a16="http://schemas.microsoft.com/office/drawing/2014/main" id="{1C287730-4A32-46D6-AB89-4F4AEBC9B8DD}"/>
              </a:ext>
            </a:extLst>
          </p:cNvPr>
          <p:cNvGrpSpPr/>
          <p:nvPr/>
        </p:nvGrpSpPr>
        <p:grpSpPr>
          <a:xfrm>
            <a:off x="4639678" y="390698"/>
            <a:ext cx="3411407" cy="3536106"/>
            <a:chOff x="4174165" y="1512916"/>
            <a:chExt cx="3411407" cy="3536106"/>
          </a:xfrm>
        </p:grpSpPr>
        <p:pic>
          <p:nvPicPr>
            <p:cNvPr id="6" name="Picture 5">
              <a:extLst>
                <a:ext uri="{FF2B5EF4-FFF2-40B4-BE49-F238E27FC236}">
                  <a16:creationId xmlns:a16="http://schemas.microsoft.com/office/drawing/2014/main" id="{0649B311-E04E-4916-9ECE-D376557F6466}"/>
                </a:ext>
              </a:extLst>
            </p:cNvPr>
            <p:cNvPicPr>
              <a:picLocks noChangeAspect="1"/>
            </p:cNvPicPr>
            <p:nvPr/>
          </p:nvPicPr>
          <p:blipFill>
            <a:blip r:embed="rId2"/>
            <a:stretch>
              <a:fillRect/>
            </a:stretch>
          </p:blipFill>
          <p:spPr>
            <a:xfrm>
              <a:off x="4503678" y="1619088"/>
              <a:ext cx="2752381" cy="2971429"/>
            </a:xfrm>
            <a:prstGeom prst="rect">
              <a:avLst/>
            </a:prstGeom>
          </p:spPr>
        </p:pic>
        <p:cxnSp>
          <p:nvCxnSpPr>
            <p:cNvPr id="7" name="Straight Arrow Connector 6">
              <a:extLst>
                <a:ext uri="{FF2B5EF4-FFF2-40B4-BE49-F238E27FC236}">
                  <a16:creationId xmlns:a16="http://schemas.microsoft.com/office/drawing/2014/main" id="{0E04A0A6-5C05-4B62-9330-C59EA004145F}"/>
                </a:ext>
              </a:extLst>
            </p:cNvPr>
            <p:cNvCxnSpPr>
              <a:cxnSpLocks/>
            </p:cNvCxnSpPr>
            <p:nvPr/>
          </p:nvCxnSpPr>
          <p:spPr>
            <a:xfrm flipH="1" flipV="1">
              <a:off x="5240445" y="4173807"/>
              <a:ext cx="206088" cy="528804"/>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69E66A3B-19C5-48CF-A676-8FAE160E34EC}"/>
                </a:ext>
              </a:extLst>
            </p:cNvPr>
            <p:cNvSpPr txBox="1"/>
            <p:nvPr/>
          </p:nvSpPr>
          <p:spPr>
            <a:xfrm>
              <a:off x="4534518" y="4650492"/>
              <a:ext cx="2134477" cy="338554"/>
            </a:xfrm>
            <a:prstGeom prst="rect">
              <a:avLst/>
            </a:prstGeom>
            <a:noFill/>
          </p:spPr>
          <p:txBody>
            <a:bodyPr wrap="square" rtlCol="0">
              <a:spAutoFit/>
            </a:bodyPr>
            <a:lstStyle/>
            <a:p>
              <a:pPr algn="ctr"/>
              <a:r>
                <a:rPr lang="en-US" sz="1600" dirty="0">
                  <a:solidFill>
                    <a:schemeClr val="tx2"/>
                  </a:solidFill>
                  <a:latin typeface="Segoe UI" panose="020B0502040204020203" pitchFamily="34" charset="0"/>
                  <a:cs typeface="Segoe UI" panose="020B0502040204020203" pitchFamily="34" charset="0"/>
                </a:rPr>
                <a:t>EMD Pin 211</a:t>
              </a:r>
            </a:p>
          </p:txBody>
        </p:sp>
        <p:sp>
          <p:nvSpPr>
            <p:cNvPr id="9" name="TextBox 8">
              <a:extLst>
                <a:ext uri="{FF2B5EF4-FFF2-40B4-BE49-F238E27FC236}">
                  <a16:creationId xmlns:a16="http://schemas.microsoft.com/office/drawing/2014/main" id="{2BB0D90C-925F-461E-A723-18E743187451}"/>
                </a:ext>
              </a:extLst>
            </p:cNvPr>
            <p:cNvSpPr txBox="1"/>
            <p:nvPr/>
          </p:nvSpPr>
          <p:spPr>
            <a:xfrm>
              <a:off x="4429357" y="3074479"/>
              <a:ext cx="518201" cy="261610"/>
            </a:xfrm>
            <a:prstGeom prst="rect">
              <a:avLst/>
            </a:prstGeom>
            <a:noFill/>
          </p:spPr>
          <p:txBody>
            <a:bodyPr wrap="square" rtlCol="0">
              <a:spAutoFit/>
            </a:bodyPr>
            <a:lstStyle/>
            <a:p>
              <a:r>
                <a:rPr lang="en-US" sz="1100" dirty="0">
                  <a:solidFill>
                    <a:schemeClr val="tx2"/>
                  </a:solidFill>
                  <a:latin typeface="Segoe UI" panose="020B0502040204020203" pitchFamily="34" charset="0"/>
                  <a:cs typeface="Segoe UI" panose="020B0502040204020203" pitchFamily="34" charset="0"/>
                </a:rPr>
                <a:t>R123</a:t>
              </a:r>
            </a:p>
          </p:txBody>
        </p:sp>
        <p:cxnSp>
          <p:nvCxnSpPr>
            <p:cNvPr id="10" name="Straight Arrow Connector 9">
              <a:extLst>
                <a:ext uri="{FF2B5EF4-FFF2-40B4-BE49-F238E27FC236}">
                  <a16:creationId xmlns:a16="http://schemas.microsoft.com/office/drawing/2014/main" id="{6E10413B-4084-48DB-9154-1AB74DB470FC}"/>
                </a:ext>
              </a:extLst>
            </p:cNvPr>
            <p:cNvCxnSpPr>
              <a:cxnSpLocks/>
            </p:cNvCxnSpPr>
            <p:nvPr/>
          </p:nvCxnSpPr>
          <p:spPr>
            <a:xfrm flipH="1" flipV="1">
              <a:off x="5552851" y="3146367"/>
              <a:ext cx="327017" cy="464503"/>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6203A1FD-62BB-4D98-8B71-92A15F3965BB}"/>
                </a:ext>
              </a:extLst>
            </p:cNvPr>
            <p:cNvSpPr txBox="1"/>
            <p:nvPr/>
          </p:nvSpPr>
          <p:spPr>
            <a:xfrm>
              <a:off x="5818773" y="3511114"/>
              <a:ext cx="872971" cy="261610"/>
            </a:xfrm>
            <a:prstGeom prst="rect">
              <a:avLst/>
            </a:prstGeom>
            <a:noFill/>
          </p:spPr>
          <p:txBody>
            <a:bodyPr wrap="square" rtlCol="0">
              <a:spAutoFit/>
            </a:bodyPr>
            <a:lstStyle/>
            <a:p>
              <a:r>
                <a:rPr lang="en-US" sz="1100" dirty="0">
                  <a:solidFill>
                    <a:schemeClr val="tx2"/>
                  </a:solidFill>
                  <a:latin typeface="Segoe UI" panose="020B0502040204020203" pitchFamily="34" charset="0"/>
                  <a:cs typeface="Segoe UI" panose="020B0502040204020203" pitchFamily="34" charset="0"/>
                </a:rPr>
                <a:t>Net A07r</a:t>
              </a:r>
            </a:p>
          </p:txBody>
        </p:sp>
        <p:cxnSp>
          <p:nvCxnSpPr>
            <p:cNvPr id="15" name="Straight Arrow Connector 14">
              <a:extLst>
                <a:ext uri="{FF2B5EF4-FFF2-40B4-BE49-F238E27FC236}">
                  <a16:creationId xmlns:a16="http://schemas.microsoft.com/office/drawing/2014/main" id="{E504C22E-592F-4513-871B-4A254E7E3DCC}"/>
                </a:ext>
              </a:extLst>
            </p:cNvPr>
            <p:cNvCxnSpPr>
              <a:cxnSpLocks/>
            </p:cNvCxnSpPr>
            <p:nvPr/>
          </p:nvCxnSpPr>
          <p:spPr>
            <a:xfrm>
              <a:off x="4807258" y="3700110"/>
              <a:ext cx="323095" cy="1"/>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DDAE7A27-88B5-41B9-8E37-6D8153712FA2}"/>
                </a:ext>
              </a:extLst>
            </p:cNvPr>
            <p:cNvSpPr txBox="1"/>
            <p:nvPr/>
          </p:nvSpPr>
          <p:spPr>
            <a:xfrm>
              <a:off x="4174165" y="3569305"/>
              <a:ext cx="720706" cy="261610"/>
            </a:xfrm>
            <a:prstGeom prst="rect">
              <a:avLst/>
            </a:prstGeom>
            <a:noFill/>
          </p:spPr>
          <p:txBody>
            <a:bodyPr wrap="square" rtlCol="0">
              <a:spAutoFit/>
            </a:bodyPr>
            <a:lstStyle/>
            <a:p>
              <a:r>
                <a:rPr lang="en-US" sz="1100" dirty="0">
                  <a:solidFill>
                    <a:schemeClr val="tx2"/>
                  </a:solidFill>
                  <a:latin typeface="Segoe UI" panose="020B0502040204020203" pitchFamily="34" charset="0"/>
                  <a:cs typeface="Segoe UI" panose="020B0502040204020203" pitchFamily="34" charset="0"/>
                </a:rPr>
                <a:t>Net A07</a:t>
              </a:r>
            </a:p>
          </p:txBody>
        </p:sp>
        <p:cxnSp>
          <p:nvCxnSpPr>
            <p:cNvPr id="26" name="Straight Arrow Connector 25">
              <a:extLst>
                <a:ext uri="{FF2B5EF4-FFF2-40B4-BE49-F238E27FC236}">
                  <a16:creationId xmlns:a16="http://schemas.microsoft.com/office/drawing/2014/main" id="{A9B82475-3544-4AFF-9A3B-3C00CB133036}"/>
                </a:ext>
              </a:extLst>
            </p:cNvPr>
            <p:cNvCxnSpPr>
              <a:cxnSpLocks/>
            </p:cNvCxnSpPr>
            <p:nvPr/>
          </p:nvCxnSpPr>
          <p:spPr>
            <a:xfrm>
              <a:off x="4861619" y="3227296"/>
              <a:ext cx="171878" cy="189192"/>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2" name="TextBox 31">
              <a:extLst>
                <a:ext uri="{FF2B5EF4-FFF2-40B4-BE49-F238E27FC236}">
                  <a16:creationId xmlns:a16="http://schemas.microsoft.com/office/drawing/2014/main" id="{3DBCFFB6-7661-41A7-965E-5438FAB957F9}"/>
                </a:ext>
              </a:extLst>
            </p:cNvPr>
            <p:cNvSpPr txBox="1"/>
            <p:nvPr/>
          </p:nvSpPr>
          <p:spPr>
            <a:xfrm>
              <a:off x="6004422" y="2272714"/>
              <a:ext cx="1581150" cy="584775"/>
            </a:xfrm>
            <a:prstGeom prst="rect">
              <a:avLst/>
            </a:prstGeom>
            <a:noFill/>
          </p:spPr>
          <p:txBody>
            <a:bodyPr wrap="square" rtlCol="0">
              <a:spAutoFit/>
            </a:bodyPr>
            <a:lstStyle/>
            <a:p>
              <a:pPr algn="ctr"/>
              <a:r>
                <a:rPr lang="en-US" sz="1600" dirty="0">
                  <a:solidFill>
                    <a:schemeClr val="tx2"/>
                  </a:solidFill>
                  <a:latin typeface="Segoe UI" panose="020B0502040204020203" pitchFamily="34" charset="0"/>
                  <a:cs typeface="Segoe UI" panose="020B0502040204020203" pitchFamily="34" charset="0"/>
                </a:rPr>
                <a:t>Designator Pin</a:t>
              </a:r>
            </a:p>
            <a:p>
              <a:pPr algn="ctr"/>
              <a:r>
                <a:rPr lang="en-US" sz="1600" dirty="0">
                  <a:solidFill>
                    <a:schemeClr val="tx2"/>
                  </a:solidFill>
                  <a:latin typeface="Segoe UI" panose="020B0502040204020203" pitchFamily="34" charset="0"/>
                  <a:cs typeface="Segoe UI" panose="020B0502040204020203" pitchFamily="34" charset="0"/>
                </a:rPr>
                <a:t>U3.W1</a:t>
              </a:r>
            </a:p>
          </p:txBody>
        </p:sp>
        <p:cxnSp>
          <p:nvCxnSpPr>
            <p:cNvPr id="33" name="Straight Arrow Connector 32">
              <a:extLst>
                <a:ext uri="{FF2B5EF4-FFF2-40B4-BE49-F238E27FC236}">
                  <a16:creationId xmlns:a16="http://schemas.microsoft.com/office/drawing/2014/main" id="{80AEDABD-5F01-4BA4-A7F3-FD1A654DFEF2}"/>
                </a:ext>
              </a:extLst>
            </p:cNvPr>
            <p:cNvCxnSpPr>
              <a:cxnSpLocks/>
            </p:cNvCxnSpPr>
            <p:nvPr/>
          </p:nvCxnSpPr>
          <p:spPr>
            <a:xfrm flipH="1">
              <a:off x="6089045" y="2701634"/>
              <a:ext cx="196711" cy="340814"/>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6" name="Rectangle 35">
              <a:extLst>
                <a:ext uri="{FF2B5EF4-FFF2-40B4-BE49-F238E27FC236}">
                  <a16:creationId xmlns:a16="http://schemas.microsoft.com/office/drawing/2014/main" id="{7C9C2733-2F60-4B96-9EC4-DD942385A0E2}"/>
                </a:ext>
              </a:extLst>
            </p:cNvPr>
            <p:cNvSpPr/>
            <p:nvPr/>
          </p:nvSpPr>
          <p:spPr>
            <a:xfrm>
              <a:off x="4174166" y="1512916"/>
              <a:ext cx="3340540" cy="3536106"/>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bg2"/>
                </a:solidFill>
                <a:latin typeface="Segoe UI" panose="020B0502040204020203" pitchFamily="34" charset="0"/>
                <a:cs typeface="Segoe UI" panose="020B0502040204020203" pitchFamily="34" charset="0"/>
              </a:endParaRPr>
            </a:p>
          </p:txBody>
        </p:sp>
      </p:grpSp>
      <p:sp>
        <p:nvSpPr>
          <p:cNvPr id="38" name="TextBox 37">
            <a:extLst>
              <a:ext uri="{FF2B5EF4-FFF2-40B4-BE49-F238E27FC236}">
                <a16:creationId xmlns:a16="http://schemas.microsoft.com/office/drawing/2014/main" id="{E0EB988F-A890-41F3-832C-CA8D6BABD1A7}"/>
              </a:ext>
            </a:extLst>
          </p:cNvPr>
          <p:cNvSpPr txBox="1"/>
          <p:nvPr/>
        </p:nvSpPr>
        <p:spPr>
          <a:xfrm>
            <a:off x="2369127" y="4538749"/>
            <a:ext cx="8570422" cy="1815882"/>
          </a:xfrm>
          <a:prstGeom prst="rect">
            <a:avLst/>
          </a:prstGeom>
          <a:noFill/>
        </p:spPr>
        <p:txBody>
          <a:bodyPr wrap="square" rtlCol="0">
            <a:spAutoFit/>
          </a:bodyPr>
          <a:lstStyle/>
          <a:p>
            <a:r>
              <a:rPr lang="en-US" sz="1400" dirty="0">
                <a:latin typeface="Segoe UI" panose="020B0502040204020203" pitchFamily="34" charset="0"/>
                <a:cs typeface="Segoe UI" panose="020B0502040204020203" pitchFamily="34" charset="0"/>
              </a:rPr>
              <a:t>Figure Y (Zoomed area of Figure X)</a:t>
            </a:r>
          </a:p>
          <a:p>
            <a:endParaRPr lang="en-US" sz="1400" dirty="0">
              <a:latin typeface="Segoe UI" panose="020B0502040204020203" pitchFamily="34" charset="0"/>
              <a:cs typeface="Segoe UI" panose="020B0502040204020203" pitchFamily="34" charset="0"/>
            </a:endParaRPr>
          </a:p>
          <a:p>
            <a:r>
              <a:rPr lang="en-US" sz="1400" dirty="0">
                <a:latin typeface="Segoe UI" panose="020B0502040204020203" pitchFamily="34" charset="0"/>
                <a:cs typeface="Segoe UI" panose="020B0502040204020203" pitchFamily="34" charset="0"/>
              </a:rPr>
              <a:t>The extended net A07 can be modeled two ways:</a:t>
            </a:r>
          </a:p>
          <a:p>
            <a:pPr marL="342900" indent="-342900">
              <a:buFont typeface="+mj-lt"/>
              <a:buAutoNum type="arabicPeriod"/>
            </a:pPr>
            <a:r>
              <a:rPr lang="en-US" sz="1400" dirty="0">
                <a:latin typeface="Segoe UI" panose="020B0502040204020203" pitchFamily="34" charset="0"/>
                <a:cs typeface="Segoe UI" panose="020B0502040204020203" pitchFamily="34" charset="0"/>
              </a:rPr>
              <a:t>One EMD Model defining only terminals for EMD Pin 211 and Designator Pin U3.W1.  The EMD Model contains the complete signal path of net A07, the series resistor R123, and net A07r.</a:t>
            </a:r>
          </a:p>
          <a:p>
            <a:pPr marL="342900" indent="-342900">
              <a:buFont typeface="+mj-lt"/>
              <a:buAutoNum type="arabicPeriod"/>
            </a:pPr>
            <a:r>
              <a:rPr lang="en-US" sz="1400" dirty="0">
                <a:latin typeface="Segoe UI" panose="020B0502040204020203" pitchFamily="34" charset="0"/>
                <a:cs typeface="Segoe UI" panose="020B0502040204020203" pitchFamily="34" charset="0"/>
              </a:rPr>
              <a:t>One EMD Model or multiple EMD Models contained with an EMD Set that include terminals for EMD Pin 211 and Designator Pin U3.W1 and two terminals for the pins of the series resistor.  The resistor would be assigned a designator (R123) referencing an IBIS component.</a:t>
            </a:r>
          </a:p>
        </p:txBody>
      </p:sp>
    </p:spTree>
    <p:extLst>
      <p:ext uri="{BB962C8B-B14F-4D97-AF65-F5344CB8AC3E}">
        <p14:creationId xmlns:p14="http://schemas.microsoft.com/office/powerpoint/2010/main" val="14309120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979AF33-49E0-4B23-8837-DD5539BB50A4}"/>
              </a:ext>
            </a:extLst>
          </p:cNvPr>
          <p:cNvSpPr>
            <a:spLocks noGrp="1"/>
          </p:cNvSpPr>
          <p:nvPr>
            <p:ph type="body" sz="quarter" idx="14"/>
          </p:nvPr>
        </p:nvSpPr>
        <p:spPr/>
        <p:txBody>
          <a:bodyPr/>
          <a:lstStyle/>
          <a:p>
            <a:endParaRPr lang="en-US"/>
          </a:p>
        </p:txBody>
      </p:sp>
      <p:sp>
        <p:nvSpPr>
          <p:cNvPr id="3" name="Date Placeholder 2">
            <a:extLst>
              <a:ext uri="{FF2B5EF4-FFF2-40B4-BE49-F238E27FC236}">
                <a16:creationId xmlns:a16="http://schemas.microsoft.com/office/drawing/2014/main" id="{9937D35D-086E-4F3D-B172-CC789FE12877}"/>
              </a:ext>
            </a:extLst>
          </p:cNvPr>
          <p:cNvSpPr>
            <a:spLocks noGrp="1"/>
          </p:cNvSpPr>
          <p:nvPr>
            <p:ph type="dt" sz="half" idx="2"/>
          </p:nvPr>
        </p:nvSpPr>
        <p:spPr/>
        <p:txBody>
          <a:bodyPr/>
          <a:lstStyle/>
          <a:p>
            <a:r>
              <a:rPr lang="en-US"/>
              <a:t>|  </a:t>
            </a:r>
            <a:fld id="{F55C824C-5440-421F-B1ED-9166A1D48D51}" type="datetime4">
              <a:rPr lang="en-US" smtClean="0"/>
              <a:pPr/>
              <a:t>April 13, 2020</a:t>
            </a:fld>
            <a:endParaRPr dirty="0"/>
          </a:p>
        </p:txBody>
      </p:sp>
      <p:sp>
        <p:nvSpPr>
          <p:cNvPr id="4" name="Slide Number Placeholder 3">
            <a:extLst>
              <a:ext uri="{FF2B5EF4-FFF2-40B4-BE49-F238E27FC236}">
                <a16:creationId xmlns:a16="http://schemas.microsoft.com/office/drawing/2014/main" id="{8FD44D2A-9B07-4A1F-9E2E-8BA3ED324A1D}"/>
              </a:ext>
            </a:extLst>
          </p:cNvPr>
          <p:cNvSpPr>
            <a:spLocks noGrp="1"/>
          </p:cNvSpPr>
          <p:nvPr>
            <p:ph type="sldNum" sz="quarter" idx="4"/>
          </p:nvPr>
        </p:nvSpPr>
        <p:spPr/>
        <p:txBody>
          <a:bodyPr/>
          <a:lstStyle/>
          <a:p>
            <a:pPr algn="l"/>
            <a:fld id="{0D904593-1668-4B95-BA96-EF3EF43EDF4E}" type="slidenum">
              <a:rPr lang="en-US" smtClean="0"/>
              <a:pPr algn="l"/>
              <a:t>4</a:t>
            </a:fld>
            <a:endParaRPr lang="en-US" dirty="0"/>
          </a:p>
        </p:txBody>
      </p:sp>
      <p:sp>
        <p:nvSpPr>
          <p:cNvPr id="5" name="Footer Placeholder 4">
            <a:extLst>
              <a:ext uri="{FF2B5EF4-FFF2-40B4-BE49-F238E27FC236}">
                <a16:creationId xmlns:a16="http://schemas.microsoft.com/office/drawing/2014/main" id="{9ED026C9-6817-44C2-9037-B1FF6C021FE8}"/>
              </a:ext>
            </a:extLst>
          </p:cNvPr>
          <p:cNvSpPr>
            <a:spLocks noGrp="1"/>
          </p:cNvSpPr>
          <p:nvPr>
            <p:ph type="ftr" sz="quarter" idx="15"/>
          </p:nvPr>
        </p:nvSpPr>
        <p:spPr/>
        <p:txBody>
          <a:bodyPr/>
          <a:lstStyle/>
          <a:p>
            <a:r>
              <a:rPr lang="en-US"/>
              <a:t>|  Micron Confidential</a:t>
            </a:r>
            <a:endParaRPr lang="en-US" dirty="0"/>
          </a:p>
        </p:txBody>
      </p:sp>
      <p:pic>
        <p:nvPicPr>
          <p:cNvPr id="6" name="Picture 5">
            <a:extLst>
              <a:ext uri="{FF2B5EF4-FFF2-40B4-BE49-F238E27FC236}">
                <a16:creationId xmlns:a16="http://schemas.microsoft.com/office/drawing/2014/main" id="{E696D8BD-2985-49EE-BCAA-99A06AC629E2}"/>
              </a:ext>
            </a:extLst>
          </p:cNvPr>
          <p:cNvPicPr>
            <a:picLocks noChangeAspect="1"/>
          </p:cNvPicPr>
          <p:nvPr/>
        </p:nvPicPr>
        <p:blipFill>
          <a:blip r:embed="rId2"/>
          <a:stretch>
            <a:fillRect/>
          </a:stretch>
        </p:blipFill>
        <p:spPr>
          <a:xfrm>
            <a:off x="2342984" y="2273162"/>
            <a:ext cx="7057143" cy="1009524"/>
          </a:xfrm>
          <a:prstGeom prst="rect">
            <a:avLst/>
          </a:prstGeom>
        </p:spPr>
      </p:pic>
      <p:cxnSp>
        <p:nvCxnSpPr>
          <p:cNvPr id="7" name="Straight Arrow Connector 6">
            <a:extLst>
              <a:ext uri="{FF2B5EF4-FFF2-40B4-BE49-F238E27FC236}">
                <a16:creationId xmlns:a16="http://schemas.microsoft.com/office/drawing/2014/main" id="{8E7A2744-F046-4CD7-9C73-9C7F79C429D4}"/>
              </a:ext>
            </a:extLst>
          </p:cNvPr>
          <p:cNvCxnSpPr>
            <a:cxnSpLocks/>
          </p:cNvCxnSpPr>
          <p:nvPr/>
        </p:nvCxnSpPr>
        <p:spPr>
          <a:xfrm flipH="1">
            <a:off x="2942705" y="2335876"/>
            <a:ext cx="74815" cy="36576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72B7C4C2-B2BE-4334-8E59-3212DCE6567F}"/>
              </a:ext>
            </a:extLst>
          </p:cNvPr>
          <p:cNvSpPr txBox="1"/>
          <p:nvPr/>
        </p:nvSpPr>
        <p:spPr>
          <a:xfrm>
            <a:off x="1940409" y="1874211"/>
            <a:ext cx="2154221" cy="461665"/>
          </a:xfrm>
          <a:prstGeom prst="rect">
            <a:avLst/>
          </a:prstGeom>
          <a:noFill/>
        </p:spPr>
        <p:txBody>
          <a:bodyPr wrap="square" rtlCol="0">
            <a:spAutoFit/>
          </a:bodyPr>
          <a:lstStyle/>
          <a:p>
            <a:pPr algn="ctr"/>
            <a:r>
              <a:rPr lang="en-US" sz="1200" dirty="0">
                <a:solidFill>
                  <a:schemeClr val="tx2"/>
                </a:solidFill>
                <a:latin typeface="Segoe UI" panose="020B0502040204020203" pitchFamily="34" charset="0"/>
                <a:cs typeface="Segoe UI" panose="020B0502040204020203" pitchFamily="34" charset="0"/>
              </a:rPr>
              <a:t>Designator Pin U3.B11</a:t>
            </a:r>
          </a:p>
          <a:p>
            <a:pPr algn="ctr"/>
            <a:r>
              <a:rPr lang="en-US" sz="1200" dirty="0">
                <a:solidFill>
                  <a:schemeClr val="tx2"/>
                </a:solidFill>
                <a:latin typeface="Segoe UI" panose="020B0502040204020203" pitchFamily="34" charset="0"/>
                <a:cs typeface="Segoe UI" panose="020B0502040204020203" pitchFamily="34" charset="0"/>
              </a:rPr>
              <a:t>Net: BA07</a:t>
            </a:r>
            <a:endParaRPr lang="en-US" sz="1600" dirty="0">
              <a:solidFill>
                <a:schemeClr val="tx2"/>
              </a:solidFill>
              <a:latin typeface="Segoe UI" panose="020B0502040204020203" pitchFamily="34" charset="0"/>
              <a:cs typeface="Segoe UI" panose="020B0502040204020203" pitchFamily="34" charset="0"/>
            </a:endParaRPr>
          </a:p>
        </p:txBody>
      </p:sp>
      <p:sp>
        <p:nvSpPr>
          <p:cNvPr id="9" name="Rectangle 8">
            <a:extLst>
              <a:ext uri="{FF2B5EF4-FFF2-40B4-BE49-F238E27FC236}">
                <a16:creationId xmlns:a16="http://schemas.microsoft.com/office/drawing/2014/main" id="{C04C71FE-C667-434F-B3D4-5C120FCA98E6}"/>
              </a:ext>
            </a:extLst>
          </p:cNvPr>
          <p:cNvSpPr/>
          <p:nvPr/>
        </p:nvSpPr>
        <p:spPr>
          <a:xfrm>
            <a:off x="2158785" y="1874211"/>
            <a:ext cx="7550479" cy="1759858"/>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bg2"/>
              </a:solidFill>
              <a:latin typeface="Segoe UI" panose="020B0502040204020203" pitchFamily="34" charset="0"/>
              <a:cs typeface="Segoe UI" panose="020B0502040204020203" pitchFamily="34" charset="0"/>
            </a:endParaRPr>
          </a:p>
        </p:txBody>
      </p:sp>
      <p:sp>
        <p:nvSpPr>
          <p:cNvPr id="10" name="TextBox 9">
            <a:extLst>
              <a:ext uri="{FF2B5EF4-FFF2-40B4-BE49-F238E27FC236}">
                <a16:creationId xmlns:a16="http://schemas.microsoft.com/office/drawing/2014/main" id="{43AD5C18-467F-450B-96E0-EB326F0FA1CD}"/>
              </a:ext>
            </a:extLst>
          </p:cNvPr>
          <p:cNvSpPr txBox="1"/>
          <p:nvPr/>
        </p:nvSpPr>
        <p:spPr>
          <a:xfrm>
            <a:off x="1810789" y="3873877"/>
            <a:ext cx="8570422" cy="738664"/>
          </a:xfrm>
          <a:prstGeom prst="rect">
            <a:avLst/>
          </a:prstGeom>
          <a:noFill/>
        </p:spPr>
        <p:txBody>
          <a:bodyPr wrap="square" rtlCol="0">
            <a:spAutoFit/>
          </a:bodyPr>
          <a:lstStyle/>
          <a:p>
            <a:r>
              <a:rPr lang="en-US" sz="1400" dirty="0">
                <a:latin typeface="Segoe UI" panose="020B0502040204020203" pitchFamily="34" charset="0"/>
                <a:cs typeface="Segoe UI" panose="020B0502040204020203" pitchFamily="34" charset="0"/>
              </a:rPr>
              <a:t>Figure Z (Zoomed area of Figure X): Post-register net BA07 connects from the Register’s Designator Pin U3.B11 to the DDR4 </a:t>
            </a:r>
            <a:r>
              <a:rPr lang="en-US" sz="1400" dirty="0" err="1">
                <a:latin typeface="Segoe UI" panose="020B0502040204020203" pitchFamily="34" charset="0"/>
                <a:cs typeface="Segoe UI" panose="020B0502040204020203" pitchFamily="34" charset="0"/>
              </a:rPr>
              <a:t>DRAMs’</a:t>
            </a:r>
            <a:r>
              <a:rPr lang="en-US" sz="1400" dirty="0">
                <a:latin typeface="Segoe UI" panose="020B0502040204020203" pitchFamily="34" charset="0"/>
                <a:cs typeface="Segoe UI" panose="020B0502040204020203" pitchFamily="34" charset="0"/>
              </a:rPr>
              <a:t> Designator Pins U4.M8, U5.M8, U7.M8, and U8.M8 as well as to one Designator Pin of the termination resistor RN13.  RN13 terminates the signal to the VTT rail.</a:t>
            </a:r>
          </a:p>
        </p:txBody>
      </p:sp>
      <p:cxnSp>
        <p:nvCxnSpPr>
          <p:cNvPr id="15" name="Straight Arrow Connector 14">
            <a:extLst>
              <a:ext uri="{FF2B5EF4-FFF2-40B4-BE49-F238E27FC236}">
                <a16:creationId xmlns:a16="http://schemas.microsoft.com/office/drawing/2014/main" id="{90E818BE-8148-48B8-A40C-52B7DA0CD1D5}"/>
              </a:ext>
            </a:extLst>
          </p:cNvPr>
          <p:cNvCxnSpPr>
            <a:cxnSpLocks/>
          </p:cNvCxnSpPr>
          <p:nvPr/>
        </p:nvCxnSpPr>
        <p:spPr>
          <a:xfrm flipV="1">
            <a:off x="4389120" y="3026673"/>
            <a:ext cx="199505" cy="359614"/>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1D325BAA-1A79-4FE4-9916-626BEB02F20C}"/>
              </a:ext>
            </a:extLst>
          </p:cNvPr>
          <p:cNvSpPr txBox="1"/>
          <p:nvPr/>
        </p:nvSpPr>
        <p:spPr>
          <a:xfrm>
            <a:off x="3183774" y="3344482"/>
            <a:ext cx="2154221" cy="276999"/>
          </a:xfrm>
          <a:prstGeom prst="rect">
            <a:avLst/>
          </a:prstGeom>
          <a:noFill/>
        </p:spPr>
        <p:txBody>
          <a:bodyPr wrap="square" rtlCol="0">
            <a:spAutoFit/>
          </a:bodyPr>
          <a:lstStyle/>
          <a:p>
            <a:pPr algn="ctr"/>
            <a:r>
              <a:rPr lang="en-US" sz="1200" dirty="0">
                <a:solidFill>
                  <a:schemeClr val="tx2"/>
                </a:solidFill>
                <a:latin typeface="Segoe UI" panose="020B0502040204020203" pitchFamily="34" charset="0"/>
                <a:cs typeface="Segoe UI" panose="020B0502040204020203" pitchFamily="34" charset="0"/>
              </a:rPr>
              <a:t>Designator Pin U4.M8</a:t>
            </a:r>
          </a:p>
        </p:txBody>
      </p:sp>
      <p:cxnSp>
        <p:nvCxnSpPr>
          <p:cNvPr id="17" name="Straight Arrow Connector 16">
            <a:extLst>
              <a:ext uri="{FF2B5EF4-FFF2-40B4-BE49-F238E27FC236}">
                <a16:creationId xmlns:a16="http://schemas.microsoft.com/office/drawing/2014/main" id="{B8B685CE-D64D-474E-A322-BEA4E92F999E}"/>
              </a:ext>
            </a:extLst>
          </p:cNvPr>
          <p:cNvCxnSpPr>
            <a:cxnSpLocks/>
          </p:cNvCxnSpPr>
          <p:nvPr/>
        </p:nvCxnSpPr>
        <p:spPr>
          <a:xfrm>
            <a:off x="5337995" y="2273161"/>
            <a:ext cx="339598" cy="709454"/>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30380161-6542-4870-96D8-7FE4AC6BE8D8}"/>
              </a:ext>
            </a:extLst>
          </p:cNvPr>
          <p:cNvSpPr txBox="1"/>
          <p:nvPr/>
        </p:nvSpPr>
        <p:spPr>
          <a:xfrm>
            <a:off x="4117356" y="1845599"/>
            <a:ext cx="2154221" cy="276999"/>
          </a:xfrm>
          <a:prstGeom prst="rect">
            <a:avLst/>
          </a:prstGeom>
          <a:noFill/>
        </p:spPr>
        <p:txBody>
          <a:bodyPr wrap="square" rtlCol="0">
            <a:spAutoFit/>
          </a:bodyPr>
          <a:lstStyle/>
          <a:p>
            <a:pPr algn="ctr"/>
            <a:r>
              <a:rPr lang="en-US" sz="1200" dirty="0">
                <a:solidFill>
                  <a:schemeClr val="tx2"/>
                </a:solidFill>
                <a:latin typeface="Segoe UI" panose="020B0502040204020203" pitchFamily="34" charset="0"/>
                <a:cs typeface="Segoe UI" panose="020B0502040204020203" pitchFamily="34" charset="0"/>
              </a:rPr>
              <a:t>Designator Pin U8.M8</a:t>
            </a:r>
          </a:p>
        </p:txBody>
      </p:sp>
      <p:cxnSp>
        <p:nvCxnSpPr>
          <p:cNvPr id="19" name="Straight Arrow Connector 18">
            <a:extLst>
              <a:ext uri="{FF2B5EF4-FFF2-40B4-BE49-F238E27FC236}">
                <a16:creationId xmlns:a16="http://schemas.microsoft.com/office/drawing/2014/main" id="{035E6282-6A0B-435C-AB35-AFEB17C10504}"/>
              </a:ext>
            </a:extLst>
          </p:cNvPr>
          <p:cNvCxnSpPr>
            <a:cxnSpLocks/>
          </p:cNvCxnSpPr>
          <p:nvPr/>
        </p:nvCxnSpPr>
        <p:spPr>
          <a:xfrm>
            <a:off x="7301947" y="2273161"/>
            <a:ext cx="470453" cy="709454"/>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10271821-3BBC-428B-8BB9-B8DAEA4A8128}"/>
              </a:ext>
            </a:extLst>
          </p:cNvPr>
          <p:cNvSpPr txBox="1"/>
          <p:nvPr/>
        </p:nvSpPr>
        <p:spPr>
          <a:xfrm>
            <a:off x="5905132" y="1846432"/>
            <a:ext cx="2154221" cy="276999"/>
          </a:xfrm>
          <a:prstGeom prst="rect">
            <a:avLst/>
          </a:prstGeom>
          <a:noFill/>
        </p:spPr>
        <p:txBody>
          <a:bodyPr wrap="square" rtlCol="0">
            <a:spAutoFit/>
          </a:bodyPr>
          <a:lstStyle/>
          <a:p>
            <a:pPr algn="ctr"/>
            <a:r>
              <a:rPr lang="en-US" sz="1200" dirty="0">
                <a:solidFill>
                  <a:schemeClr val="tx2"/>
                </a:solidFill>
                <a:latin typeface="Segoe UI" panose="020B0502040204020203" pitchFamily="34" charset="0"/>
                <a:cs typeface="Segoe UI" panose="020B0502040204020203" pitchFamily="34" charset="0"/>
              </a:rPr>
              <a:t>Designator Pin U7.M8</a:t>
            </a:r>
          </a:p>
        </p:txBody>
      </p:sp>
      <p:cxnSp>
        <p:nvCxnSpPr>
          <p:cNvPr id="32" name="Straight Arrow Connector 31">
            <a:extLst>
              <a:ext uri="{FF2B5EF4-FFF2-40B4-BE49-F238E27FC236}">
                <a16:creationId xmlns:a16="http://schemas.microsoft.com/office/drawing/2014/main" id="{C8CB82B4-55EA-4C88-B1E9-568C463979B4}"/>
              </a:ext>
            </a:extLst>
          </p:cNvPr>
          <p:cNvCxnSpPr>
            <a:cxnSpLocks/>
          </p:cNvCxnSpPr>
          <p:nvPr/>
        </p:nvCxnSpPr>
        <p:spPr>
          <a:xfrm flipV="1">
            <a:off x="8059353" y="3039261"/>
            <a:ext cx="199505" cy="359614"/>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3" name="TextBox 32">
            <a:extLst>
              <a:ext uri="{FF2B5EF4-FFF2-40B4-BE49-F238E27FC236}">
                <a16:creationId xmlns:a16="http://schemas.microsoft.com/office/drawing/2014/main" id="{932BC8AD-E7B3-4D2A-BAA9-7FFF8B50B8A5}"/>
              </a:ext>
            </a:extLst>
          </p:cNvPr>
          <p:cNvSpPr txBox="1"/>
          <p:nvPr/>
        </p:nvSpPr>
        <p:spPr>
          <a:xfrm>
            <a:off x="6854007" y="3357070"/>
            <a:ext cx="2154221" cy="276999"/>
          </a:xfrm>
          <a:prstGeom prst="rect">
            <a:avLst/>
          </a:prstGeom>
          <a:noFill/>
        </p:spPr>
        <p:txBody>
          <a:bodyPr wrap="square" rtlCol="0">
            <a:spAutoFit/>
          </a:bodyPr>
          <a:lstStyle/>
          <a:p>
            <a:pPr algn="ctr"/>
            <a:r>
              <a:rPr lang="en-US" sz="1200" dirty="0">
                <a:solidFill>
                  <a:schemeClr val="tx2"/>
                </a:solidFill>
                <a:latin typeface="Segoe UI" panose="020B0502040204020203" pitchFamily="34" charset="0"/>
                <a:cs typeface="Segoe UI" panose="020B0502040204020203" pitchFamily="34" charset="0"/>
              </a:rPr>
              <a:t>Designator Pin U5.M8</a:t>
            </a:r>
          </a:p>
        </p:txBody>
      </p:sp>
      <p:sp>
        <p:nvSpPr>
          <p:cNvPr id="34" name="TextBox 33">
            <a:extLst>
              <a:ext uri="{FF2B5EF4-FFF2-40B4-BE49-F238E27FC236}">
                <a16:creationId xmlns:a16="http://schemas.microsoft.com/office/drawing/2014/main" id="{EDF28417-5BEE-4324-9A0E-1B549AFE73A5}"/>
              </a:ext>
            </a:extLst>
          </p:cNvPr>
          <p:cNvSpPr txBox="1"/>
          <p:nvPr/>
        </p:nvSpPr>
        <p:spPr>
          <a:xfrm>
            <a:off x="7772400" y="1958970"/>
            <a:ext cx="2154221" cy="276999"/>
          </a:xfrm>
          <a:prstGeom prst="rect">
            <a:avLst/>
          </a:prstGeom>
          <a:noFill/>
        </p:spPr>
        <p:txBody>
          <a:bodyPr wrap="square" rtlCol="0">
            <a:spAutoFit/>
          </a:bodyPr>
          <a:lstStyle/>
          <a:p>
            <a:pPr algn="ctr"/>
            <a:r>
              <a:rPr lang="en-US" sz="1200" dirty="0">
                <a:solidFill>
                  <a:schemeClr val="tx2"/>
                </a:solidFill>
                <a:latin typeface="Segoe UI" panose="020B0502040204020203" pitchFamily="34" charset="0"/>
                <a:cs typeface="Segoe UI" panose="020B0502040204020203" pitchFamily="34" charset="0"/>
              </a:rPr>
              <a:t>Designator Pin RN13.7</a:t>
            </a:r>
          </a:p>
        </p:txBody>
      </p:sp>
      <p:cxnSp>
        <p:nvCxnSpPr>
          <p:cNvPr id="35" name="Straight Arrow Connector 34">
            <a:extLst>
              <a:ext uri="{FF2B5EF4-FFF2-40B4-BE49-F238E27FC236}">
                <a16:creationId xmlns:a16="http://schemas.microsoft.com/office/drawing/2014/main" id="{963E5BDC-4B05-4275-A8B0-5BE3BE5A1935}"/>
              </a:ext>
            </a:extLst>
          </p:cNvPr>
          <p:cNvCxnSpPr>
            <a:cxnSpLocks/>
          </p:cNvCxnSpPr>
          <p:nvPr/>
        </p:nvCxnSpPr>
        <p:spPr>
          <a:xfrm flipH="1">
            <a:off x="8528858" y="2198778"/>
            <a:ext cx="273912" cy="644175"/>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686BC91F-0E2F-4328-8B5D-4E91AA3893F2}"/>
              </a:ext>
            </a:extLst>
          </p:cNvPr>
          <p:cNvSpPr txBox="1"/>
          <p:nvPr/>
        </p:nvSpPr>
        <p:spPr>
          <a:xfrm>
            <a:off x="4607979" y="2011877"/>
            <a:ext cx="3121632" cy="276999"/>
          </a:xfrm>
          <a:prstGeom prst="rect">
            <a:avLst/>
          </a:prstGeom>
          <a:noFill/>
        </p:spPr>
        <p:txBody>
          <a:bodyPr wrap="square" rtlCol="0">
            <a:spAutoFit/>
          </a:bodyPr>
          <a:lstStyle/>
          <a:p>
            <a:pPr algn="ctr"/>
            <a:r>
              <a:rPr lang="en-US" sz="1200" dirty="0">
                <a:solidFill>
                  <a:schemeClr val="tx2"/>
                </a:solidFill>
                <a:latin typeface="Segoe UI" panose="020B0502040204020203" pitchFamily="34" charset="0"/>
                <a:cs typeface="Segoe UI" panose="020B0502040204020203" pitchFamily="34" charset="0"/>
              </a:rPr>
              <a:t>(U7 and U8 not shown, on back side)</a:t>
            </a:r>
          </a:p>
        </p:txBody>
      </p:sp>
    </p:spTree>
    <p:extLst>
      <p:ext uri="{BB962C8B-B14F-4D97-AF65-F5344CB8AC3E}">
        <p14:creationId xmlns:p14="http://schemas.microsoft.com/office/powerpoint/2010/main" val="5587554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301CB82D-2D17-4271-90AD-6B930483CEE3}"/>
              </a:ext>
            </a:extLst>
          </p:cNvPr>
          <p:cNvSpPr>
            <a:spLocks noGrp="1"/>
          </p:cNvSpPr>
          <p:nvPr>
            <p:ph type="dt" sz="half" idx="2"/>
          </p:nvPr>
        </p:nvSpPr>
        <p:spPr/>
        <p:txBody>
          <a:bodyPr/>
          <a:lstStyle/>
          <a:p>
            <a:r>
              <a:rPr lang="en-US"/>
              <a:t>|  </a:t>
            </a:r>
            <a:fld id="{F55C824C-5440-421F-B1ED-9166A1D48D51}" type="datetime4">
              <a:rPr lang="en-US" smtClean="0"/>
              <a:pPr/>
              <a:t>April 13, 2020</a:t>
            </a:fld>
            <a:endParaRPr dirty="0"/>
          </a:p>
        </p:txBody>
      </p:sp>
      <p:sp>
        <p:nvSpPr>
          <p:cNvPr id="4" name="Slide Number Placeholder 3">
            <a:extLst>
              <a:ext uri="{FF2B5EF4-FFF2-40B4-BE49-F238E27FC236}">
                <a16:creationId xmlns:a16="http://schemas.microsoft.com/office/drawing/2014/main" id="{BF6C97A4-1584-4946-8760-137501C01CEB}"/>
              </a:ext>
            </a:extLst>
          </p:cNvPr>
          <p:cNvSpPr>
            <a:spLocks noGrp="1"/>
          </p:cNvSpPr>
          <p:nvPr>
            <p:ph type="sldNum" sz="quarter" idx="4"/>
          </p:nvPr>
        </p:nvSpPr>
        <p:spPr/>
        <p:txBody>
          <a:bodyPr/>
          <a:lstStyle/>
          <a:p>
            <a:pPr algn="l"/>
            <a:fld id="{0D904593-1668-4B95-BA96-EF3EF43EDF4E}" type="slidenum">
              <a:rPr lang="en-US" smtClean="0"/>
              <a:pPr algn="l"/>
              <a:t>5</a:t>
            </a:fld>
            <a:endParaRPr lang="en-US" dirty="0"/>
          </a:p>
        </p:txBody>
      </p:sp>
      <p:sp>
        <p:nvSpPr>
          <p:cNvPr id="5" name="Footer Placeholder 4">
            <a:extLst>
              <a:ext uri="{FF2B5EF4-FFF2-40B4-BE49-F238E27FC236}">
                <a16:creationId xmlns:a16="http://schemas.microsoft.com/office/drawing/2014/main" id="{766FD37C-3573-4873-94E2-9959BA173F41}"/>
              </a:ext>
            </a:extLst>
          </p:cNvPr>
          <p:cNvSpPr>
            <a:spLocks noGrp="1"/>
          </p:cNvSpPr>
          <p:nvPr>
            <p:ph type="ftr" sz="quarter" idx="15"/>
          </p:nvPr>
        </p:nvSpPr>
        <p:spPr/>
        <p:txBody>
          <a:bodyPr/>
          <a:lstStyle/>
          <a:p>
            <a:r>
              <a:rPr lang="en-US"/>
              <a:t>|  Micron Confidential</a:t>
            </a:r>
            <a:endParaRPr lang="en-US" dirty="0"/>
          </a:p>
        </p:txBody>
      </p:sp>
      <p:sp>
        <p:nvSpPr>
          <p:cNvPr id="7" name="TextBox 6">
            <a:extLst>
              <a:ext uri="{FF2B5EF4-FFF2-40B4-BE49-F238E27FC236}">
                <a16:creationId xmlns:a16="http://schemas.microsoft.com/office/drawing/2014/main" id="{C2894DE6-E330-49CB-A4C6-F1F5FBC1BEED}"/>
              </a:ext>
            </a:extLst>
          </p:cNvPr>
          <p:cNvSpPr txBox="1"/>
          <p:nvPr/>
        </p:nvSpPr>
        <p:spPr>
          <a:xfrm>
            <a:off x="247338" y="262328"/>
            <a:ext cx="11557416" cy="400110"/>
          </a:xfrm>
          <a:prstGeom prst="rect">
            <a:avLst/>
          </a:prstGeom>
          <a:noFill/>
        </p:spPr>
        <p:txBody>
          <a:bodyPr wrap="square" rtlCol="0">
            <a:spAutoFit/>
          </a:bodyPr>
          <a:lstStyle/>
          <a:p>
            <a:pPr algn="ctr"/>
            <a:r>
              <a:rPr lang="en-US" sz="2000" dirty="0">
                <a:solidFill>
                  <a:schemeClr val="tx2"/>
                </a:solidFill>
                <a:latin typeface="Segoe UI" panose="020B0502040204020203" pitchFamily="34" charset="0"/>
                <a:cs typeface="Segoe UI" panose="020B0502040204020203" pitchFamily="34" charset="0"/>
              </a:rPr>
              <a:t>EMD Syntax Example 1 (Embedded Resistors) Using DDR4 RDIMM Example</a:t>
            </a:r>
          </a:p>
        </p:txBody>
      </p:sp>
      <p:sp>
        <p:nvSpPr>
          <p:cNvPr id="8" name="TextBox 7">
            <a:extLst>
              <a:ext uri="{FF2B5EF4-FFF2-40B4-BE49-F238E27FC236}">
                <a16:creationId xmlns:a16="http://schemas.microsoft.com/office/drawing/2014/main" id="{96F52D8E-CB07-41FE-9439-30F6F8247AA3}"/>
              </a:ext>
            </a:extLst>
          </p:cNvPr>
          <p:cNvSpPr txBox="1"/>
          <p:nvPr/>
        </p:nvSpPr>
        <p:spPr>
          <a:xfrm>
            <a:off x="247338" y="781987"/>
            <a:ext cx="4601980" cy="5386090"/>
          </a:xfrm>
          <a:prstGeom prst="rect">
            <a:avLst/>
          </a:prstGeom>
          <a:noFill/>
        </p:spPr>
        <p:txBody>
          <a:bodyPr wrap="square" rtlCol="0">
            <a:spAutoFit/>
          </a:bodyPr>
          <a:lstStyle/>
          <a:p>
            <a:r>
              <a:rPr lang="en-US" sz="800" dirty="0">
                <a:solidFill>
                  <a:schemeClr val="tx2"/>
                </a:solidFill>
                <a:latin typeface="Courier New" panose="02070309020205020404" pitchFamily="49" charset="0"/>
                <a:cs typeface="Courier New" panose="02070309020205020404" pitchFamily="49" charset="0"/>
              </a:rPr>
              <a:t>[Begin EMD] DDR4_RDIMM</a:t>
            </a:r>
          </a:p>
          <a:p>
            <a:r>
              <a:rPr lang="en-US" sz="800" dirty="0">
                <a:solidFill>
                  <a:schemeClr val="tx2"/>
                </a:solidFill>
                <a:latin typeface="Courier New" panose="02070309020205020404" pitchFamily="49" charset="0"/>
                <a:cs typeface="Courier New" panose="02070309020205020404" pitchFamily="49" charset="0"/>
              </a:rPr>
              <a:t>[Number of EMD Pins] 4</a:t>
            </a:r>
          </a:p>
          <a:p>
            <a:r>
              <a:rPr lang="en-US" sz="800" dirty="0">
                <a:solidFill>
                  <a:schemeClr val="tx2"/>
                </a:solidFill>
                <a:latin typeface="Courier New" panose="02070309020205020404" pitchFamily="49" charset="0"/>
                <a:cs typeface="Courier New" panose="02070309020205020404" pitchFamily="49" charset="0"/>
              </a:rPr>
              <a:t>[EMD Pin List] </a:t>
            </a:r>
            <a:r>
              <a:rPr lang="en-US" sz="800" dirty="0" err="1">
                <a:solidFill>
                  <a:schemeClr val="tx2"/>
                </a:solidFill>
                <a:latin typeface="Courier New" panose="02070309020205020404" pitchFamily="49" charset="0"/>
                <a:cs typeface="Courier New" panose="02070309020205020404" pitchFamily="49" charset="0"/>
              </a:rPr>
              <a:t>signal_name</a:t>
            </a:r>
            <a:r>
              <a:rPr lang="en-US" sz="800" dirty="0">
                <a:solidFill>
                  <a:schemeClr val="tx2"/>
                </a:solidFill>
                <a:latin typeface="Courier New" panose="02070309020205020404" pitchFamily="49" charset="0"/>
                <a:cs typeface="Courier New" panose="02070309020205020404" pitchFamily="49" charset="0"/>
              </a:rPr>
              <a:t> </a:t>
            </a:r>
            <a:r>
              <a:rPr lang="en-US" sz="800" dirty="0" err="1">
                <a:solidFill>
                  <a:schemeClr val="tx2"/>
                </a:solidFill>
                <a:latin typeface="Courier New" panose="02070309020205020404" pitchFamily="49" charset="0"/>
                <a:cs typeface="Courier New" panose="02070309020205020404" pitchFamily="49" charset="0"/>
              </a:rPr>
              <a:t>signal_type</a:t>
            </a:r>
            <a:r>
              <a:rPr lang="en-US" sz="800" dirty="0">
                <a:solidFill>
                  <a:schemeClr val="tx2"/>
                </a:solidFill>
                <a:latin typeface="Courier New" panose="02070309020205020404" pitchFamily="49" charset="0"/>
                <a:cs typeface="Courier New" panose="02070309020205020404" pitchFamily="49" charset="0"/>
              </a:rPr>
              <a:t>  </a:t>
            </a:r>
            <a:r>
              <a:rPr lang="en-US" sz="800" dirty="0" err="1">
                <a:solidFill>
                  <a:schemeClr val="tx2"/>
                </a:solidFill>
                <a:latin typeface="Courier New" panose="02070309020205020404" pitchFamily="49" charset="0"/>
                <a:cs typeface="Courier New" panose="02070309020205020404" pitchFamily="49" charset="0"/>
              </a:rPr>
              <a:t>bus_label</a:t>
            </a:r>
            <a:endParaRPr lang="en-US" sz="800" dirty="0">
              <a:solidFill>
                <a:schemeClr val="tx2"/>
              </a:solidFill>
              <a:latin typeface="Courier New" panose="02070309020205020404" pitchFamily="49" charset="0"/>
              <a:cs typeface="Courier New" panose="02070309020205020404" pitchFamily="49" charset="0"/>
            </a:endParaRPr>
          </a:p>
          <a:p>
            <a:r>
              <a:rPr lang="es-US" sz="800" dirty="0">
                <a:solidFill>
                  <a:schemeClr val="tx2"/>
                </a:solidFill>
                <a:latin typeface="Courier New" panose="02070309020205020404" pitchFamily="49" charset="0"/>
                <a:cs typeface="Courier New" panose="02070309020205020404" pitchFamily="49" charset="0"/>
              </a:rPr>
              <a:t>203            VSS         GND</a:t>
            </a:r>
          </a:p>
          <a:p>
            <a:r>
              <a:rPr lang="es-US" sz="800" dirty="0">
                <a:solidFill>
                  <a:schemeClr val="tx2"/>
                </a:solidFill>
                <a:latin typeface="Courier New" panose="02070309020205020404" pitchFamily="49" charset="0"/>
                <a:cs typeface="Courier New" panose="02070309020205020404" pitchFamily="49" charset="0"/>
              </a:rPr>
              <a:t>211            A07         </a:t>
            </a:r>
            <a:endParaRPr lang="en-US" sz="800" dirty="0">
              <a:solidFill>
                <a:schemeClr val="tx2"/>
              </a:solidFill>
              <a:latin typeface="Courier New" panose="02070309020205020404" pitchFamily="49" charset="0"/>
              <a:cs typeface="Courier New" panose="02070309020205020404" pitchFamily="49" charset="0"/>
            </a:endParaRPr>
          </a:p>
          <a:p>
            <a:r>
              <a:rPr lang="en-US" sz="800" dirty="0">
                <a:solidFill>
                  <a:schemeClr val="tx2"/>
                </a:solidFill>
                <a:latin typeface="Courier New" panose="02070309020205020404" pitchFamily="49" charset="0"/>
                <a:cs typeface="Courier New" panose="02070309020205020404" pitchFamily="49" charset="0"/>
              </a:rPr>
              <a:t>212   </a:t>
            </a:r>
            <a:r>
              <a:rPr lang="es-US" sz="800" dirty="0">
                <a:solidFill>
                  <a:schemeClr val="tx2"/>
                </a:solidFill>
                <a:latin typeface="Courier New" panose="02070309020205020404" pitchFamily="49" charset="0"/>
                <a:cs typeface="Courier New" panose="02070309020205020404" pitchFamily="49" charset="0"/>
              </a:rPr>
              <a:t>         </a:t>
            </a:r>
            <a:r>
              <a:rPr lang="en-US" sz="800" dirty="0">
                <a:solidFill>
                  <a:schemeClr val="tx2"/>
                </a:solidFill>
                <a:latin typeface="Courier New" panose="02070309020205020404" pitchFamily="49" charset="0"/>
                <a:cs typeface="Courier New" panose="02070309020205020404" pitchFamily="49" charset="0"/>
              </a:rPr>
              <a:t>VDD         POWER        VDD1</a:t>
            </a:r>
          </a:p>
          <a:p>
            <a:r>
              <a:rPr lang="en-US" sz="800" dirty="0">
                <a:solidFill>
                  <a:schemeClr val="tx2"/>
                </a:solidFill>
                <a:latin typeface="Courier New" panose="02070309020205020404" pitchFamily="49" charset="0"/>
                <a:cs typeface="Courier New" panose="02070309020205020404" pitchFamily="49" charset="0"/>
              </a:rPr>
              <a:t>223            VTT         POWER</a:t>
            </a:r>
          </a:p>
          <a:p>
            <a:r>
              <a:rPr lang="es-US" sz="800" dirty="0">
                <a:solidFill>
                  <a:schemeClr val="tx2"/>
                </a:solidFill>
                <a:latin typeface="Courier New" panose="02070309020205020404" pitchFamily="49" charset="0"/>
                <a:cs typeface="Courier New" panose="02070309020205020404" pitchFamily="49" charset="0"/>
              </a:rPr>
              <a:t>[</a:t>
            </a:r>
            <a:r>
              <a:rPr lang="es-US" sz="800" dirty="0" err="1">
                <a:solidFill>
                  <a:schemeClr val="tx2"/>
                </a:solidFill>
                <a:latin typeface="Courier New" panose="02070309020205020404" pitchFamily="49" charset="0"/>
                <a:cs typeface="Courier New" panose="02070309020205020404" pitchFamily="49" charset="0"/>
              </a:rPr>
              <a:t>End</a:t>
            </a:r>
            <a:r>
              <a:rPr lang="es-US" sz="800" dirty="0">
                <a:solidFill>
                  <a:schemeClr val="tx2"/>
                </a:solidFill>
                <a:latin typeface="Courier New" panose="02070309020205020404" pitchFamily="49" charset="0"/>
                <a:cs typeface="Courier New" panose="02070309020205020404" pitchFamily="49" charset="0"/>
              </a:rPr>
              <a:t> EMD Pin </a:t>
            </a:r>
            <a:r>
              <a:rPr lang="es-US" sz="800" dirty="0" err="1">
                <a:solidFill>
                  <a:schemeClr val="tx2"/>
                </a:solidFill>
                <a:latin typeface="Courier New" panose="02070309020205020404" pitchFamily="49" charset="0"/>
                <a:cs typeface="Courier New" panose="02070309020205020404" pitchFamily="49" charset="0"/>
              </a:rPr>
              <a:t>List</a:t>
            </a:r>
            <a:r>
              <a:rPr lang="es-US" sz="800" dirty="0">
                <a:solidFill>
                  <a:schemeClr val="tx2"/>
                </a:solidFill>
                <a:latin typeface="Courier New" panose="02070309020205020404" pitchFamily="49" charset="0"/>
                <a:cs typeface="Courier New" panose="02070309020205020404" pitchFamily="49" charset="0"/>
              </a:rPr>
              <a:t>]</a:t>
            </a:r>
          </a:p>
          <a:p>
            <a:endParaRPr lang="es-US" sz="800" dirty="0">
              <a:solidFill>
                <a:schemeClr val="tx2"/>
              </a:solidFill>
              <a:latin typeface="Courier New" panose="02070309020205020404" pitchFamily="49" charset="0"/>
              <a:cs typeface="Courier New" panose="02070309020205020404" pitchFamily="49" charset="0"/>
            </a:endParaRPr>
          </a:p>
          <a:p>
            <a:r>
              <a:rPr lang="en-US" sz="800" dirty="0">
                <a:solidFill>
                  <a:schemeClr val="tx2"/>
                </a:solidFill>
                <a:latin typeface="Courier New" panose="02070309020205020404" pitchFamily="49" charset="0"/>
                <a:cs typeface="Courier New" panose="02070309020205020404" pitchFamily="49" charset="0"/>
              </a:rPr>
              <a:t>[EMD Parts]</a:t>
            </a:r>
          </a:p>
          <a:p>
            <a:r>
              <a:rPr lang="en-US" sz="800" dirty="0">
                <a:solidFill>
                  <a:schemeClr val="tx2"/>
                </a:solidFill>
                <a:latin typeface="Courier New" panose="02070309020205020404" pitchFamily="49" charset="0"/>
                <a:cs typeface="Courier New" panose="02070309020205020404" pitchFamily="49" charset="0"/>
              </a:rPr>
              <a:t>DDR4_Reg_253b  </a:t>
            </a:r>
            <a:r>
              <a:rPr lang="en-US" sz="800" dirty="0" err="1">
                <a:solidFill>
                  <a:schemeClr val="tx2"/>
                </a:solidFill>
                <a:latin typeface="Courier New" panose="02070309020205020404" pitchFamily="49" charset="0"/>
                <a:cs typeface="Courier New" panose="02070309020205020404" pitchFamily="49" charset="0"/>
              </a:rPr>
              <a:t>register.ibs</a:t>
            </a:r>
            <a:r>
              <a:rPr lang="en-US" sz="800" dirty="0">
                <a:solidFill>
                  <a:schemeClr val="tx2"/>
                </a:solidFill>
                <a:latin typeface="Courier New" panose="02070309020205020404" pitchFamily="49" charset="0"/>
                <a:cs typeface="Courier New" panose="02070309020205020404" pitchFamily="49" charset="0"/>
              </a:rPr>
              <a:t>   DDR4_Register</a:t>
            </a:r>
          </a:p>
          <a:p>
            <a:r>
              <a:rPr lang="en-US" sz="800" dirty="0">
                <a:solidFill>
                  <a:schemeClr val="tx2"/>
                </a:solidFill>
                <a:latin typeface="Courier New" panose="02070309020205020404" pitchFamily="49" charset="0"/>
                <a:cs typeface="Courier New" panose="02070309020205020404" pitchFamily="49" charset="0"/>
              </a:rPr>
              <a:t>DDR4_x8_78b    </a:t>
            </a:r>
            <a:r>
              <a:rPr lang="en-US" sz="800" dirty="0" err="1">
                <a:solidFill>
                  <a:schemeClr val="tx2"/>
                </a:solidFill>
                <a:latin typeface="Courier New" panose="02070309020205020404" pitchFamily="49" charset="0"/>
                <a:cs typeface="Courier New" panose="02070309020205020404" pitchFamily="49" charset="0"/>
              </a:rPr>
              <a:t>dram.ibs</a:t>
            </a:r>
            <a:r>
              <a:rPr lang="en-US" sz="800" dirty="0">
                <a:solidFill>
                  <a:schemeClr val="tx2"/>
                </a:solidFill>
                <a:latin typeface="Courier New" panose="02070309020205020404" pitchFamily="49" charset="0"/>
                <a:cs typeface="Courier New" panose="02070309020205020404" pitchFamily="49" charset="0"/>
              </a:rPr>
              <a:t>       DDR4_8Gb_x8</a:t>
            </a:r>
          </a:p>
          <a:p>
            <a:r>
              <a:rPr lang="en-US" sz="800" dirty="0">
                <a:solidFill>
                  <a:schemeClr val="tx2"/>
                </a:solidFill>
                <a:latin typeface="Courier New" panose="02070309020205020404" pitchFamily="49" charset="0"/>
                <a:cs typeface="Courier New" panose="02070309020205020404" pitchFamily="49" charset="0"/>
              </a:rPr>
              <a:t>[End EMD Parts]</a:t>
            </a:r>
          </a:p>
          <a:p>
            <a:endParaRPr lang="en-US" sz="800" dirty="0">
              <a:solidFill>
                <a:schemeClr val="tx2"/>
              </a:solidFill>
              <a:latin typeface="Courier New" panose="02070309020205020404" pitchFamily="49" charset="0"/>
              <a:cs typeface="Courier New" panose="02070309020205020404" pitchFamily="49" charset="0"/>
            </a:endParaRPr>
          </a:p>
          <a:p>
            <a:r>
              <a:rPr lang="en-US" sz="800" dirty="0">
                <a:solidFill>
                  <a:schemeClr val="tx2"/>
                </a:solidFill>
                <a:latin typeface="Courier New" panose="02070309020205020404" pitchFamily="49" charset="0"/>
                <a:cs typeface="Courier New" panose="02070309020205020404" pitchFamily="49" charset="0"/>
              </a:rPr>
              <a:t>[EMD Designator List]</a:t>
            </a:r>
          </a:p>
          <a:p>
            <a:r>
              <a:rPr lang="en-US" sz="800" dirty="0">
                <a:solidFill>
                  <a:schemeClr val="tx2"/>
                </a:solidFill>
                <a:latin typeface="Courier New" panose="02070309020205020404" pitchFamily="49" charset="0"/>
                <a:cs typeface="Courier New" panose="02070309020205020404" pitchFamily="49" charset="0"/>
              </a:rPr>
              <a:t>U3        DDR4_Reg_253b</a:t>
            </a:r>
          </a:p>
          <a:p>
            <a:r>
              <a:rPr lang="en-US" sz="800" dirty="0">
                <a:solidFill>
                  <a:schemeClr val="tx2"/>
                </a:solidFill>
                <a:latin typeface="Courier New" panose="02070309020205020404" pitchFamily="49" charset="0"/>
                <a:cs typeface="Courier New" panose="02070309020205020404" pitchFamily="49" charset="0"/>
              </a:rPr>
              <a:t>U4        DDR4_x8_78b</a:t>
            </a:r>
          </a:p>
          <a:p>
            <a:r>
              <a:rPr lang="en-US" sz="800" dirty="0">
                <a:solidFill>
                  <a:schemeClr val="tx2"/>
                </a:solidFill>
                <a:latin typeface="Courier New" panose="02070309020205020404" pitchFamily="49" charset="0"/>
                <a:cs typeface="Courier New" panose="02070309020205020404" pitchFamily="49" charset="0"/>
              </a:rPr>
              <a:t>U5        DDR4_x8_78b</a:t>
            </a:r>
          </a:p>
          <a:p>
            <a:r>
              <a:rPr lang="en-US" sz="800" dirty="0">
                <a:solidFill>
                  <a:schemeClr val="tx2"/>
                </a:solidFill>
                <a:latin typeface="Courier New" panose="02070309020205020404" pitchFamily="49" charset="0"/>
                <a:cs typeface="Courier New" panose="02070309020205020404" pitchFamily="49" charset="0"/>
              </a:rPr>
              <a:t>U7        DDR4_x8_78b</a:t>
            </a:r>
          </a:p>
          <a:p>
            <a:r>
              <a:rPr lang="en-US" sz="800" dirty="0">
                <a:solidFill>
                  <a:schemeClr val="tx2"/>
                </a:solidFill>
                <a:latin typeface="Courier New" panose="02070309020205020404" pitchFamily="49" charset="0"/>
                <a:cs typeface="Courier New" panose="02070309020205020404" pitchFamily="49" charset="0"/>
              </a:rPr>
              <a:t>U8        DDR4_x8_78b</a:t>
            </a:r>
          </a:p>
          <a:p>
            <a:r>
              <a:rPr lang="en-US" sz="800" dirty="0">
                <a:solidFill>
                  <a:schemeClr val="tx2"/>
                </a:solidFill>
                <a:latin typeface="Courier New" panose="02070309020205020404" pitchFamily="49" charset="0"/>
                <a:cs typeface="Courier New" panose="02070309020205020404" pitchFamily="49" charset="0"/>
              </a:rPr>
              <a:t>[End EMD Designator List]</a:t>
            </a:r>
          </a:p>
          <a:p>
            <a:endParaRPr lang="en-US" sz="800" dirty="0">
              <a:solidFill>
                <a:schemeClr val="tx2"/>
              </a:solidFill>
              <a:latin typeface="Courier New" panose="02070309020205020404" pitchFamily="49" charset="0"/>
              <a:cs typeface="Courier New" panose="02070309020205020404" pitchFamily="49" charset="0"/>
            </a:endParaRPr>
          </a:p>
          <a:p>
            <a:r>
              <a:rPr lang="en-US" sz="800" dirty="0">
                <a:solidFill>
                  <a:schemeClr val="tx2"/>
                </a:solidFill>
                <a:latin typeface="Courier New" panose="02070309020205020404" pitchFamily="49" charset="0"/>
                <a:cs typeface="Courier New" panose="02070309020205020404" pitchFamily="49" charset="0"/>
              </a:rPr>
              <a:t>[Designator Pin List] </a:t>
            </a:r>
            <a:r>
              <a:rPr lang="en-US" sz="800" dirty="0" err="1">
                <a:solidFill>
                  <a:schemeClr val="tx2"/>
                </a:solidFill>
                <a:latin typeface="Courier New" panose="02070309020205020404" pitchFamily="49" charset="0"/>
                <a:cs typeface="Courier New" panose="02070309020205020404" pitchFamily="49" charset="0"/>
              </a:rPr>
              <a:t>signal_name</a:t>
            </a:r>
            <a:r>
              <a:rPr lang="en-US" sz="800" dirty="0">
                <a:solidFill>
                  <a:schemeClr val="tx2"/>
                </a:solidFill>
                <a:latin typeface="Courier New" panose="02070309020205020404" pitchFamily="49" charset="0"/>
                <a:cs typeface="Courier New" panose="02070309020205020404" pitchFamily="49" charset="0"/>
              </a:rPr>
              <a:t>  </a:t>
            </a:r>
            <a:r>
              <a:rPr lang="en-US" sz="800" dirty="0" err="1">
                <a:solidFill>
                  <a:schemeClr val="tx2"/>
                </a:solidFill>
                <a:latin typeface="Courier New" panose="02070309020205020404" pitchFamily="49" charset="0"/>
                <a:cs typeface="Courier New" panose="02070309020205020404" pitchFamily="49" charset="0"/>
              </a:rPr>
              <a:t>signal_type</a:t>
            </a:r>
            <a:r>
              <a:rPr lang="en-US" sz="800" dirty="0">
                <a:solidFill>
                  <a:schemeClr val="tx2"/>
                </a:solidFill>
                <a:latin typeface="Courier New" panose="02070309020205020404" pitchFamily="49" charset="0"/>
                <a:cs typeface="Courier New" panose="02070309020205020404" pitchFamily="49" charset="0"/>
              </a:rPr>
              <a:t>  </a:t>
            </a:r>
            <a:r>
              <a:rPr lang="en-US" sz="800" dirty="0" err="1">
                <a:solidFill>
                  <a:schemeClr val="tx2"/>
                </a:solidFill>
                <a:latin typeface="Courier New" panose="02070309020205020404" pitchFamily="49" charset="0"/>
                <a:cs typeface="Courier New" panose="02070309020205020404" pitchFamily="49" charset="0"/>
              </a:rPr>
              <a:t>bus_label</a:t>
            </a:r>
            <a:endParaRPr lang="en-US" sz="800" dirty="0">
              <a:solidFill>
                <a:schemeClr val="tx2"/>
              </a:solidFill>
              <a:latin typeface="Courier New" panose="02070309020205020404" pitchFamily="49" charset="0"/>
              <a:cs typeface="Courier New" panose="02070309020205020404" pitchFamily="49" charset="0"/>
            </a:endParaRPr>
          </a:p>
          <a:p>
            <a:r>
              <a:rPr lang="en-US" sz="800" dirty="0">
                <a:solidFill>
                  <a:schemeClr val="tx2"/>
                </a:solidFill>
                <a:latin typeface="Courier New" panose="02070309020205020404" pitchFamily="49" charset="0"/>
                <a:cs typeface="Courier New" panose="02070309020205020404" pitchFamily="49" charset="0"/>
              </a:rPr>
              <a:t>U3.B9                 VDD          POWER        VDD1</a:t>
            </a:r>
          </a:p>
          <a:p>
            <a:r>
              <a:rPr lang="en-US" sz="800" dirty="0">
                <a:solidFill>
                  <a:schemeClr val="tx2"/>
                </a:solidFill>
                <a:latin typeface="Courier New" panose="02070309020205020404" pitchFamily="49" charset="0"/>
                <a:cs typeface="Courier New" panose="02070309020205020404" pitchFamily="49" charset="0"/>
              </a:rPr>
              <a:t>U3.B11                BA07</a:t>
            </a:r>
          </a:p>
          <a:p>
            <a:r>
              <a:rPr lang="en-US" sz="800" dirty="0">
                <a:solidFill>
                  <a:schemeClr val="tx2"/>
                </a:solidFill>
                <a:latin typeface="Courier New" panose="02070309020205020404" pitchFamily="49" charset="0"/>
                <a:cs typeface="Courier New" panose="02070309020205020404" pitchFamily="49" charset="0"/>
              </a:rPr>
              <a:t>U3.B12                VSS          GND</a:t>
            </a:r>
          </a:p>
          <a:p>
            <a:r>
              <a:rPr lang="en-US" sz="800" dirty="0">
                <a:solidFill>
                  <a:schemeClr val="tx2"/>
                </a:solidFill>
                <a:latin typeface="Courier New" panose="02070309020205020404" pitchFamily="49" charset="0"/>
                <a:cs typeface="Courier New" panose="02070309020205020404" pitchFamily="49" charset="0"/>
              </a:rPr>
              <a:t>U3.V3                 VDD          POWER        VDD1</a:t>
            </a:r>
          </a:p>
          <a:p>
            <a:r>
              <a:rPr lang="en-US" sz="800" dirty="0">
                <a:solidFill>
                  <a:schemeClr val="tx2"/>
                </a:solidFill>
                <a:latin typeface="Courier New" panose="02070309020205020404" pitchFamily="49" charset="0"/>
                <a:cs typeface="Courier New" panose="02070309020205020404" pitchFamily="49" charset="0"/>
              </a:rPr>
              <a:t>U3.W1                 A07</a:t>
            </a:r>
          </a:p>
          <a:p>
            <a:r>
              <a:rPr lang="en-US" sz="800" dirty="0">
                <a:solidFill>
                  <a:schemeClr val="tx2"/>
                </a:solidFill>
                <a:latin typeface="Courier New" panose="02070309020205020404" pitchFamily="49" charset="0"/>
                <a:cs typeface="Courier New" panose="02070309020205020404" pitchFamily="49" charset="0"/>
              </a:rPr>
              <a:t>U3.W3                 VSS          GND</a:t>
            </a:r>
          </a:p>
          <a:p>
            <a:r>
              <a:rPr lang="en-US" sz="800" dirty="0">
                <a:solidFill>
                  <a:schemeClr val="tx2"/>
                </a:solidFill>
                <a:latin typeface="Courier New" panose="02070309020205020404" pitchFamily="49" charset="0"/>
                <a:cs typeface="Courier New" panose="02070309020205020404" pitchFamily="49" charset="0"/>
              </a:rPr>
              <a:t>|</a:t>
            </a:r>
          </a:p>
          <a:p>
            <a:r>
              <a:rPr lang="en-US" sz="800" dirty="0">
                <a:solidFill>
                  <a:schemeClr val="tx2"/>
                </a:solidFill>
                <a:latin typeface="Courier New" panose="02070309020205020404" pitchFamily="49" charset="0"/>
                <a:cs typeface="Courier New" panose="02070309020205020404" pitchFamily="49" charset="0"/>
              </a:rPr>
              <a:t>U4.K9                 VSS          GND</a:t>
            </a:r>
          </a:p>
          <a:p>
            <a:r>
              <a:rPr lang="en-US" sz="800" dirty="0">
                <a:solidFill>
                  <a:schemeClr val="tx2"/>
                </a:solidFill>
                <a:latin typeface="Courier New" panose="02070309020205020404" pitchFamily="49" charset="0"/>
                <a:cs typeface="Courier New" panose="02070309020205020404" pitchFamily="49" charset="0"/>
              </a:rPr>
              <a:t>U4.M8                 BA07</a:t>
            </a:r>
          </a:p>
          <a:p>
            <a:r>
              <a:rPr lang="en-US" sz="800" dirty="0">
                <a:solidFill>
                  <a:schemeClr val="tx2"/>
                </a:solidFill>
                <a:latin typeface="Courier New" panose="02070309020205020404" pitchFamily="49" charset="0"/>
                <a:cs typeface="Courier New" panose="02070309020205020404" pitchFamily="49" charset="0"/>
              </a:rPr>
              <a:t>U4.N9                 VDD          POWER        VDD1</a:t>
            </a:r>
          </a:p>
          <a:p>
            <a:r>
              <a:rPr lang="en-US" sz="800" dirty="0">
                <a:solidFill>
                  <a:schemeClr val="tx2"/>
                </a:solidFill>
                <a:latin typeface="Courier New" panose="02070309020205020404" pitchFamily="49" charset="0"/>
                <a:cs typeface="Courier New" panose="02070309020205020404" pitchFamily="49" charset="0"/>
              </a:rPr>
              <a:t>U5.K9                 VSS          GND</a:t>
            </a:r>
          </a:p>
          <a:p>
            <a:r>
              <a:rPr lang="en-US" sz="800" dirty="0">
                <a:solidFill>
                  <a:schemeClr val="tx2"/>
                </a:solidFill>
                <a:latin typeface="Courier New" panose="02070309020205020404" pitchFamily="49" charset="0"/>
                <a:cs typeface="Courier New" panose="02070309020205020404" pitchFamily="49" charset="0"/>
              </a:rPr>
              <a:t>U5.M8                 BA07</a:t>
            </a:r>
          </a:p>
          <a:p>
            <a:r>
              <a:rPr lang="en-US" sz="800" dirty="0">
                <a:solidFill>
                  <a:schemeClr val="tx2"/>
                </a:solidFill>
                <a:latin typeface="Courier New" panose="02070309020205020404" pitchFamily="49" charset="0"/>
                <a:cs typeface="Courier New" panose="02070309020205020404" pitchFamily="49" charset="0"/>
              </a:rPr>
              <a:t>U5.N9                 VDD          POWER        VDD1</a:t>
            </a:r>
          </a:p>
          <a:p>
            <a:r>
              <a:rPr lang="en-US" sz="800" dirty="0">
                <a:solidFill>
                  <a:schemeClr val="tx2"/>
                </a:solidFill>
                <a:latin typeface="Courier New" panose="02070309020205020404" pitchFamily="49" charset="0"/>
                <a:cs typeface="Courier New" panose="02070309020205020404" pitchFamily="49" charset="0"/>
              </a:rPr>
              <a:t>U7.K9                 VSS          GND</a:t>
            </a:r>
          </a:p>
          <a:p>
            <a:r>
              <a:rPr lang="en-US" sz="800" dirty="0">
                <a:solidFill>
                  <a:schemeClr val="tx2"/>
                </a:solidFill>
                <a:latin typeface="Courier New" panose="02070309020205020404" pitchFamily="49" charset="0"/>
                <a:cs typeface="Courier New" panose="02070309020205020404" pitchFamily="49" charset="0"/>
              </a:rPr>
              <a:t>U7.M8                 BA07</a:t>
            </a:r>
          </a:p>
          <a:p>
            <a:r>
              <a:rPr lang="en-US" sz="800" dirty="0">
                <a:solidFill>
                  <a:schemeClr val="tx2"/>
                </a:solidFill>
                <a:latin typeface="Courier New" panose="02070309020205020404" pitchFamily="49" charset="0"/>
                <a:cs typeface="Courier New" panose="02070309020205020404" pitchFamily="49" charset="0"/>
              </a:rPr>
              <a:t>U7.N9                 VDD          POWER        VDD1</a:t>
            </a:r>
          </a:p>
          <a:p>
            <a:r>
              <a:rPr lang="en-US" sz="800" dirty="0">
                <a:solidFill>
                  <a:schemeClr val="tx2"/>
                </a:solidFill>
                <a:latin typeface="Courier New" panose="02070309020205020404" pitchFamily="49" charset="0"/>
                <a:cs typeface="Courier New" panose="02070309020205020404" pitchFamily="49" charset="0"/>
              </a:rPr>
              <a:t>U8.K9                 VSS          GND</a:t>
            </a:r>
          </a:p>
          <a:p>
            <a:r>
              <a:rPr lang="en-US" sz="800" dirty="0">
                <a:solidFill>
                  <a:schemeClr val="tx2"/>
                </a:solidFill>
                <a:latin typeface="Courier New" panose="02070309020205020404" pitchFamily="49" charset="0"/>
                <a:cs typeface="Courier New" panose="02070309020205020404" pitchFamily="49" charset="0"/>
              </a:rPr>
              <a:t>U8.M8                 BA07</a:t>
            </a:r>
          </a:p>
          <a:p>
            <a:r>
              <a:rPr lang="en-US" sz="800" dirty="0">
                <a:solidFill>
                  <a:schemeClr val="tx2"/>
                </a:solidFill>
                <a:latin typeface="Courier New" panose="02070309020205020404" pitchFamily="49" charset="0"/>
                <a:cs typeface="Courier New" panose="02070309020205020404" pitchFamily="49" charset="0"/>
              </a:rPr>
              <a:t>U8.N9                 VDD          POWER        VDD1</a:t>
            </a:r>
          </a:p>
          <a:p>
            <a:r>
              <a:rPr lang="en-US" sz="800" dirty="0">
                <a:solidFill>
                  <a:schemeClr val="tx2"/>
                </a:solidFill>
                <a:latin typeface="Courier New" panose="02070309020205020404" pitchFamily="49" charset="0"/>
                <a:cs typeface="Courier New" panose="02070309020205020404" pitchFamily="49" charset="0"/>
              </a:rPr>
              <a:t>[End Designator Pin List]</a:t>
            </a:r>
          </a:p>
        </p:txBody>
      </p:sp>
      <p:sp>
        <p:nvSpPr>
          <p:cNvPr id="9" name="TextBox 8">
            <a:extLst>
              <a:ext uri="{FF2B5EF4-FFF2-40B4-BE49-F238E27FC236}">
                <a16:creationId xmlns:a16="http://schemas.microsoft.com/office/drawing/2014/main" id="{8DEA1BFC-D39B-4189-A62C-6C65403F07DF}"/>
              </a:ext>
            </a:extLst>
          </p:cNvPr>
          <p:cNvSpPr txBox="1"/>
          <p:nvPr/>
        </p:nvSpPr>
        <p:spPr>
          <a:xfrm>
            <a:off x="5406452" y="781987"/>
            <a:ext cx="4601980" cy="6170920"/>
          </a:xfrm>
          <a:prstGeom prst="rect">
            <a:avLst/>
          </a:prstGeom>
          <a:noFill/>
        </p:spPr>
        <p:txBody>
          <a:bodyPr wrap="square" rtlCol="0">
            <a:spAutoFit/>
          </a:bodyPr>
          <a:lstStyle/>
          <a:p>
            <a:r>
              <a:rPr lang="en-US" sz="800" dirty="0">
                <a:solidFill>
                  <a:schemeClr val="tx2"/>
                </a:solidFill>
                <a:latin typeface="Courier New" panose="02070309020205020404" pitchFamily="49" charset="0"/>
                <a:cs typeface="Courier New" panose="02070309020205020404" pitchFamily="49" charset="0"/>
              </a:rPr>
              <a:t>[Voltage List]</a:t>
            </a:r>
          </a:p>
          <a:p>
            <a:r>
              <a:rPr lang="en-US" sz="800" dirty="0">
                <a:solidFill>
                  <a:schemeClr val="tx2"/>
                </a:solidFill>
                <a:latin typeface="Courier New" panose="02070309020205020404" pitchFamily="49" charset="0"/>
                <a:cs typeface="Courier New" panose="02070309020205020404" pitchFamily="49" charset="0"/>
              </a:rPr>
              <a:t>VDD   1.200   1.140   1.260</a:t>
            </a:r>
          </a:p>
          <a:p>
            <a:r>
              <a:rPr lang="en-US" sz="800" dirty="0">
                <a:solidFill>
                  <a:schemeClr val="tx2"/>
                </a:solidFill>
                <a:latin typeface="Courier New" panose="02070309020205020404" pitchFamily="49" charset="0"/>
                <a:cs typeface="Courier New" panose="02070309020205020404" pitchFamily="49" charset="0"/>
              </a:rPr>
              <a:t>VSS   0.000   0.000   0.000</a:t>
            </a:r>
          </a:p>
          <a:p>
            <a:r>
              <a:rPr lang="en-US" sz="800" dirty="0">
                <a:solidFill>
                  <a:schemeClr val="tx2"/>
                </a:solidFill>
                <a:latin typeface="Courier New" panose="02070309020205020404" pitchFamily="49" charset="0"/>
                <a:cs typeface="Courier New" panose="02070309020205020404" pitchFamily="49" charset="0"/>
              </a:rPr>
              <a:t>VTT   0.600   0.570   0.630</a:t>
            </a:r>
          </a:p>
          <a:p>
            <a:r>
              <a:rPr lang="en-US" sz="800" dirty="0">
                <a:solidFill>
                  <a:schemeClr val="tx2"/>
                </a:solidFill>
                <a:latin typeface="Courier New" panose="02070309020205020404" pitchFamily="49" charset="0"/>
                <a:cs typeface="Courier New" panose="02070309020205020404" pitchFamily="49" charset="0"/>
              </a:rPr>
              <a:t>[End Voltage List]</a:t>
            </a:r>
          </a:p>
          <a:p>
            <a:endParaRPr lang="en-US" sz="800" dirty="0">
              <a:solidFill>
                <a:schemeClr val="tx2"/>
              </a:solidFill>
              <a:latin typeface="Courier New" panose="02070309020205020404" pitchFamily="49" charset="0"/>
              <a:cs typeface="Courier New" panose="02070309020205020404" pitchFamily="49" charset="0"/>
            </a:endParaRPr>
          </a:p>
          <a:p>
            <a:r>
              <a:rPr lang="en-US" sz="800" dirty="0">
                <a:solidFill>
                  <a:schemeClr val="tx2"/>
                </a:solidFill>
                <a:latin typeface="Courier New" panose="02070309020205020404" pitchFamily="49" charset="0"/>
                <a:cs typeface="Courier New" panose="02070309020205020404" pitchFamily="49" charset="0"/>
              </a:rPr>
              <a:t>[EMD Group]    </a:t>
            </a:r>
            <a:r>
              <a:rPr lang="en-US" sz="800" dirty="0" err="1">
                <a:solidFill>
                  <a:schemeClr val="tx2"/>
                </a:solidFill>
                <a:latin typeface="Courier New" panose="02070309020205020404" pitchFamily="49" charset="0"/>
                <a:cs typeface="Courier New" panose="02070309020205020404" pitchFamily="49" charset="0"/>
              </a:rPr>
              <a:t>Just_One</a:t>
            </a:r>
            <a:endParaRPr lang="en-US" sz="800" dirty="0">
              <a:solidFill>
                <a:schemeClr val="tx2"/>
              </a:solidFill>
              <a:latin typeface="Courier New" panose="02070309020205020404" pitchFamily="49" charset="0"/>
              <a:cs typeface="Courier New" panose="02070309020205020404" pitchFamily="49" charset="0"/>
            </a:endParaRPr>
          </a:p>
          <a:p>
            <a:r>
              <a:rPr lang="en-US" sz="800" dirty="0">
                <a:solidFill>
                  <a:schemeClr val="tx2"/>
                </a:solidFill>
                <a:latin typeface="Courier New" panose="02070309020205020404" pitchFamily="49" charset="0"/>
                <a:cs typeface="Courier New" panose="02070309020205020404" pitchFamily="49" charset="0"/>
              </a:rPr>
              <a:t>Addr_07  NA</a:t>
            </a:r>
          </a:p>
          <a:p>
            <a:r>
              <a:rPr lang="en-US" sz="800" dirty="0">
                <a:solidFill>
                  <a:schemeClr val="tx2"/>
                </a:solidFill>
                <a:latin typeface="Courier New" panose="02070309020205020404" pitchFamily="49" charset="0"/>
                <a:cs typeface="Courier New" panose="02070309020205020404" pitchFamily="49" charset="0"/>
              </a:rPr>
              <a:t>[End EMD Group]      </a:t>
            </a:r>
          </a:p>
          <a:p>
            <a:endParaRPr lang="en-US" sz="800" dirty="0">
              <a:solidFill>
                <a:schemeClr val="tx2"/>
              </a:solidFill>
              <a:latin typeface="Courier New" panose="02070309020205020404" pitchFamily="49" charset="0"/>
              <a:cs typeface="Courier New" panose="02070309020205020404" pitchFamily="49" charset="0"/>
            </a:endParaRPr>
          </a:p>
          <a:p>
            <a:r>
              <a:rPr lang="en-US" sz="800" dirty="0">
                <a:solidFill>
                  <a:schemeClr val="tx2"/>
                </a:solidFill>
                <a:latin typeface="Courier New" panose="02070309020205020404" pitchFamily="49" charset="0"/>
                <a:cs typeface="Courier New" panose="02070309020205020404" pitchFamily="49" charset="0"/>
              </a:rPr>
              <a:t>[End EMD]</a:t>
            </a:r>
          </a:p>
          <a:p>
            <a:endParaRPr lang="en-US" sz="800" dirty="0">
              <a:solidFill>
                <a:schemeClr val="tx2"/>
              </a:solidFill>
              <a:latin typeface="Courier New" panose="02070309020205020404" pitchFamily="49" charset="0"/>
              <a:cs typeface="Courier New" panose="02070309020205020404" pitchFamily="49" charset="0"/>
            </a:endParaRPr>
          </a:p>
          <a:p>
            <a:r>
              <a:rPr lang="en-US" sz="800" dirty="0">
                <a:solidFill>
                  <a:schemeClr val="tx2"/>
                </a:solidFill>
                <a:latin typeface="Courier New" panose="02070309020205020404" pitchFamily="49" charset="0"/>
                <a:cs typeface="Courier New" panose="02070309020205020404" pitchFamily="49" charset="0"/>
              </a:rPr>
              <a:t>[EMD Set]      Addr_07 </a:t>
            </a:r>
          </a:p>
          <a:p>
            <a:r>
              <a:rPr lang="en-US" sz="800" dirty="0">
                <a:solidFill>
                  <a:schemeClr val="tx2"/>
                </a:solidFill>
                <a:latin typeface="Courier New" panose="02070309020205020404" pitchFamily="49" charset="0"/>
                <a:cs typeface="Courier New" panose="02070309020205020404" pitchFamily="49" charset="0"/>
              </a:rPr>
              <a:t>[EMD Model]     A07</a:t>
            </a:r>
          </a:p>
          <a:p>
            <a:r>
              <a:rPr lang="en-US" sz="800" dirty="0" err="1">
                <a:solidFill>
                  <a:schemeClr val="tx2"/>
                </a:solidFill>
                <a:latin typeface="Courier New" panose="02070309020205020404" pitchFamily="49" charset="0"/>
                <a:cs typeface="Courier New" panose="02070309020205020404" pitchFamily="49" charset="0"/>
              </a:rPr>
              <a:t>File_IBIS</a:t>
            </a:r>
            <a:r>
              <a:rPr lang="en-US" sz="800" dirty="0">
                <a:solidFill>
                  <a:schemeClr val="tx2"/>
                </a:solidFill>
                <a:latin typeface="Courier New" panose="02070309020205020404" pitchFamily="49" charset="0"/>
                <a:cs typeface="Courier New" panose="02070309020205020404" pitchFamily="49" charset="0"/>
              </a:rPr>
              <a:t>-ISS   A07.iss       A07</a:t>
            </a:r>
          </a:p>
          <a:p>
            <a:r>
              <a:rPr lang="en-US" sz="800" dirty="0" err="1">
                <a:solidFill>
                  <a:schemeClr val="tx2"/>
                </a:solidFill>
                <a:latin typeface="Courier New" panose="02070309020205020404" pitchFamily="49" charset="0"/>
                <a:cs typeface="Courier New" panose="02070309020205020404" pitchFamily="49" charset="0"/>
              </a:rPr>
              <a:t>Number_of_terminals</a:t>
            </a:r>
            <a:r>
              <a:rPr lang="en-US" sz="800" dirty="0">
                <a:solidFill>
                  <a:schemeClr val="tx2"/>
                </a:solidFill>
                <a:latin typeface="Courier New" panose="02070309020205020404" pitchFamily="49" charset="0"/>
                <a:cs typeface="Courier New" panose="02070309020205020404" pitchFamily="49" charset="0"/>
              </a:rPr>
              <a:t> = 6</a:t>
            </a:r>
          </a:p>
          <a:p>
            <a:r>
              <a:rPr lang="en-US" sz="800" dirty="0">
                <a:solidFill>
                  <a:schemeClr val="tx2"/>
                </a:solidFill>
                <a:latin typeface="Courier New" panose="02070309020205020404" pitchFamily="49" charset="0"/>
                <a:cs typeface="Courier New" panose="02070309020205020404" pitchFamily="49" charset="0"/>
              </a:rPr>
              <a:t>1  </a:t>
            </a:r>
            <a:r>
              <a:rPr lang="en-US" sz="800" dirty="0" err="1">
                <a:solidFill>
                  <a:schemeClr val="tx2"/>
                </a:solidFill>
                <a:latin typeface="Courier New" panose="02070309020205020404" pitchFamily="49" charset="0"/>
                <a:cs typeface="Courier New" panose="02070309020205020404" pitchFamily="49" charset="0"/>
              </a:rPr>
              <a:t>Pin_I</a:t>
            </a:r>
            <a:r>
              <a:rPr lang="en-US" sz="800" dirty="0">
                <a:solidFill>
                  <a:schemeClr val="tx2"/>
                </a:solidFill>
                <a:latin typeface="Courier New" panose="02070309020205020404" pitchFamily="49" charset="0"/>
                <a:cs typeface="Courier New" panose="02070309020205020404" pitchFamily="49" charset="0"/>
              </a:rPr>
              <a:t>/O      </a:t>
            </a:r>
            <a:r>
              <a:rPr lang="en-US" sz="800" dirty="0" err="1">
                <a:solidFill>
                  <a:schemeClr val="tx2"/>
                </a:solidFill>
                <a:latin typeface="Courier New" panose="02070309020205020404" pitchFamily="49" charset="0"/>
                <a:cs typeface="Courier New" panose="02070309020205020404" pitchFamily="49" charset="0"/>
              </a:rPr>
              <a:t>pin_name</a:t>
            </a:r>
            <a:r>
              <a:rPr lang="en-US" sz="800" dirty="0">
                <a:solidFill>
                  <a:schemeClr val="tx2"/>
                </a:solidFill>
                <a:latin typeface="Courier New" panose="02070309020205020404" pitchFamily="49" charset="0"/>
                <a:cs typeface="Courier New" panose="02070309020205020404" pitchFamily="49" charset="0"/>
              </a:rPr>
              <a:t>      211    </a:t>
            </a:r>
          </a:p>
          <a:p>
            <a:r>
              <a:rPr lang="en-US" sz="800" dirty="0">
                <a:solidFill>
                  <a:schemeClr val="tx2"/>
                </a:solidFill>
                <a:latin typeface="Courier New" panose="02070309020205020404" pitchFamily="49" charset="0"/>
                <a:cs typeface="Courier New" panose="02070309020205020404" pitchFamily="49" charset="0"/>
              </a:rPr>
              <a:t>2  </a:t>
            </a:r>
            <a:r>
              <a:rPr lang="en-US" sz="800" dirty="0" err="1">
                <a:solidFill>
                  <a:schemeClr val="tx2"/>
                </a:solidFill>
                <a:latin typeface="Courier New" panose="02070309020205020404" pitchFamily="49" charset="0"/>
                <a:cs typeface="Courier New" panose="02070309020205020404" pitchFamily="49" charset="0"/>
              </a:rPr>
              <a:t>Pin_I</a:t>
            </a:r>
            <a:r>
              <a:rPr lang="en-US" sz="800" dirty="0">
                <a:solidFill>
                  <a:schemeClr val="tx2"/>
                </a:solidFill>
                <a:latin typeface="Courier New" panose="02070309020205020404" pitchFamily="49" charset="0"/>
                <a:cs typeface="Courier New" panose="02070309020205020404" pitchFamily="49" charset="0"/>
              </a:rPr>
              <a:t>/O      </a:t>
            </a:r>
            <a:r>
              <a:rPr lang="en-US" sz="800" dirty="0" err="1">
                <a:solidFill>
                  <a:schemeClr val="tx2"/>
                </a:solidFill>
                <a:latin typeface="Courier New" panose="02070309020205020404" pitchFamily="49" charset="0"/>
                <a:cs typeface="Courier New" panose="02070309020205020404" pitchFamily="49" charset="0"/>
              </a:rPr>
              <a:t>pin_name</a:t>
            </a:r>
            <a:r>
              <a:rPr lang="en-US" sz="800" dirty="0">
                <a:solidFill>
                  <a:schemeClr val="tx2"/>
                </a:solidFill>
                <a:latin typeface="Courier New" panose="02070309020205020404" pitchFamily="49" charset="0"/>
                <a:cs typeface="Courier New" panose="02070309020205020404" pitchFamily="49" charset="0"/>
              </a:rPr>
              <a:t>      U3.W1    </a:t>
            </a:r>
          </a:p>
          <a:p>
            <a:r>
              <a:rPr lang="en-US" sz="800" dirty="0">
                <a:solidFill>
                  <a:schemeClr val="tx2"/>
                </a:solidFill>
                <a:latin typeface="Courier New" panose="02070309020205020404" pitchFamily="49" charset="0"/>
                <a:cs typeface="Courier New" panose="02070309020205020404" pitchFamily="49" charset="0"/>
              </a:rPr>
              <a:t>3  </a:t>
            </a:r>
            <a:r>
              <a:rPr lang="en-US" sz="800" dirty="0" err="1">
                <a:solidFill>
                  <a:schemeClr val="tx2"/>
                </a:solidFill>
                <a:latin typeface="Courier New" panose="02070309020205020404" pitchFamily="49" charset="0"/>
                <a:cs typeface="Courier New" panose="02070309020205020404" pitchFamily="49" charset="0"/>
              </a:rPr>
              <a:t>Pin_Rail</a:t>
            </a:r>
            <a:r>
              <a:rPr lang="en-US" sz="800" dirty="0">
                <a:solidFill>
                  <a:schemeClr val="tx2"/>
                </a:solidFill>
                <a:latin typeface="Courier New" panose="02070309020205020404" pitchFamily="49" charset="0"/>
                <a:cs typeface="Courier New" panose="02070309020205020404" pitchFamily="49" charset="0"/>
              </a:rPr>
              <a:t>     </a:t>
            </a:r>
            <a:r>
              <a:rPr lang="en-US" sz="800" dirty="0" err="1">
                <a:solidFill>
                  <a:schemeClr val="tx2"/>
                </a:solidFill>
                <a:latin typeface="Courier New" panose="02070309020205020404" pitchFamily="49" charset="0"/>
                <a:cs typeface="Courier New" panose="02070309020205020404" pitchFamily="49" charset="0"/>
              </a:rPr>
              <a:t>bus_label</a:t>
            </a:r>
            <a:r>
              <a:rPr lang="en-US" sz="800" dirty="0">
                <a:solidFill>
                  <a:schemeClr val="tx2"/>
                </a:solidFill>
                <a:latin typeface="Courier New" panose="02070309020205020404" pitchFamily="49" charset="0"/>
                <a:cs typeface="Courier New" panose="02070309020205020404" pitchFamily="49" charset="0"/>
              </a:rPr>
              <a:t>     VDD1   </a:t>
            </a:r>
          </a:p>
          <a:p>
            <a:r>
              <a:rPr lang="en-US" sz="800" dirty="0">
                <a:solidFill>
                  <a:schemeClr val="tx2"/>
                </a:solidFill>
                <a:latin typeface="Courier New" panose="02070309020205020404" pitchFamily="49" charset="0"/>
                <a:cs typeface="Courier New" panose="02070309020205020404" pitchFamily="49" charset="0"/>
              </a:rPr>
              <a:t>4  </a:t>
            </a:r>
            <a:r>
              <a:rPr lang="en-US" sz="800" dirty="0" err="1">
                <a:solidFill>
                  <a:schemeClr val="tx2"/>
                </a:solidFill>
                <a:latin typeface="Courier New" panose="02070309020205020404" pitchFamily="49" charset="0"/>
                <a:cs typeface="Courier New" panose="02070309020205020404" pitchFamily="49" charset="0"/>
              </a:rPr>
              <a:t>Pin_Rail</a:t>
            </a:r>
            <a:r>
              <a:rPr lang="en-US" sz="800" dirty="0">
                <a:solidFill>
                  <a:schemeClr val="tx2"/>
                </a:solidFill>
                <a:latin typeface="Courier New" panose="02070309020205020404" pitchFamily="49" charset="0"/>
                <a:cs typeface="Courier New" panose="02070309020205020404" pitchFamily="49" charset="0"/>
              </a:rPr>
              <a:t>     </a:t>
            </a:r>
            <a:r>
              <a:rPr lang="en-US" sz="800" dirty="0" err="1">
                <a:solidFill>
                  <a:schemeClr val="tx2"/>
                </a:solidFill>
                <a:latin typeface="Courier New" panose="02070309020205020404" pitchFamily="49" charset="0"/>
                <a:cs typeface="Courier New" panose="02070309020205020404" pitchFamily="49" charset="0"/>
              </a:rPr>
              <a:t>signal_name</a:t>
            </a:r>
            <a:r>
              <a:rPr lang="en-US" sz="800" dirty="0">
                <a:solidFill>
                  <a:schemeClr val="tx2"/>
                </a:solidFill>
                <a:latin typeface="Courier New" panose="02070309020205020404" pitchFamily="49" charset="0"/>
                <a:cs typeface="Courier New" panose="02070309020205020404" pitchFamily="49" charset="0"/>
              </a:rPr>
              <a:t>   VSS</a:t>
            </a:r>
          </a:p>
          <a:p>
            <a:r>
              <a:rPr lang="en-US" sz="800" dirty="0">
                <a:solidFill>
                  <a:schemeClr val="tx2"/>
                </a:solidFill>
                <a:latin typeface="Courier New" panose="02070309020205020404" pitchFamily="49" charset="0"/>
                <a:cs typeface="Courier New" panose="02070309020205020404" pitchFamily="49" charset="0"/>
              </a:rPr>
              <a:t>5  </a:t>
            </a:r>
            <a:r>
              <a:rPr lang="en-US" sz="800" dirty="0" err="1">
                <a:solidFill>
                  <a:schemeClr val="tx2"/>
                </a:solidFill>
                <a:latin typeface="Courier New" panose="02070309020205020404" pitchFamily="49" charset="0"/>
                <a:cs typeface="Courier New" panose="02070309020205020404" pitchFamily="49" charset="0"/>
              </a:rPr>
              <a:t>Pin_Rail</a:t>
            </a:r>
            <a:r>
              <a:rPr lang="en-US" sz="800" dirty="0">
                <a:solidFill>
                  <a:schemeClr val="tx2"/>
                </a:solidFill>
                <a:latin typeface="Courier New" panose="02070309020205020404" pitchFamily="49" charset="0"/>
                <a:cs typeface="Courier New" panose="02070309020205020404" pitchFamily="49" charset="0"/>
              </a:rPr>
              <a:t>     </a:t>
            </a:r>
            <a:r>
              <a:rPr lang="en-US" sz="800" dirty="0" err="1">
                <a:solidFill>
                  <a:schemeClr val="tx2"/>
                </a:solidFill>
                <a:latin typeface="Courier New" panose="02070309020205020404" pitchFamily="49" charset="0"/>
                <a:cs typeface="Courier New" panose="02070309020205020404" pitchFamily="49" charset="0"/>
              </a:rPr>
              <a:t>bus_label</a:t>
            </a:r>
            <a:r>
              <a:rPr lang="en-US" sz="800" dirty="0">
                <a:solidFill>
                  <a:schemeClr val="tx2"/>
                </a:solidFill>
                <a:latin typeface="Courier New" panose="02070309020205020404" pitchFamily="49" charset="0"/>
                <a:cs typeface="Courier New" panose="02070309020205020404" pitchFamily="49" charset="0"/>
              </a:rPr>
              <a:t>     U3.VDD1</a:t>
            </a:r>
          </a:p>
          <a:p>
            <a:r>
              <a:rPr lang="en-US" sz="800" dirty="0">
                <a:solidFill>
                  <a:schemeClr val="tx2"/>
                </a:solidFill>
                <a:latin typeface="Courier New" panose="02070309020205020404" pitchFamily="49" charset="0"/>
                <a:cs typeface="Courier New" panose="02070309020205020404" pitchFamily="49" charset="0"/>
              </a:rPr>
              <a:t>6  </a:t>
            </a:r>
            <a:r>
              <a:rPr lang="en-US" sz="800" dirty="0" err="1">
                <a:solidFill>
                  <a:schemeClr val="tx2"/>
                </a:solidFill>
                <a:latin typeface="Courier New" panose="02070309020205020404" pitchFamily="49" charset="0"/>
                <a:cs typeface="Courier New" panose="02070309020205020404" pitchFamily="49" charset="0"/>
              </a:rPr>
              <a:t>Pin_Rail</a:t>
            </a:r>
            <a:r>
              <a:rPr lang="en-US" sz="800" dirty="0">
                <a:solidFill>
                  <a:schemeClr val="tx2"/>
                </a:solidFill>
                <a:latin typeface="Courier New" panose="02070309020205020404" pitchFamily="49" charset="0"/>
                <a:cs typeface="Courier New" panose="02070309020205020404" pitchFamily="49" charset="0"/>
              </a:rPr>
              <a:t>     </a:t>
            </a:r>
            <a:r>
              <a:rPr lang="en-US" sz="800" dirty="0" err="1">
                <a:solidFill>
                  <a:schemeClr val="tx2"/>
                </a:solidFill>
                <a:latin typeface="Courier New" panose="02070309020205020404" pitchFamily="49" charset="0"/>
                <a:cs typeface="Courier New" panose="02070309020205020404" pitchFamily="49" charset="0"/>
              </a:rPr>
              <a:t>bus_label</a:t>
            </a:r>
            <a:r>
              <a:rPr lang="en-US" sz="800" dirty="0">
                <a:solidFill>
                  <a:schemeClr val="tx2"/>
                </a:solidFill>
                <a:latin typeface="Courier New" panose="02070309020205020404" pitchFamily="49" charset="0"/>
                <a:cs typeface="Courier New" panose="02070309020205020404" pitchFamily="49" charset="0"/>
              </a:rPr>
              <a:t>     U3.VSS </a:t>
            </a:r>
          </a:p>
          <a:p>
            <a:r>
              <a:rPr lang="en-US" sz="800" dirty="0">
                <a:solidFill>
                  <a:schemeClr val="tx2"/>
                </a:solidFill>
                <a:latin typeface="Courier New" panose="02070309020205020404" pitchFamily="49" charset="0"/>
                <a:cs typeface="Courier New" panose="02070309020205020404" pitchFamily="49" charset="0"/>
              </a:rPr>
              <a:t>[End EMD Model]</a:t>
            </a:r>
          </a:p>
          <a:p>
            <a:endParaRPr lang="en-US" sz="800" dirty="0">
              <a:solidFill>
                <a:schemeClr val="tx2"/>
              </a:solidFill>
              <a:latin typeface="Courier New" panose="02070309020205020404" pitchFamily="49" charset="0"/>
              <a:cs typeface="Courier New" panose="02070309020205020404" pitchFamily="49" charset="0"/>
            </a:endParaRPr>
          </a:p>
          <a:p>
            <a:r>
              <a:rPr lang="en-US" sz="800" dirty="0">
                <a:solidFill>
                  <a:schemeClr val="tx2"/>
                </a:solidFill>
                <a:latin typeface="Courier New" panose="02070309020205020404" pitchFamily="49" charset="0"/>
                <a:cs typeface="Courier New" panose="02070309020205020404" pitchFamily="49" charset="0"/>
              </a:rPr>
              <a:t>[EMD Model]     BA07</a:t>
            </a:r>
          </a:p>
          <a:p>
            <a:r>
              <a:rPr lang="en-US" sz="800" dirty="0" err="1">
                <a:solidFill>
                  <a:schemeClr val="tx2"/>
                </a:solidFill>
                <a:latin typeface="Courier New" panose="02070309020205020404" pitchFamily="49" charset="0"/>
                <a:cs typeface="Courier New" panose="02070309020205020404" pitchFamily="49" charset="0"/>
              </a:rPr>
              <a:t>File_IBIS</a:t>
            </a:r>
            <a:r>
              <a:rPr lang="en-US" sz="800" dirty="0">
                <a:solidFill>
                  <a:schemeClr val="tx2"/>
                </a:solidFill>
                <a:latin typeface="Courier New" panose="02070309020205020404" pitchFamily="49" charset="0"/>
                <a:cs typeface="Courier New" panose="02070309020205020404" pitchFamily="49" charset="0"/>
              </a:rPr>
              <a:t>-ISS   A07.iss       BA07</a:t>
            </a:r>
          </a:p>
          <a:p>
            <a:r>
              <a:rPr lang="en-US" sz="800" dirty="0" err="1">
                <a:solidFill>
                  <a:schemeClr val="tx2"/>
                </a:solidFill>
                <a:latin typeface="Courier New" panose="02070309020205020404" pitchFamily="49" charset="0"/>
                <a:cs typeface="Courier New" panose="02070309020205020404" pitchFamily="49" charset="0"/>
              </a:rPr>
              <a:t>Number_of_terminals</a:t>
            </a:r>
            <a:r>
              <a:rPr lang="en-US" sz="800" dirty="0">
                <a:solidFill>
                  <a:schemeClr val="tx2"/>
                </a:solidFill>
                <a:latin typeface="Courier New" panose="02070309020205020404" pitchFamily="49" charset="0"/>
                <a:cs typeface="Courier New" panose="02070309020205020404" pitchFamily="49" charset="0"/>
              </a:rPr>
              <a:t> = 16</a:t>
            </a:r>
          </a:p>
          <a:p>
            <a:r>
              <a:rPr lang="en-US" sz="800" dirty="0">
                <a:solidFill>
                  <a:schemeClr val="tx2"/>
                </a:solidFill>
                <a:latin typeface="Courier New" panose="02070309020205020404" pitchFamily="49" charset="0"/>
                <a:cs typeface="Courier New" panose="02070309020205020404" pitchFamily="49" charset="0"/>
              </a:rPr>
              <a:t>1  </a:t>
            </a:r>
            <a:r>
              <a:rPr lang="en-US" sz="800" dirty="0" err="1">
                <a:solidFill>
                  <a:schemeClr val="tx2"/>
                </a:solidFill>
                <a:latin typeface="Courier New" panose="02070309020205020404" pitchFamily="49" charset="0"/>
                <a:cs typeface="Courier New" panose="02070309020205020404" pitchFamily="49" charset="0"/>
              </a:rPr>
              <a:t>Pin_I</a:t>
            </a:r>
            <a:r>
              <a:rPr lang="en-US" sz="800" dirty="0">
                <a:solidFill>
                  <a:schemeClr val="tx2"/>
                </a:solidFill>
                <a:latin typeface="Courier New" panose="02070309020205020404" pitchFamily="49" charset="0"/>
                <a:cs typeface="Courier New" panose="02070309020205020404" pitchFamily="49" charset="0"/>
              </a:rPr>
              <a:t>/O      </a:t>
            </a:r>
            <a:r>
              <a:rPr lang="en-US" sz="800" dirty="0" err="1">
                <a:solidFill>
                  <a:schemeClr val="tx2"/>
                </a:solidFill>
                <a:latin typeface="Courier New" panose="02070309020205020404" pitchFamily="49" charset="0"/>
                <a:cs typeface="Courier New" panose="02070309020205020404" pitchFamily="49" charset="0"/>
              </a:rPr>
              <a:t>pin_name</a:t>
            </a:r>
            <a:r>
              <a:rPr lang="en-US" sz="800" dirty="0">
                <a:solidFill>
                  <a:schemeClr val="tx2"/>
                </a:solidFill>
                <a:latin typeface="Courier New" panose="02070309020205020404" pitchFamily="49" charset="0"/>
                <a:cs typeface="Courier New" panose="02070309020205020404" pitchFamily="49" charset="0"/>
              </a:rPr>
              <a:t>      U3.B11    </a:t>
            </a:r>
          </a:p>
          <a:p>
            <a:r>
              <a:rPr lang="en-US" sz="800" dirty="0">
                <a:solidFill>
                  <a:schemeClr val="tx2"/>
                </a:solidFill>
                <a:latin typeface="Courier New" panose="02070309020205020404" pitchFamily="49" charset="0"/>
                <a:cs typeface="Courier New" panose="02070309020205020404" pitchFamily="49" charset="0"/>
              </a:rPr>
              <a:t>2  </a:t>
            </a:r>
            <a:r>
              <a:rPr lang="en-US" sz="800" dirty="0" err="1">
                <a:solidFill>
                  <a:schemeClr val="tx2"/>
                </a:solidFill>
                <a:latin typeface="Courier New" panose="02070309020205020404" pitchFamily="49" charset="0"/>
                <a:cs typeface="Courier New" panose="02070309020205020404" pitchFamily="49" charset="0"/>
              </a:rPr>
              <a:t>Pin_Rail</a:t>
            </a:r>
            <a:r>
              <a:rPr lang="en-US" sz="800" dirty="0">
                <a:solidFill>
                  <a:schemeClr val="tx2"/>
                </a:solidFill>
                <a:latin typeface="Courier New" panose="02070309020205020404" pitchFamily="49" charset="0"/>
                <a:cs typeface="Courier New" panose="02070309020205020404" pitchFamily="49" charset="0"/>
              </a:rPr>
              <a:t>     </a:t>
            </a:r>
            <a:r>
              <a:rPr lang="en-US" sz="800" dirty="0" err="1">
                <a:solidFill>
                  <a:schemeClr val="tx2"/>
                </a:solidFill>
                <a:latin typeface="Courier New" panose="02070309020205020404" pitchFamily="49" charset="0"/>
                <a:cs typeface="Courier New" panose="02070309020205020404" pitchFamily="49" charset="0"/>
              </a:rPr>
              <a:t>bus_label</a:t>
            </a:r>
            <a:r>
              <a:rPr lang="en-US" sz="800" dirty="0">
                <a:solidFill>
                  <a:schemeClr val="tx2"/>
                </a:solidFill>
                <a:latin typeface="Courier New" panose="02070309020205020404" pitchFamily="49" charset="0"/>
                <a:cs typeface="Courier New" panose="02070309020205020404" pitchFamily="49" charset="0"/>
              </a:rPr>
              <a:t>     U3.VDD1   </a:t>
            </a:r>
          </a:p>
          <a:p>
            <a:r>
              <a:rPr lang="en-US" sz="800" dirty="0">
                <a:solidFill>
                  <a:schemeClr val="tx2"/>
                </a:solidFill>
                <a:latin typeface="Courier New" panose="02070309020205020404" pitchFamily="49" charset="0"/>
                <a:cs typeface="Courier New" panose="02070309020205020404" pitchFamily="49" charset="0"/>
              </a:rPr>
              <a:t>3  </a:t>
            </a:r>
            <a:r>
              <a:rPr lang="en-US" sz="800" dirty="0" err="1">
                <a:solidFill>
                  <a:schemeClr val="tx2"/>
                </a:solidFill>
                <a:latin typeface="Courier New" panose="02070309020205020404" pitchFamily="49" charset="0"/>
                <a:cs typeface="Courier New" panose="02070309020205020404" pitchFamily="49" charset="0"/>
              </a:rPr>
              <a:t>Pin_Rail</a:t>
            </a:r>
            <a:r>
              <a:rPr lang="en-US" sz="800" dirty="0">
                <a:solidFill>
                  <a:schemeClr val="tx2"/>
                </a:solidFill>
                <a:latin typeface="Courier New" panose="02070309020205020404" pitchFamily="49" charset="0"/>
                <a:cs typeface="Courier New" panose="02070309020205020404" pitchFamily="49" charset="0"/>
              </a:rPr>
              <a:t>     </a:t>
            </a:r>
            <a:r>
              <a:rPr lang="en-US" sz="800" dirty="0" err="1">
                <a:solidFill>
                  <a:schemeClr val="tx2"/>
                </a:solidFill>
                <a:latin typeface="Courier New" panose="02070309020205020404" pitchFamily="49" charset="0"/>
                <a:cs typeface="Courier New" panose="02070309020205020404" pitchFamily="49" charset="0"/>
              </a:rPr>
              <a:t>signal_name</a:t>
            </a:r>
            <a:r>
              <a:rPr lang="en-US" sz="800" dirty="0">
                <a:solidFill>
                  <a:schemeClr val="tx2"/>
                </a:solidFill>
                <a:latin typeface="Courier New" panose="02070309020205020404" pitchFamily="49" charset="0"/>
                <a:cs typeface="Courier New" panose="02070309020205020404" pitchFamily="49" charset="0"/>
              </a:rPr>
              <a:t>   U3.VSS</a:t>
            </a:r>
          </a:p>
          <a:p>
            <a:r>
              <a:rPr lang="en-US" sz="800" dirty="0">
                <a:solidFill>
                  <a:schemeClr val="tx2"/>
                </a:solidFill>
                <a:latin typeface="Courier New" panose="02070309020205020404" pitchFamily="49" charset="0"/>
                <a:cs typeface="Courier New" panose="02070309020205020404" pitchFamily="49" charset="0"/>
              </a:rPr>
              <a:t>4  </a:t>
            </a:r>
            <a:r>
              <a:rPr lang="en-US" sz="800" dirty="0" err="1">
                <a:solidFill>
                  <a:schemeClr val="tx2"/>
                </a:solidFill>
                <a:latin typeface="Courier New" panose="02070309020205020404" pitchFamily="49" charset="0"/>
                <a:cs typeface="Courier New" panose="02070309020205020404" pitchFamily="49" charset="0"/>
              </a:rPr>
              <a:t>Pin_I</a:t>
            </a:r>
            <a:r>
              <a:rPr lang="en-US" sz="800" dirty="0">
                <a:solidFill>
                  <a:schemeClr val="tx2"/>
                </a:solidFill>
                <a:latin typeface="Courier New" panose="02070309020205020404" pitchFamily="49" charset="0"/>
                <a:cs typeface="Courier New" panose="02070309020205020404" pitchFamily="49" charset="0"/>
              </a:rPr>
              <a:t>/O      </a:t>
            </a:r>
            <a:r>
              <a:rPr lang="en-US" sz="800" dirty="0" err="1">
                <a:solidFill>
                  <a:schemeClr val="tx2"/>
                </a:solidFill>
                <a:latin typeface="Courier New" panose="02070309020205020404" pitchFamily="49" charset="0"/>
                <a:cs typeface="Courier New" panose="02070309020205020404" pitchFamily="49" charset="0"/>
              </a:rPr>
              <a:t>pin_name</a:t>
            </a:r>
            <a:r>
              <a:rPr lang="en-US" sz="800" dirty="0">
                <a:solidFill>
                  <a:schemeClr val="tx2"/>
                </a:solidFill>
                <a:latin typeface="Courier New" panose="02070309020205020404" pitchFamily="49" charset="0"/>
                <a:cs typeface="Courier New" panose="02070309020205020404" pitchFamily="49" charset="0"/>
              </a:rPr>
              <a:t>      U4.M8    </a:t>
            </a:r>
          </a:p>
          <a:p>
            <a:r>
              <a:rPr lang="en-US" sz="800" dirty="0">
                <a:solidFill>
                  <a:schemeClr val="tx2"/>
                </a:solidFill>
                <a:latin typeface="Courier New" panose="02070309020205020404" pitchFamily="49" charset="0"/>
                <a:cs typeface="Courier New" panose="02070309020205020404" pitchFamily="49" charset="0"/>
              </a:rPr>
              <a:t>5  </a:t>
            </a:r>
            <a:r>
              <a:rPr lang="en-US" sz="800" dirty="0" err="1">
                <a:solidFill>
                  <a:schemeClr val="tx2"/>
                </a:solidFill>
                <a:latin typeface="Courier New" panose="02070309020205020404" pitchFamily="49" charset="0"/>
                <a:cs typeface="Courier New" panose="02070309020205020404" pitchFamily="49" charset="0"/>
              </a:rPr>
              <a:t>Pin_Rail</a:t>
            </a:r>
            <a:r>
              <a:rPr lang="en-US" sz="800" dirty="0">
                <a:solidFill>
                  <a:schemeClr val="tx2"/>
                </a:solidFill>
                <a:latin typeface="Courier New" panose="02070309020205020404" pitchFamily="49" charset="0"/>
                <a:cs typeface="Courier New" panose="02070309020205020404" pitchFamily="49" charset="0"/>
              </a:rPr>
              <a:t>     </a:t>
            </a:r>
            <a:r>
              <a:rPr lang="en-US" sz="800" dirty="0" err="1">
                <a:solidFill>
                  <a:schemeClr val="tx2"/>
                </a:solidFill>
                <a:latin typeface="Courier New" panose="02070309020205020404" pitchFamily="49" charset="0"/>
                <a:cs typeface="Courier New" panose="02070309020205020404" pitchFamily="49" charset="0"/>
              </a:rPr>
              <a:t>bus_label</a:t>
            </a:r>
            <a:r>
              <a:rPr lang="en-US" sz="800" dirty="0">
                <a:solidFill>
                  <a:schemeClr val="tx2"/>
                </a:solidFill>
                <a:latin typeface="Courier New" panose="02070309020205020404" pitchFamily="49" charset="0"/>
                <a:cs typeface="Courier New" panose="02070309020205020404" pitchFamily="49" charset="0"/>
              </a:rPr>
              <a:t>     U4.VDD1   </a:t>
            </a:r>
          </a:p>
          <a:p>
            <a:r>
              <a:rPr lang="en-US" sz="800" dirty="0">
                <a:solidFill>
                  <a:schemeClr val="tx2"/>
                </a:solidFill>
                <a:latin typeface="Courier New" panose="02070309020205020404" pitchFamily="49" charset="0"/>
                <a:cs typeface="Courier New" panose="02070309020205020404" pitchFamily="49" charset="0"/>
              </a:rPr>
              <a:t>6  </a:t>
            </a:r>
            <a:r>
              <a:rPr lang="en-US" sz="800" dirty="0" err="1">
                <a:solidFill>
                  <a:schemeClr val="tx2"/>
                </a:solidFill>
                <a:latin typeface="Courier New" panose="02070309020205020404" pitchFamily="49" charset="0"/>
                <a:cs typeface="Courier New" panose="02070309020205020404" pitchFamily="49" charset="0"/>
              </a:rPr>
              <a:t>Pin_Rail</a:t>
            </a:r>
            <a:r>
              <a:rPr lang="en-US" sz="800" dirty="0">
                <a:solidFill>
                  <a:schemeClr val="tx2"/>
                </a:solidFill>
                <a:latin typeface="Courier New" panose="02070309020205020404" pitchFamily="49" charset="0"/>
                <a:cs typeface="Courier New" panose="02070309020205020404" pitchFamily="49" charset="0"/>
              </a:rPr>
              <a:t>     </a:t>
            </a:r>
            <a:r>
              <a:rPr lang="en-US" sz="800" dirty="0" err="1">
                <a:solidFill>
                  <a:schemeClr val="tx2"/>
                </a:solidFill>
                <a:latin typeface="Courier New" panose="02070309020205020404" pitchFamily="49" charset="0"/>
                <a:cs typeface="Courier New" panose="02070309020205020404" pitchFamily="49" charset="0"/>
              </a:rPr>
              <a:t>signal_name</a:t>
            </a:r>
            <a:r>
              <a:rPr lang="en-US" sz="800" dirty="0">
                <a:solidFill>
                  <a:schemeClr val="tx2"/>
                </a:solidFill>
                <a:latin typeface="Courier New" panose="02070309020205020404" pitchFamily="49" charset="0"/>
                <a:cs typeface="Courier New" panose="02070309020205020404" pitchFamily="49" charset="0"/>
              </a:rPr>
              <a:t>   U4.VSS</a:t>
            </a:r>
          </a:p>
          <a:p>
            <a:r>
              <a:rPr lang="en-US" sz="800" dirty="0">
                <a:solidFill>
                  <a:schemeClr val="tx2"/>
                </a:solidFill>
                <a:latin typeface="Courier New" panose="02070309020205020404" pitchFamily="49" charset="0"/>
                <a:cs typeface="Courier New" panose="02070309020205020404" pitchFamily="49" charset="0"/>
              </a:rPr>
              <a:t>7  </a:t>
            </a:r>
            <a:r>
              <a:rPr lang="en-US" sz="800" dirty="0" err="1">
                <a:solidFill>
                  <a:schemeClr val="tx2"/>
                </a:solidFill>
                <a:latin typeface="Courier New" panose="02070309020205020404" pitchFamily="49" charset="0"/>
                <a:cs typeface="Courier New" panose="02070309020205020404" pitchFamily="49" charset="0"/>
              </a:rPr>
              <a:t>Pin_I</a:t>
            </a:r>
            <a:r>
              <a:rPr lang="en-US" sz="800" dirty="0">
                <a:solidFill>
                  <a:schemeClr val="tx2"/>
                </a:solidFill>
                <a:latin typeface="Courier New" panose="02070309020205020404" pitchFamily="49" charset="0"/>
                <a:cs typeface="Courier New" panose="02070309020205020404" pitchFamily="49" charset="0"/>
              </a:rPr>
              <a:t>/O      </a:t>
            </a:r>
            <a:r>
              <a:rPr lang="en-US" sz="800" dirty="0" err="1">
                <a:solidFill>
                  <a:schemeClr val="tx2"/>
                </a:solidFill>
                <a:latin typeface="Courier New" panose="02070309020205020404" pitchFamily="49" charset="0"/>
                <a:cs typeface="Courier New" panose="02070309020205020404" pitchFamily="49" charset="0"/>
              </a:rPr>
              <a:t>pin_name</a:t>
            </a:r>
            <a:r>
              <a:rPr lang="en-US" sz="800" dirty="0">
                <a:solidFill>
                  <a:schemeClr val="tx2"/>
                </a:solidFill>
                <a:latin typeface="Courier New" panose="02070309020205020404" pitchFamily="49" charset="0"/>
                <a:cs typeface="Courier New" panose="02070309020205020404" pitchFamily="49" charset="0"/>
              </a:rPr>
              <a:t>      U5.M8    </a:t>
            </a:r>
          </a:p>
          <a:p>
            <a:r>
              <a:rPr lang="en-US" sz="800" dirty="0">
                <a:solidFill>
                  <a:schemeClr val="tx2"/>
                </a:solidFill>
                <a:latin typeface="Courier New" panose="02070309020205020404" pitchFamily="49" charset="0"/>
                <a:cs typeface="Courier New" panose="02070309020205020404" pitchFamily="49" charset="0"/>
              </a:rPr>
              <a:t>8  </a:t>
            </a:r>
            <a:r>
              <a:rPr lang="en-US" sz="800" dirty="0" err="1">
                <a:solidFill>
                  <a:schemeClr val="tx2"/>
                </a:solidFill>
                <a:latin typeface="Courier New" panose="02070309020205020404" pitchFamily="49" charset="0"/>
                <a:cs typeface="Courier New" panose="02070309020205020404" pitchFamily="49" charset="0"/>
              </a:rPr>
              <a:t>Pin_Rail</a:t>
            </a:r>
            <a:r>
              <a:rPr lang="en-US" sz="800" dirty="0">
                <a:solidFill>
                  <a:schemeClr val="tx2"/>
                </a:solidFill>
                <a:latin typeface="Courier New" panose="02070309020205020404" pitchFamily="49" charset="0"/>
                <a:cs typeface="Courier New" panose="02070309020205020404" pitchFamily="49" charset="0"/>
              </a:rPr>
              <a:t>     </a:t>
            </a:r>
            <a:r>
              <a:rPr lang="en-US" sz="800" dirty="0" err="1">
                <a:solidFill>
                  <a:schemeClr val="tx2"/>
                </a:solidFill>
                <a:latin typeface="Courier New" panose="02070309020205020404" pitchFamily="49" charset="0"/>
                <a:cs typeface="Courier New" panose="02070309020205020404" pitchFamily="49" charset="0"/>
              </a:rPr>
              <a:t>bus_label</a:t>
            </a:r>
            <a:r>
              <a:rPr lang="en-US" sz="800" dirty="0">
                <a:solidFill>
                  <a:schemeClr val="tx2"/>
                </a:solidFill>
                <a:latin typeface="Courier New" panose="02070309020205020404" pitchFamily="49" charset="0"/>
                <a:cs typeface="Courier New" panose="02070309020205020404" pitchFamily="49" charset="0"/>
              </a:rPr>
              <a:t>     U5.VDD1   </a:t>
            </a:r>
          </a:p>
          <a:p>
            <a:r>
              <a:rPr lang="en-US" sz="800" dirty="0">
                <a:solidFill>
                  <a:schemeClr val="tx2"/>
                </a:solidFill>
                <a:latin typeface="Courier New" panose="02070309020205020404" pitchFamily="49" charset="0"/>
                <a:cs typeface="Courier New" panose="02070309020205020404" pitchFamily="49" charset="0"/>
              </a:rPr>
              <a:t>9  </a:t>
            </a:r>
            <a:r>
              <a:rPr lang="en-US" sz="800" dirty="0" err="1">
                <a:solidFill>
                  <a:schemeClr val="tx2"/>
                </a:solidFill>
                <a:latin typeface="Courier New" panose="02070309020205020404" pitchFamily="49" charset="0"/>
                <a:cs typeface="Courier New" panose="02070309020205020404" pitchFamily="49" charset="0"/>
              </a:rPr>
              <a:t>Pin_Rail</a:t>
            </a:r>
            <a:r>
              <a:rPr lang="en-US" sz="800" dirty="0">
                <a:solidFill>
                  <a:schemeClr val="tx2"/>
                </a:solidFill>
                <a:latin typeface="Courier New" panose="02070309020205020404" pitchFamily="49" charset="0"/>
                <a:cs typeface="Courier New" panose="02070309020205020404" pitchFamily="49" charset="0"/>
              </a:rPr>
              <a:t>     </a:t>
            </a:r>
            <a:r>
              <a:rPr lang="en-US" sz="800" dirty="0" err="1">
                <a:solidFill>
                  <a:schemeClr val="tx2"/>
                </a:solidFill>
                <a:latin typeface="Courier New" panose="02070309020205020404" pitchFamily="49" charset="0"/>
                <a:cs typeface="Courier New" panose="02070309020205020404" pitchFamily="49" charset="0"/>
              </a:rPr>
              <a:t>signal_name</a:t>
            </a:r>
            <a:r>
              <a:rPr lang="en-US" sz="800" dirty="0">
                <a:solidFill>
                  <a:schemeClr val="tx2"/>
                </a:solidFill>
                <a:latin typeface="Courier New" panose="02070309020205020404" pitchFamily="49" charset="0"/>
                <a:cs typeface="Courier New" panose="02070309020205020404" pitchFamily="49" charset="0"/>
              </a:rPr>
              <a:t>   U5.VSS</a:t>
            </a:r>
          </a:p>
          <a:p>
            <a:r>
              <a:rPr lang="en-US" sz="800" dirty="0">
                <a:solidFill>
                  <a:schemeClr val="tx2"/>
                </a:solidFill>
                <a:latin typeface="Courier New" panose="02070309020205020404" pitchFamily="49" charset="0"/>
                <a:cs typeface="Courier New" panose="02070309020205020404" pitchFamily="49" charset="0"/>
              </a:rPr>
              <a:t>10 </a:t>
            </a:r>
            <a:r>
              <a:rPr lang="en-US" sz="800" dirty="0" err="1">
                <a:solidFill>
                  <a:schemeClr val="tx2"/>
                </a:solidFill>
                <a:latin typeface="Courier New" panose="02070309020205020404" pitchFamily="49" charset="0"/>
                <a:cs typeface="Courier New" panose="02070309020205020404" pitchFamily="49" charset="0"/>
              </a:rPr>
              <a:t>Pin_I</a:t>
            </a:r>
            <a:r>
              <a:rPr lang="en-US" sz="800" dirty="0">
                <a:solidFill>
                  <a:schemeClr val="tx2"/>
                </a:solidFill>
                <a:latin typeface="Courier New" panose="02070309020205020404" pitchFamily="49" charset="0"/>
                <a:cs typeface="Courier New" panose="02070309020205020404" pitchFamily="49" charset="0"/>
              </a:rPr>
              <a:t>/O      </a:t>
            </a:r>
            <a:r>
              <a:rPr lang="en-US" sz="800" dirty="0" err="1">
                <a:solidFill>
                  <a:schemeClr val="tx2"/>
                </a:solidFill>
                <a:latin typeface="Courier New" panose="02070309020205020404" pitchFamily="49" charset="0"/>
                <a:cs typeface="Courier New" panose="02070309020205020404" pitchFamily="49" charset="0"/>
              </a:rPr>
              <a:t>pin_name</a:t>
            </a:r>
            <a:r>
              <a:rPr lang="en-US" sz="800" dirty="0">
                <a:solidFill>
                  <a:schemeClr val="tx2"/>
                </a:solidFill>
                <a:latin typeface="Courier New" panose="02070309020205020404" pitchFamily="49" charset="0"/>
                <a:cs typeface="Courier New" panose="02070309020205020404" pitchFamily="49" charset="0"/>
              </a:rPr>
              <a:t>      U7.M8    </a:t>
            </a:r>
          </a:p>
          <a:p>
            <a:r>
              <a:rPr lang="en-US" sz="800" dirty="0">
                <a:solidFill>
                  <a:schemeClr val="tx2"/>
                </a:solidFill>
                <a:latin typeface="Courier New" panose="02070309020205020404" pitchFamily="49" charset="0"/>
                <a:cs typeface="Courier New" panose="02070309020205020404" pitchFamily="49" charset="0"/>
              </a:rPr>
              <a:t>11 </a:t>
            </a:r>
            <a:r>
              <a:rPr lang="en-US" sz="800" dirty="0" err="1">
                <a:solidFill>
                  <a:schemeClr val="tx2"/>
                </a:solidFill>
                <a:latin typeface="Courier New" panose="02070309020205020404" pitchFamily="49" charset="0"/>
                <a:cs typeface="Courier New" panose="02070309020205020404" pitchFamily="49" charset="0"/>
              </a:rPr>
              <a:t>Pin_Rail</a:t>
            </a:r>
            <a:r>
              <a:rPr lang="en-US" sz="800" dirty="0">
                <a:solidFill>
                  <a:schemeClr val="tx2"/>
                </a:solidFill>
                <a:latin typeface="Courier New" panose="02070309020205020404" pitchFamily="49" charset="0"/>
                <a:cs typeface="Courier New" panose="02070309020205020404" pitchFamily="49" charset="0"/>
              </a:rPr>
              <a:t>     </a:t>
            </a:r>
            <a:r>
              <a:rPr lang="en-US" sz="800" dirty="0" err="1">
                <a:solidFill>
                  <a:schemeClr val="tx2"/>
                </a:solidFill>
                <a:latin typeface="Courier New" panose="02070309020205020404" pitchFamily="49" charset="0"/>
                <a:cs typeface="Courier New" panose="02070309020205020404" pitchFamily="49" charset="0"/>
              </a:rPr>
              <a:t>bus_label</a:t>
            </a:r>
            <a:r>
              <a:rPr lang="en-US" sz="800" dirty="0">
                <a:solidFill>
                  <a:schemeClr val="tx2"/>
                </a:solidFill>
                <a:latin typeface="Courier New" panose="02070309020205020404" pitchFamily="49" charset="0"/>
                <a:cs typeface="Courier New" panose="02070309020205020404" pitchFamily="49" charset="0"/>
              </a:rPr>
              <a:t>     U7.VDD1   </a:t>
            </a:r>
          </a:p>
          <a:p>
            <a:r>
              <a:rPr lang="en-US" sz="800" dirty="0">
                <a:solidFill>
                  <a:schemeClr val="tx2"/>
                </a:solidFill>
                <a:latin typeface="Courier New" panose="02070309020205020404" pitchFamily="49" charset="0"/>
                <a:cs typeface="Courier New" panose="02070309020205020404" pitchFamily="49" charset="0"/>
              </a:rPr>
              <a:t>12 </a:t>
            </a:r>
            <a:r>
              <a:rPr lang="en-US" sz="800" dirty="0" err="1">
                <a:solidFill>
                  <a:schemeClr val="tx2"/>
                </a:solidFill>
                <a:latin typeface="Courier New" panose="02070309020205020404" pitchFamily="49" charset="0"/>
                <a:cs typeface="Courier New" panose="02070309020205020404" pitchFamily="49" charset="0"/>
              </a:rPr>
              <a:t>Pin_Rail</a:t>
            </a:r>
            <a:r>
              <a:rPr lang="en-US" sz="800" dirty="0">
                <a:solidFill>
                  <a:schemeClr val="tx2"/>
                </a:solidFill>
                <a:latin typeface="Courier New" panose="02070309020205020404" pitchFamily="49" charset="0"/>
                <a:cs typeface="Courier New" panose="02070309020205020404" pitchFamily="49" charset="0"/>
              </a:rPr>
              <a:t>     </a:t>
            </a:r>
            <a:r>
              <a:rPr lang="en-US" sz="800" dirty="0" err="1">
                <a:solidFill>
                  <a:schemeClr val="tx2"/>
                </a:solidFill>
                <a:latin typeface="Courier New" panose="02070309020205020404" pitchFamily="49" charset="0"/>
                <a:cs typeface="Courier New" panose="02070309020205020404" pitchFamily="49" charset="0"/>
              </a:rPr>
              <a:t>signal_name</a:t>
            </a:r>
            <a:r>
              <a:rPr lang="en-US" sz="800" dirty="0">
                <a:solidFill>
                  <a:schemeClr val="tx2"/>
                </a:solidFill>
                <a:latin typeface="Courier New" panose="02070309020205020404" pitchFamily="49" charset="0"/>
                <a:cs typeface="Courier New" panose="02070309020205020404" pitchFamily="49" charset="0"/>
              </a:rPr>
              <a:t>   U7.VSS</a:t>
            </a:r>
          </a:p>
          <a:p>
            <a:r>
              <a:rPr lang="en-US" sz="800" dirty="0">
                <a:solidFill>
                  <a:schemeClr val="tx2"/>
                </a:solidFill>
                <a:latin typeface="Courier New" panose="02070309020205020404" pitchFamily="49" charset="0"/>
                <a:cs typeface="Courier New" panose="02070309020205020404" pitchFamily="49" charset="0"/>
              </a:rPr>
              <a:t>13 </a:t>
            </a:r>
            <a:r>
              <a:rPr lang="en-US" sz="800" dirty="0" err="1">
                <a:solidFill>
                  <a:schemeClr val="tx2"/>
                </a:solidFill>
                <a:latin typeface="Courier New" panose="02070309020205020404" pitchFamily="49" charset="0"/>
                <a:cs typeface="Courier New" panose="02070309020205020404" pitchFamily="49" charset="0"/>
              </a:rPr>
              <a:t>Pin_I</a:t>
            </a:r>
            <a:r>
              <a:rPr lang="en-US" sz="800" dirty="0">
                <a:solidFill>
                  <a:schemeClr val="tx2"/>
                </a:solidFill>
                <a:latin typeface="Courier New" panose="02070309020205020404" pitchFamily="49" charset="0"/>
                <a:cs typeface="Courier New" panose="02070309020205020404" pitchFamily="49" charset="0"/>
              </a:rPr>
              <a:t>/O      </a:t>
            </a:r>
            <a:r>
              <a:rPr lang="en-US" sz="800" dirty="0" err="1">
                <a:solidFill>
                  <a:schemeClr val="tx2"/>
                </a:solidFill>
                <a:latin typeface="Courier New" panose="02070309020205020404" pitchFamily="49" charset="0"/>
                <a:cs typeface="Courier New" panose="02070309020205020404" pitchFamily="49" charset="0"/>
              </a:rPr>
              <a:t>pin_name</a:t>
            </a:r>
            <a:r>
              <a:rPr lang="en-US" sz="800" dirty="0">
                <a:solidFill>
                  <a:schemeClr val="tx2"/>
                </a:solidFill>
                <a:latin typeface="Courier New" panose="02070309020205020404" pitchFamily="49" charset="0"/>
                <a:cs typeface="Courier New" panose="02070309020205020404" pitchFamily="49" charset="0"/>
              </a:rPr>
              <a:t>      U8.M8    </a:t>
            </a:r>
          </a:p>
          <a:p>
            <a:r>
              <a:rPr lang="en-US" sz="800" dirty="0">
                <a:solidFill>
                  <a:schemeClr val="tx2"/>
                </a:solidFill>
                <a:latin typeface="Courier New" panose="02070309020205020404" pitchFamily="49" charset="0"/>
                <a:cs typeface="Courier New" panose="02070309020205020404" pitchFamily="49" charset="0"/>
              </a:rPr>
              <a:t>14 </a:t>
            </a:r>
            <a:r>
              <a:rPr lang="en-US" sz="800" dirty="0" err="1">
                <a:solidFill>
                  <a:schemeClr val="tx2"/>
                </a:solidFill>
                <a:latin typeface="Courier New" panose="02070309020205020404" pitchFamily="49" charset="0"/>
                <a:cs typeface="Courier New" panose="02070309020205020404" pitchFamily="49" charset="0"/>
              </a:rPr>
              <a:t>Pin_Rail</a:t>
            </a:r>
            <a:r>
              <a:rPr lang="en-US" sz="800" dirty="0">
                <a:solidFill>
                  <a:schemeClr val="tx2"/>
                </a:solidFill>
                <a:latin typeface="Courier New" panose="02070309020205020404" pitchFamily="49" charset="0"/>
                <a:cs typeface="Courier New" panose="02070309020205020404" pitchFamily="49" charset="0"/>
              </a:rPr>
              <a:t>     </a:t>
            </a:r>
            <a:r>
              <a:rPr lang="en-US" sz="800" dirty="0" err="1">
                <a:solidFill>
                  <a:schemeClr val="tx2"/>
                </a:solidFill>
                <a:latin typeface="Courier New" panose="02070309020205020404" pitchFamily="49" charset="0"/>
                <a:cs typeface="Courier New" panose="02070309020205020404" pitchFamily="49" charset="0"/>
              </a:rPr>
              <a:t>bus_label</a:t>
            </a:r>
            <a:r>
              <a:rPr lang="en-US" sz="800" dirty="0">
                <a:solidFill>
                  <a:schemeClr val="tx2"/>
                </a:solidFill>
                <a:latin typeface="Courier New" panose="02070309020205020404" pitchFamily="49" charset="0"/>
                <a:cs typeface="Courier New" panose="02070309020205020404" pitchFamily="49" charset="0"/>
              </a:rPr>
              <a:t>     U8.VDD1   </a:t>
            </a:r>
          </a:p>
          <a:p>
            <a:r>
              <a:rPr lang="en-US" sz="800" dirty="0">
                <a:solidFill>
                  <a:schemeClr val="tx2"/>
                </a:solidFill>
                <a:latin typeface="Courier New" panose="02070309020205020404" pitchFamily="49" charset="0"/>
                <a:cs typeface="Courier New" panose="02070309020205020404" pitchFamily="49" charset="0"/>
              </a:rPr>
              <a:t>15 </a:t>
            </a:r>
            <a:r>
              <a:rPr lang="en-US" sz="800" dirty="0" err="1">
                <a:solidFill>
                  <a:schemeClr val="tx2"/>
                </a:solidFill>
                <a:latin typeface="Courier New" panose="02070309020205020404" pitchFamily="49" charset="0"/>
                <a:cs typeface="Courier New" panose="02070309020205020404" pitchFamily="49" charset="0"/>
              </a:rPr>
              <a:t>Pin_Rail</a:t>
            </a:r>
            <a:r>
              <a:rPr lang="en-US" sz="800" dirty="0">
                <a:solidFill>
                  <a:schemeClr val="tx2"/>
                </a:solidFill>
                <a:latin typeface="Courier New" panose="02070309020205020404" pitchFamily="49" charset="0"/>
                <a:cs typeface="Courier New" panose="02070309020205020404" pitchFamily="49" charset="0"/>
              </a:rPr>
              <a:t>     </a:t>
            </a:r>
            <a:r>
              <a:rPr lang="en-US" sz="800" dirty="0" err="1">
                <a:solidFill>
                  <a:schemeClr val="tx2"/>
                </a:solidFill>
                <a:latin typeface="Courier New" panose="02070309020205020404" pitchFamily="49" charset="0"/>
                <a:cs typeface="Courier New" panose="02070309020205020404" pitchFamily="49" charset="0"/>
              </a:rPr>
              <a:t>signal_name</a:t>
            </a:r>
            <a:r>
              <a:rPr lang="en-US" sz="800" dirty="0">
                <a:solidFill>
                  <a:schemeClr val="tx2"/>
                </a:solidFill>
                <a:latin typeface="Courier New" panose="02070309020205020404" pitchFamily="49" charset="0"/>
                <a:cs typeface="Courier New" panose="02070309020205020404" pitchFamily="49" charset="0"/>
              </a:rPr>
              <a:t>   U8.VSS</a:t>
            </a:r>
          </a:p>
          <a:p>
            <a:r>
              <a:rPr lang="en-US" sz="800" dirty="0">
                <a:solidFill>
                  <a:schemeClr val="tx2"/>
                </a:solidFill>
                <a:latin typeface="Courier New" panose="02070309020205020404" pitchFamily="49" charset="0"/>
                <a:cs typeface="Courier New" panose="02070309020205020404" pitchFamily="49" charset="0"/>
              </a:rPr>
              <a:t>17 </a:t>
            </a:r>
            <a:r>
              <a:rPr lang="en-US" sz="800" dirty="0" err="1">
                <a:solidFill>
                  <a:schemeClr val="tx2"/>
                </a:solidFill>
                <a:latin typeface="Courier New" panose="02070309020205020404" pitchFamily="49" charset="0"/>
                <a:cs typeface="Courier New" panose="02070309020205020404" pitchFamily="49" charset="0"/>
              </a:rPr>
              <a:t>Pin_Rail</a:t>
            </a:r>
            <a:r>
              <a:rPr lang="en-US" sz="800" dirty="0">
                <a:solidFill>
                  <a:schemeClr val="tx2"/>
                </a:solidFill>
                <a:latin typeface="Courier New" panose="02070309020205020404" pitchFamily="49" charset="0"/>
                <a:cs typeface="Courier New" panose="02070309020205020404" pitchFamily="49" charset="0"/>
              </a:rPr>
              <a:t>     </a:t>
            </a:r>
            <a:r>
              <a:rPr lang="en-US" sz="800" dirty="0" err="1">
                <a:solidFill>
                  <a:schemeClr val="tx2"/>
                </a:solidFill>
                <a:latin typeface="Courier New" panose="02070309020205020404" pitchFamily="49" charset="0"/>
                <a:cs typeface="Courier New" panose="02070309020205020404" pitchFamily="49" charset="0"/>
              </a:rPr>
              <a:t>bus_label</a:t>
            </a:r>
            <a:r>
              <a:rPr lang="en-US" sz="800" dirty="0">
                <a:solidFill>
                  <a:schemeClr val="tx2"/>
                </a:solidFill>
                <a:latin typeface="Courier New" panose="02070309020205020404" pitchFamily="49" charset="0"/>
                <a:cs typeface="Courier New" panose="02070309020205020404" pitchFamily="49" charset="0"/>
              </a:rPr>
              <a:t>     VDD1</a:t>
            </a:r>
          </a:p>
          <a:p>
            <a:r>
              <a:rPr lang="en-US" sz="800" dirty="0">
                <a:solidFill>
                  <a:schemeClr val="tx2"/>
                </a:solidFill>
                <a:latin typeface="Courier New" panose="02070309020205020404" pitchFamily="49" charset="0"/>
                <a:cs typeface="Courier New" panose="02070309020205020404" pitchFamily="49" charset="0"/>
              </a:rPr>
              <a:t>18 </a:t>
            </a:r>
            <a:r>
              <a:rPr lang="en-US" sz="800" dirty="0" err="1">
                <a:solidFill>
                  <a:schemeClr val="tx2"/>
                </a:solidFill>
                <a:latin typeface="Courier New" panose="02070309020205020404" pitchFamily="49" charset="0"/>
                <a:cs typeface="Courier New" panose="02070309020205020404" pitchFamily="49" charset="0"/>
              </a:rPr>
              <a:t>Pin_Rail</a:t>
            </a:r>
            <a:r>
              <a:rPr lang="en-US" sz="800" dirty="0">
                <a:solidFill>
                  <a:schemeClr val="tx2"/>
                </a:solidFill>
                <a:latin typeface="Courier New" panose="02070309020205020404" pitchFamily="49" charset="0"/>
                <a:cs typeface="Courier New" panose="02070309020205020404" pitchFamily="49" charset="0"/>
              </a:rPr>
              <a:t>     </a:t>
            </a:r>
            <a:r>
              <a:rPr lang="en-US" sz="800" dirty="0" err="1">
                <a:solidFill>
                  <a:schemeClr val="tx2"/>
                </a:solidFill>
                <a:latin typeface="Courier New" panose="02070309020205020404" pitchFamily="49" charset="0"/>
                <a:cs typeface="Courier New" panose="02070309020205020404" pitchFamily="49" charset="0"/>
              </a:rPr>
              <a:t>signal_name</a:t>
            </a:r>
            <a:r>
              <a:rPr lang="en-US" sz="800" dirty="0">
                <a:solidFill>
                  <a:schemeClr val="tx2"/>
                </a:solidFill>
                <a:latin typeface="Courier New" panose="02070309020205020404" pitchFamily="49" charset="0"/>
                <a:cs typeface="Courier New" panose="02070309020205020404" pitchFamily="49" charset="0"/>
              </a:rPr>
              <a:t>   VTT</a:t>
            </a:r>
          </a:p>
          <a:p>
            <a:r>
              <a:rPr lang="en-US" sz="800" dirty="0">
                <a:solidFill>
                  <a:schemeClr val="tx2"/>
                </a:solidFill>
                <a:latin typeface="Courier New" panose="02070309020205020404" pitchFamily="49" charset="0"/>
                <a:cs typeface="Courier New" panose="02070309020205020404" pitchFamily="49" charset="0"/>
              </a:rPr>
              <a:t>19 </a:t>
            </a:r>
            <a:r>
              <a:rPr lang="en-US" sz="800" dirty="0" err="1">
                <a:solidFill>
                  <a:schemeClr val="tx2"/>
                </a:solidFill>
                <a:latin typeface="Courier New" panose="02070309020205020404" pitchFamily="49" charset="0"/>
                <a:cs typeface="Courier New" panose="02070309020205020404" pitchFamily="49" charset="0"/>
              </a:rPr>
              <a:t>Pin_Rail</a:t>
            </a:r>
            <a:r>
              <a:rPr lang="en-US" sz="800" dirty="0">
                <a:solidFill>
                  <a:schemeClr val="tx2"/>
                </a:solidFill>
                <a:latin typeface="Courier New" panose="02070309020205020404" pitchFamily="49" charset="0"/>
                <a:cs typeface="Courier New" panose="02070309020205020404" pitchFamily="49" charset="0"/>
              </a:rPr>
              <a:t>     </a:t>
            </a:r>
            <a:r>
              <a:rPr lang="en-US" sz="800" dirty="0" err="1">
                <a:solidFill>
                  <a:schemeClr val="tx2"/>
                </a:solidFill>
                <a:latin typeface="Courier New" panose="02070309020205020404" pitchFamily="49" charset="0"/>
                <a:cs typeface="Courier New" panose="02070309020205020404" pitchFamily="49" charset="0"/>
              </a:rPr>
              <a:t>signal_name</a:t>
            </a:r>
            <a:r>
              <a:rPr lang="en-US" sz="800" dirty="0">
                <a:solidFill>
                  <a:schemeClr val="tx2"/>
                </a:solidFill>
                <a:latin typeface="Courier New" panose="02070309020205020404" pitchFamily="49" charset="0"/>
                <a:cs typeface="Courier New" panose="02070309020205020404" pitchFamily="49" charset="0"/>
              </a:rPr>
              <a:t>   VSS</a:t>
            </a:r>
          </a:p>
          <a:p>
            <a:r>
              <a:rPr lang="en-US" sz="800" dirty="0">
                <a:solidFill>
                  <a:schemeClr val="tx2"/>
                </a:solidFill>
                <a:latin typeface="Courier New" panose="02070309020205020404" pitchFamily="49" charset="0"/>
                <a:cs typeface="Courier New" panose="02070309020205020404" pitchFamily="49" charset="0"/>
              </a:rPr>
              <a:t>[End EMD Model]</a:t>
            </a:r>
          </a:p>
          <a:p>
            <a:endParaRPr lang="en-US" sz="800" dirty="0">
              <a:solidFill>
                <a:schemeClr val="tx2"/>
              </a:solidFill>
              <a:latin typeface="Courier New" panose="02070309020205020404" pitchFamily="49" charset="0"/>
              <a:cs typeface="Courier New" panose="02070309020205020404" pitchFamily="49" charset="0"/>
            </a:endParaRPr>
          </a:p>
          <a:p>
            <a:r>
              <a:rPr lang="en-US" sz="800" dirty="0">
                <a:solidFill>
                  <a:schemeClr val="tx2"/>
                </a:solidFill>
                <a:latin typeface="Courier New" panose="02070309020205020404" pitchFamily="49" charset="0"/>
                <a:cs typeface="Courier New" panose="02070309020205020404" pitchFamily="49" charset="0"/>
              </a:rPr>
              <a:t>[End EMD Set]</a:t>
            </a:r>
            <a:endParaRPr lang="en-US" sz="1100" dirty="0">
              <a:solidFill>
                <a:schemeClr val="tx2"/>
              </a:solidFill>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7899024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301CB82D-2D17-4271-90AD-6B930483CEE3}"/>
              </a:ext>
            </a:extLst>
          </p:cNvPr>
          <p:cNvSpPr>
            <a:spLocks noGrp="1"/>
          </p:cNvSpPr>
          <p:nvPr>
            <p:ph type="dt" sz="half" idx="2"/>
          </p:nvPr>
        </p:nvSpPr>
        <p:spPr/>
        <p:txBody>
          <a:bodyPr/>
          <a:lstStyle/>
          <a:p>
            <a:r>
              <a:rPr lang="en-US"/>
              <a:t>|  </a:t>
            </a:r>
            <a:fld id="{F55C824C-5440-421F-B1ED-9166A1D48D51}" type="datetime4">
              <a:rPr lang="en-US" smtClean="0"/>
              <a:pPr/>
              <a:t>April 13, 2020</a:t>
            </a:fld>
            <a:endParaRPr dirty="0"/>
          </a:p>
        </p:txBody>
      </p:sp>
      <p:sp>
        <p:nvSpPr>
          <p:cNvPr id="4" name="Slide Number Placeholder 3">
            <a:extLst>
              <a:ext uri="{FF2B5EF4-FFF2-40B4-BE49-F238E27FC236}">
                <a16:creationId xmlns:a16="http://schemas.microsoft.com/office/drawing/2014/main" id="{BF6C97A4-1584-4946-8760-137501C01CEB}"/>
              </a:ext>
            </a:extLst>
          </p:cNvPr>
          <p:cNvSpPr>
            <a:spLocks noGrp="1"/>
          </p:cNvSpPr>
          <p:nvPr>
            <p:ph type="sldNum" sz="quarter" idx="4"/>
          </p:nvPr>
        </p:nvSpPr>
        <p:spPr/>
        <p:txBody>
          <a:bodyPr/>
          <a:lstStyle/>
          <a:p>
            <a:pPr algn="l"/>
            <a:fld id="{0D904593-1668-4B95-BA96-EF3EF43EDF4E}" type="slidenum">
              <a:rPr lang="en-US" smtClean="0"/>
              <a:pPr algn="l"/>
              <a:t>6</a:t>
            </a:fld>
            <a:endParaRPr lang="en-US" dirty="0"/>
          </a:p>
        </p:txBody>
      </p:sp>
      <p:sp>
        <p:nvSpPr>
          <p:cNvPr id="5" name="Footer Placeholder 4">
            <a:extLst>
              <a:ext uri="{FF2B5EF4-FFF2-40B4-BE49-F238E27FC236}">
                <a16:creationId xmlns:a16="http://schemas.microsoft.com/office/drawing/2014/main" id="{766FD37C-3573-4873-94E2-9959BA173F41}"/>
              </a:ext>
            </a:extLst>
          </p:cNvPr>
          <p:cNvSpPr>
            <a:spLocks noGrp="1"/>
          </p:cNvSpPr>
          <p:nvPr>
            <p:ph type="ftr" sz="quarter" idx="15"/>
          </p:nvPr>
        </p:nvSpPr>
        <p:spPr/>
        <p:txBody>
          <a:bodyPr/>
          <a:lstStyle/>
          <a:p>
            <a:r>
              <a:rPr lang="en-US"/>
              <a:t>|  Micron Confidential</a:t>
            </a:r>
            <a:endParaRPr lang="en-US" dirty="0"/>
          </a:p>
        </p:txBody>
      </p:sp>
      <p:sp>
        <p:nvSpPr>
          <p:cNvPr id="7" name="TextBox 6">
            <a:extLst>
              <a:ext uri="{FF2B5EF4-FFF2-40B4-BE49-F238E27FC236}">
                <a16:creationId xmlns:a16="http://schemas.microsoft.com/office/drawing/2014/main" id="{C2894DE6-E330-49CB-A4C6-F1F5FBC1BEED}"/>
              </a:ext>
            </a:extLst>
          </p:cNvPr>
          <p:cNvSpPr txBox="1"/>
          <p:nvPr/>
        </p:nvSpPr>
        <p:spPr>
          <a:xfrm>
            <a:off x="247338" y="122984"/>
            <a:ext cx="11557416" cy="400110"/>
          </a:xfrm>
          <a:prstGeom prst="rect">
            <a:avLst/>
          </a:prstGeom>
          <a:noFill/>
        </p:spPr>
        <p:txBody>
          <a:bodyPr wrap="square" rtlCol="0">
            <a:spAutoFit/>
          </a:bodyPr>
          <a:lstStyle/>
          <a:p>
            <a:pPr algn="ctr"/>
            <a:r>
              <a:rPr lang="en-US" sz="2000" dirty="0">
                <a:solidFill>
                  <a:schemeClr val="tx2"/>
                </a:solidFill>
                <a:latin typeface="Segoe UI" panose="020B0502040204020203" pitchFamily="34" charset="0"/>
                <a:cs typeface="Segoe UI" panose="020B0502040204020203" pitchFamily="34" charset="0"/>
              </a:rPr>
              <a:t>EMD Syntax Example 2 (External Resistors) Using DDR4 RDIMM Example</a:t>
            </a:r>
          </a:p>
        </p:txBody>
      </p:sp>
      <p:sp>
        <p:nvSpPr>
          <p:cNvPr id="8" name="TextBox 7">
            <a:extLst>
              <a:ext uri="{FF2B5EF4-FFF2-40B4-BE49-F238E27FC236}">
                <a16:creationId xmlns:a16="http://schemas.microsoft.com/office/drawing/2014/main" id="{96F52D8E-CB07-41FE-9439-30F6F8247AA3}"/>
              </a:ext>
            </a:extLst>
          </p:cNvPr>
          <p:cNvSpPr txBox="1"/>
          <p:nvPr/>
        </p:nvSpPr>
        <p:spPr>
          <a:xfrm>
            <a:off x="247338" y="599098"/>
            <a:ext cx="4601980" cy="6370975"/>
          </a:xfrm>
          <a:prstGeom prst="rect">
            <a:avLst/>
          </a:prstGeom>
          <a:noFill/>
        </p:spPr>
        <p:txBody>
          <a:bodyPr wrap="square" rtlCol="0">
            <a:spAutoFit/>
          </a:bodyPr>
          <a:lstStyle/>
          <a:p>
            <a:r>
              <a:rPr lang="en-US" sz="800" dirty="0">
                <a:solidFill>
                  <a:schemeClr val="tx2"/>
                </a:solidFill>
                <a:latin typeface="Courier New" panose="02070309020205020404" pitchFamily="49" charset="0"/>
                <a:cs typeface="Courier New" panose="02070309020205020404" pitchFamily="49" charset="0"/>
              </a:rPr>
              <a:t>[Begin EMD] DDR4_RDIMM</a:t>
            </a:r>
          </a:p>
          <a:p>
            <a:r>
              <a:rPr lang="en-US" sz="800" dirty="0">
                <a:solidFill>
                  <a:schemeClr val="tx2"/>
                </a:solidFill>
                <a:latin typeface="Courier New" panose="02070309020205020404" pitchFamily="49" charset="0"/>
                <a:cs typeface="Courier New" panose="02070309020205020404" pitchFamily="49" charset="0"/>
              </a:rPr>
              <a:t>[Number of EMD Pins] 4</a:t>
            </a:r>
          </a:p>
          <a:p>
            <a:r>
              <a:rPr lang="en-US" sz="800" dirty="0">
                <a:solidFill>
                  <a:schemeClr val="tx2"/>
                </a:solidFill>
                <a:latin typeface="Courier New" panose="02070309020205020404" pitchFamily="49" charset="0"/>
                <a:cs typeface="Courier New" panose="02070309020205020404" pitchFamily="49" charset="0"/>
              </a:rPr>
              <a:t>[EMD Pin List] </a:t>
            </a:r>
            <a:r>
              <a:rPr lang="en-US" sz="800" dirty="0" err="1">
                <a:solidFill>
                  <a:schemeClr val="tx2"/>
                </a:solidFill>
                <a:latin typeface="Courier New" panose="02070309020205020404" pitchFamily="49" charset="0"/>
                <a:cs typeface="Courier New" panose="02070309020205020404" pitchFamily="49" charset="0"/>
              </a:rPr>
              <a:t>signal_name</a:t>
            </a:r>
            <a:r>
              <a:rPr lang="en-US" sz="800" dirty="0">
                <a:solidFill>
                  <a:schemeClr val="tx2"/>
                </a:solidFill>
                <a:latin typeface="Courier New" panose="02070309020205020404" pitchFamily="49" charset="0"/>
                <a:cs typeface="Courier New" panose="02070309020205020404" pitchFamily="49" charset="0"/>
              </a:rPr>
              <a:t> </a:t>
            </a:r>
            <a:r>
              <a:rPr lang="en-US" sz="800" dirty="0" err="1">
                <a:solidFill>
                  <a:schemeClr val="tx2"/>
                </a:solidFill>
                <a:latin typeface="Courier New" panose="02070309020205020404" pitchFamily="49" charset="0"/>
                <a:cs typeface="Courier New" panose="02070309020205020404" pitchFamily="49" charset="0"/>
              </a:rPr>
              <a:t>signal_type</a:t>
            </a:r>
            <a:r>
              <a:rPr lang="en-US" sz="800" dirty="0">
                <a:solidFill>
                  <a:schemeClr val="tx2"/>
                </a:solidFill>
                <a:latin typeface="Courier New" panose="02070309020205020404" pitchFamily="49" charset="0"/>
                <a:cs typeface="Courier New" panose="02070309020205020404" pitchFamily="49" charset="0"/>
              </a:rPr>
              <a:t>  </a:t>
            </a:r>
            <a:r>
              <a:rPr lang="en-US" sz="800" dirty="0" err="1">
                <a:solidFill>
                  <a:schemeClr val="tx2"/>
                </a:solidFill>
                <a:latin typeface="Courier New" panose="02070309020205020404" pitchFamily="49" charset="0"/>
                <a:cs typeface="Courier New" panose="02070309020205020404" pitchFamily="49" charset="0"/>
              </a:rPr>
              <a:t>bus_label</a:t>
            </a:r>
            <a:endParaRPr lang="en-US" sz="800" dirty="0">
              <a:solidFill>
                <a:schemeClr val="tx2"/>
              </a:solidFill>
              <a:latin typeface="Courier New" panose="02070309020205020404" pitchFamily="49" charset="0"/>
              <a:cs typeface="Courier New" panose="02070309020205020404" pitchFamily="49" charset="0"/>
            </a:endParaRPr>
          </a:p>
          <a:p>
            <a:r>
              <a:rPr lang="es-US" sz="800" dirty="0">
                <a:solidFill>
                  <a:schemeClr val="tx2"/>
                </a:solidFill>
                <a:latin typeface="Courier New" panose="02070309020205020404" pitchFamily="49" charset="0"/>
                <a:cs typeface="Courier New" panose="02070309020205020404" pitchFamily="49" charset="0"/>
              </a:rPr>
              <a:t>203            VSS         GND</a:t>
            </a:r>
          </a:p>
          <a:p>
            <a:r>
              <a:rPr lang="es-US" sz="800" dirty="0">
                <a:solidFill>
                  <a:schemeClr val="tx2"/>
                </a:solidFill>
                <a:latin typeface="Courier New" panose="02070309020205020404" pitchFamily="49" charset="0"/>
                <a:cs typeface="Courier New" panose="02070309020205020404" pitchFamily="49" charset="0"/>
              </a:rPr>
              <a:t>211            A07         </a:t>
            </a:r>
            <a:endParaRPr lang="en-US" sz="800" dirty="0">
              <a:solidFill>
                <a:schemeClr val="tx2"/>
              </a:solidFill>
              <a:latin typeface="Courier New" panose="02070309020205020404" pitchFamily="49" charset="0"/>
              <a:cs typeface="Courier New" panose="02070309020205020404" pitchFamily="49" charset="0"/>
            </a:endParaRPr>
          </a:p>
          <a:p>
            <a:r>
              <a:rPr lang="en-US" sz="800" dirty="0">
                <a:solidFill>
                  <a:schemeClr val="tx2"/>
                </a:solidFill>
                <a:latin typeface="Courier New" panose="02070309020205020404" pitchFamily="49" charset="0"/>
                <a:cs typeface="Courier New" panose="02070309020205020404" pitchFamily="49" charset="0"/>
              </a:rPr>
              <a:t>212   </a:t>
            </a:r>
            <a:r>
              <a:rPr lang="es-US" sz="800" dirty="0">
                <a:solidFill>
                  <a:schemeClr val="tx2"/>
                </a:solidFill>
                <a:latin typeface="Courier New" panose="02070309020205020404" pitchFamily="49" charset="0"/>
                <a:cs typeface="Courier New" panose="02070309020205020404" pitchFamily="49" charset="0"/>
              </a:rPr>
              <a:t>         </a:t>
            </a:r>
            <a:r>
              <a:rPr lang="en-US" sz="800" dirty="0">
                <a:solidFill>
                  <a:schemeClr val="tx2"/>
                </a:solidFill>
                <a:latin typeface="Courier New" panose="02070309020205020404" pitchFamily="49" charset="0"/>
                <a:cs typeface="Courier New" panose="02070309020205020404" pitchFamily="49" charset="0"/>
              </a:rPr>
              <a:t>VDD         POWER        VDD1</a:t>
            </a:r>
          </a:p>
          <a:p>
            <a:r>
              <a:rPr lang="en-US" sz="800" dirty="0">
                <a:solidFill>
                  <a:schemeClr val="tx2"/>
                </a:solidFill>
                <a:latin typeface="Courier New" panose="02070309020205020404" pitchFamily="49" charset="0"/>
                <a:cs typeface="Courier New" panose="02070309020205020404" pitchFamily="49" charset="0"/>
              </a:rPr>
              <a:t>223            VTT         POWER</a:t>
            </a:r>
          </a:p>
          <a:p>
            <a:r>
              <a:rPr lang="es-US" sz="800" dirty="0">
                <a:solidFill>
                  <a:schemeClr val="tx2"/>
                </a:solidFill>
                <a:latin typeface="Courier New" panose="02070309020205020404" pitchFamily="49" charset="0"/>
                <a:cs typeface="Courier New" panose="02070309020205020404" pitchFamily="49" charset="0"/>
              </a:rPr>
              <a:t>[</a:t>
            </a:r>
            <a:r>
              <a:rPr lang="es-US" sz="800" dirty="0" err="1">
                <a:solidFill>
                  <a:schemeClr val="tx2"/>
                </a:solidFill>
                <a:latin typeface="Courier New" panose="02070309020205020404" pitchFamily="49" charset="0"/>
                <a:cs typeface="Courier New" panose="02070309020205020404" pitchFamily="49" charset="0"/>
              </a:rPr>
              <a:t>End</a:t>
            </a:r>
            <a:r>
              <a:rPr lang="es-US" sz="800" dirty="0">
                <a:solidFill>
                  <a:schemeClr val="tx2"/>
                </a:solidFill>
                <a:latin typeface="Courier New" panose="02070309020205020404" pitchFamily="49" charset="0"/>
                <a:cs typeface="Courier New" panose="02070309020205020404" pitchFamily="49" charset="0"/>
              </a:rPr>
              <a:t> EMD Pin </a:t>
            </a:r>
            <a:r>
              <a:rPr lang="es-US" sz="800" dirty="0" err="1">
                <a:solidFill>
                  <a:schemeClr val="tx2"/>
                </a:solidFill>
                <a:latin typeface="Courier New" panose="02070309020205020404" pitchFamily="49" charset="0"/>
                <a:cs typeface="Courier New" panose="02070309020205020404" pitchFamily="49" charset="0"/>
              </a:rPr>
              <a:t>List</a:t>
            </a:r>
            <a:r>
              <a:rPr lang="es-US" sz="800" dirty="0">
                <a:solidFill>
                  <a:schemeClr val="tx2"/>
                </a:solidFill>
                <a:latin typeface="Courier New" panose="02070309020205020404" pitchFamily="49" charset="0"/>
                <a:cs typeface="Courier New" panose="02070309020205020404" pitchFamily="49" charset="0"/>
              </a:rPr>
              <a:t>]</a:t>
            </a:r>
          </a:p>
          <a:p>
            <a:endParaRPr lang="es-US" sz="800" dirty="0">
              <a:solidFill>
                <a:schemeClr val="tx2"/>
              </a:solidFill>
              <a:latin typeface="Courier New" panose="02070309020205020404" pitchFamily="49" charset="0"/>
              <a:cs typeface="Courier New" panose="02070309020205020404" pitchFamily="49" charset="0"/>
            </a:endParaRPr>
          </a:p>
          <a:p>
            <a:r>
              <a:rPr lang="en-US" sz="800" dirty="0">
                <a:solidFill>
                  <a:schemeClr val="tx2"/>
                </a:solidFill>
                <a:latin typeface="Courier New" panose="02070309020205020404" pitchFamily="49" charset="0"/>
                <a:cs typeface="Courier New" panose="02070309020205020404" pitchFamily="49" charset="0"/>
              </a:rPr>
              <a:t>[EMD Parts]</a:t>
            </a:r>
          </a:p>
          <a:p>
            <a:r>
              <a:rPr lang="en-US" sz="800" dirty="0">
                <a:solidFill>
                  <a:schemeClr val="tx2"/>
                </a:solidFill>
                <a:latin typeface="Courier New" panose="02070309020205020404" pitchFamily="49" charset="0"/>
                <a:cs typeface="Courier New" panose="02070309020205020404" pitchFamily="49" charset="0"/>
              </a:rPr>
              <a:t>DDR4_Reg_253b  </a:t>
            </a:r>
            <a:r>
              <a:rPr lang="en-US" sz="800" dirty="0" err="1">
                <a:solidFill>
                  <a:schemeClr val="tx2"/>
                </a:solidFill>
                <a:latin typeface="Courier New" panose="02070309020205020404" pitchFamily="49" charset="0"/>
                <a:cs typeface="Courier New" panose="02070309020205020404" pitchFamily="49" charset="0"/>
              </a:rPr>
              <a:t>register.ibs</a:t>
            </a:r>
            <a:r>
              <a:rPr lang="en-US" sz="800" dirty="0">
                <a:solidFill>
                  <a:schemeClr val="tx2"/>
                </a:solidFill>
                <a:latin typeface="Courier New" panose="02070309020205020404" pitchFamily="49" charset="0"/>
                <a:cs typeface="Courier New" panose="02070309020205020404" pitchFamily="49" charset="0"/>
              </a:rPr>
              <a:t>   DDR4_Register</a:t>
            </a:r>
          </a:p>
          <a:p>
            <a:r>
              <a:rPr lang="en-US" sz="800" dirty="0">
                <a:solidFill>
                  <a:schemeClr val="tx2"/>
                </a:solidFill>
                <a:latin typeface="Courier New" panose="02070309020205020404" pitchFamily="49" charset="0"/>
                <a:cs typeface="Courier New" panose="02070309020205020404" pitchFamily="49" charset="0"/>
              </a:rPr>
              <a:t>DDR4_x8_78b    </a:t>
            </a:r>
            <a:r>
              <a:rPr lang="en-US" sz="800" dirty="0" err="1">
                <a:solidFill>
                  <a:schemeClr val="tx2"/>
                </a:solidFill>
                <a:latin typeface="Courier New" panose="02070309020205020404" pitchFamily="49" charset="0"/>
                <a:cs typeface="Courier New" panose="02070309020205020404" pitchFamily="49" charset="0"/>
              </a:rPr>
              <a:t>dram.ibs</a:t>
            </a:r>
            <a:r>
              <a:rPr lang="en-US" sz="800" dirty="0">
                <a:solidFill>
                  <a:schemeClr val="tx2"/>
                </a:solidFill>
                <a:latin typeface="Courier New" panose="02070309020205020404" pitchFamily="49" charset="0"/>
                <a:cs typeface="Courier New" panose="02070309020205020404" pitchFamily="49" charset="0"/>
              </a:rPr>
              <a:t>       DDR4_8Gb_x8</a:t>
            </a:r>
          </a:p>
          <a:p>
            <a:r>
              <a:rPr lang="en-US" sz="800" dirty="0">
                <a:solidFill>
                  <a:schemeClr val="tx2"/>
                </a:solidFill>
                <a:latin typeface="Courier New" panose="02070309020205020404" pitchFamily="49" charset="0"/>
                <a:cs typeface="Courier New" panose="02070309020205020404" pitchFamily="49" charset="0"/>
              </a:rPr>
              <a:t>510-500874     </a:t>
            </a:r>
            <a:r>
              <a:rPr lang="en-US" sz="800" dirty="0" err="1">
                <a:solidFill>
                  <a:schemeClr val="tx2"/>
                </a:solidFill>
                <a:latin typeface="Courier New" panose="02070309020205020404" pitchFamily="49" charset="0"/>
                <a:cs typeface="Courier New" panose="02070309020205020404" pitchFamily="49" charset="0"/>
              </a:rPr>
              <a:t>resistors.ibs</a:t>
            </a:r>
            <a:r>
              <a:rPr lang="en-US" sz="800" dirty="0">
                <a:solidFill>
                  <a:schemeClr val="tx2"/>
                </a:solidFill>
                <a:latin typeface="Courier New" panose="02070309020205020404" pitchFamily="49" charset="0"/>
                <a:cs typeface="Courier New" panose="02070309020205020404" pitchFamily="49" charset="0"/>
              </a:rPr>
              <a:t>  RES_22OHM</a:t>
            </a:r>
          </a:p>
          <a:p>
            <a:r>
              <a:rPr lang="en-US" sz="800" dirty="0">
                <a:solidFill>
                  <a:schemeClr val="tx2"/>
                </a:solidFill>
                <a:latin typeface="Courier New" panose="02070309020205020404" pitchFamily="49" charset="0"/>
                <a:cs typeface="Courier New" panose="02070309020205020404" pitchFamily="49" charset="0"/>
              </a:rPr>
              <a:t>510-501618     </a:t>
            </a:r>
            <a:r>
              <a:rPr lang="en-US" sz="800" dirty="0" err="1">
                <a:solidFill>
                  <a:schemeClr val="tx2"/>
                </a:solidFill>
                <a:latin typeface="Courier New" panose="02070309020205020404" pitchFamily="49" charset="0"/>
                <a:cs typeface="Courier New" panose="02070309020205020404" pitchFamily="49" charset="0"/>
              </a:rPr>
              <a:t>resistors.ibs</a:t>
            </a:r>
            <a:r>
              <a:rPr lang="en-US" sz="800" dirty="0">
                <a:solidFill>
                  <a:schemeClr val="tx2"/>
                </a:solidFill>
                <a:latin typeface="Courier New" panose="02070309020205020404" pitchFamily="49" charset="0"/>
                <a:cs typeface="Courier New" panose="02070309020205020404" pitchFamily="49" charset="0"/>
              </a:rPr>
              <a:t>  RPACK4_33OHM</a:t>
            </a:r>
          </a:p>
          <a:p>
            <a:r>
              <a:rPr lang="en-US" sz="800" dirty="0">
                <a:solidFill>
                  <a:schemeClr val="tx2"/>
                </a:solidFill>
                <a:latin typeface="Courier New" panose="02070309020205020404" pitchFamily="49" charset="0"/>
                <a:cs typeface="Courier New" panose="02070309020205020404" pitchFamily="49" charset="0"/>
              </a:rPr>
              <a:t>[End EMD Parts]</a:t>
            </a:r>
          </a:p>
          <a:p>
            <a:endParaRPr lang="en-US" sz="800" dirty="0">
              <a:solidFill>
                <a:schemeClr val="tx2"/>
              </a:solidFill>
              <a:latin typeface="Courier New" panose="02070309020205020404" pitchFamily="49" charset="0"/>
              <a:cs typeface="Courier New" panose="02070309020205020404" pitchFamily="49" charset="0"/>
            </a:endParaRPr>
          </a:p>
          <a:p>
            <a:r>
              <a:rPr lang="en-US" sz="800" dirty="0">
                <a:solidFill>
                  <a:schemeClr val="tx2"/>
                </a:solidFill>
                <a:latin typeface="Courier New" panose="02070309020205020404" pitchFamily="49" charset="0"/>
                <a:cs typeface="Courier New" panose="02070309020205020404" pitchFamily="49" charset="0"/>
              </a:rPr>
              <a:t>[EMD Designator List]</a:t>
            </a:r>
          </a:p>
          <a:p>
            <a:r>
              <a:rPr lang="en-US" sz="800" dirty="0">
                <a:solidFill>
                  <a:schemeClr val="tx2"/>
                </a:solidFill>
                <a:latin typeface="Courier New" panose="02070309020205020404" pitchFamily="49" charset="0"/>
                <a:cs typeface="Courier New" panose="02070309020205020404" pitchFamily="49" charset="0"/>
              </a:rPr>
              <a:t>U3        DDR4_Reg_253b</a:t>
            </a:r>
          </a:p>
          <a:p>
            <a:r>
              <a:rPr lang="en-US" sz="800" dirty="0">
                <a:solidFill>
                  <a:schemeClr val="tx2"/>
                </a:solidFill>
                <a:latin typeface="Courier New" panose="02070309020205020404" pitchFamily="49" charset="0"/>
                <a:cs typeface="Courier New" panose="02070309020205020404" pitchFamily="49" charset="0"/>
              </a:rPr>
              <a:t>U4        DDR4_x8_78b</a:t>
            </a:r>
          </a:p>
          <a:p>
            <a:r>
              <a:rPr lang="en-US" sz="800" dirty="0">
                <a:solidFill>
                  <a:schemeClr val="tx2"/>
                </a:solidFill>
                <a:latin typeface="Courier New" panose="02070309020205020404" pitchFamily="49" charset="0"/>
                <a:cs typeface="Courier New" panose="02070309020205020404" pitchFamily="49" charset="0"/>
              </a:rPr>
              <a:t>U5        DDR4_x8_78b</a:t>
            </a:r>
          </a:p>
          <a:p>
            <a:r>
              <a:rPr lang="en-US" sz="800" dirty="0">
                <a:solidFill>
                  <a:schemeClr val="tx2"/>
                </a:solidFill>
                <a:latin typeface="Courier New" panose="02070309020205020404" pitchFamily="49" charset="0"/>
                <a:cs typeface="Courier New" panose="02070309020205020404" pitchFamily="49" charset="0"/>
              </a:rPr>
              <a:t>U7        DDR4_x8_78b</a:t>
            </a:r>
          </a:p>
          <a:p>
            <a:r>
              <a:rPr lang="en-US" sz="800" dirty="0">
                <a:solidFill>
                  <a:schemeClr val="tx2"/>
                </a:solidFill>
                <a:latin typeface="Courier New" panose="02070309020205020404" pitchFamily="49" charset="0"/>
                <a:cs typeface="Courier New" panose="02070309020205020404" pitchFamily="49" charset="0"/>
              </a:rPr>
              <a:t>U8        DDR4_x8_78b</a:t>
            </a:r>
          </a:p>
          <a:p>
            <a:r>
              <a:rPr lang="en-US" sz="800" dirty="0">
                <a:solidFill>
                  <a:schemeClr val="tx2"/>
                </a:solidFill>
                <a:latin typeface="Courier New" panose="02070309020205020404" pitchFamily="49" charset="0"/>
                <a:cs typeface="Courier New" panose="02070309020205020404" pitchFamily="49" charset="0"/>
              </a:rPr>
              <a:t>R123      510-500874</a:t>
            </a:r>
          </a:p>
          <a:p>
            <a:r>
              <a:rPr lang="en-US" sz="800" dirty="0">
                <a:solidFill>
                  <a:schemeClr val="tx2"/>
                </a:solidFill>
                <a:latin typeface="Courier New" panose="02070309020205020404" pitchFamily="49" charset="0"/>
                <a:cs typeface="Courier New" panose="02070309020205020404" pitchFamily="49" charset="0"/>
              </a:rPr>
              <a:t>RN13      510-501618</a:t>
            </a:r>
          </a:p>
          <a:p>
            <a:r>
              <a:rPr lang="en-US" sz="800" dirty="0">
                <a:solidFill>
                  <a:schemeClr val="tx2"/>
                </a:solidFill>
                <a:latin typeface="Courier New" panose="02070309020205020404" pitchFamily="49" charset="0"/>
                <a:cs typeface="Courier New" panose="02070309020205020404" pitchFamily="49" charset="0"/>
              </a:rPr>
              <a:t>[End EMD Designator List]</a:t>
            </a:r>
          </a:p>
          <a:p>
            <a:endParaRPr lang="en-US" sz="800" dirty="0">
              <a:solidFill>
                <a:schemeClr val="tx2"/>
              </a:solidFill>
              <a:latin typeface="Courier New" panose="02070309020205020404" pitchFamily="49" charset="0"/>
              <a:cs typeface="Courier New" panose="02070309020205020404" pitchFamily="49" charset="0"/>
            </a:endParaRPr>
          </a:p>
          <a:p>
            <a:r>
              <a:rPr lang="en-US" sz="800" dirty="0">
                <a:solidFill>
                  <a:schemeClr val="tx2"/>
                </a:solidFill>
                <a:latin typeface="Courier New" panose="02070309020205020404" pitchFamily="49" charset="0"/>
                <a:cs typeface="Courier New" panose="02070309020205020404" pitchFamily="49" charset="0"/>
              </a:rPr>
              <a:t>[Designator Pin List] </a:t>
            </a:r>
            <a:r>
              <a:rPr lang="en-US" sz="800" dirty="0" err="1">
                <a:solidFill>
                  <a:schemeClr val="tx2"/>
                </a:solidFill>
                <a:latin typeface="Courier New" panose="02070309020205020404" pitchFamily="49" charset="0"/>
                <a:cs typeface="Courier New" panose="02070309020205020404" pitchFamily="49" charset="0"/>
              </a:rPr>
              <a:t>signal_name</a:t>
            </a:r>
            <a:r>
              <a:rPr lang="en-US" sz="800" dirty="0">
                <a:solidFill>
                  <a:schemeClr val="tx2"/>
                </a:solidFill>
                <a:latin typeface="Courier New" panose="02070309020205020404" pitchFamily="49" charset="0"/>
                <a:cs typeface="Courier New" panose="02070309020205020404" pitchFamily="49" charset="0"/>
              </a:rPr>
              <a:t>  </a:t>
            </a:r>
            <a:r>
              <a:rPr lang="en-US" sz="800" dirty="0" err="1">
                <a:solidFill>
                  <a:schemeClr val="tx2"/>
                </a:solidFill>
                <a:latin typeface="Courier New" panose="02070309020205020404" pitchFamily="49" charset="0"/>
                <a:cs typeface="Courier New" panose="02070309020205020404" pitchFamily="49" charset="0"/>
              </a:rPr>
              <a:t>signal_type</a:t>
            </a:r>
            <a:r>
              <a:rPr lang="en-US" sz="800" dirty="0">
                <a:solidFill>
                  <a:schemeClr val="tx2"/>
                </a:solidFill>
                <a:latin typeface="Courier New" panose="02070309020205020404" pitchFamily="49" charset="0"/>
                <a:cs typeface="Courier New" panose="02070309020205020404" pitchFamily="49" charset="0"/>
              </a:rPr>
              <a:t>  </a:t>
            </a:r>
            <a:r>
              <a:rPr lang="en-US" sz="800" dirty="0" err="1">
                <a:solidFill>
                  <a:schemeClr val="tx2"/>
                </a:solidFill>
                <a:latin typeface="Courier New" panose="02070309020205020404" pitchFamily="49" charset="0"/>
                <a:cs typeface="Courier New" panose="02070309020205020404" pitchFamily="49" charset="0"/>
              </a:rPr>
              <a:t>bus_label</a:t>
            </a:r>
            <a:endParaRPr lang="en-US" sz="800" dirty="0">
              <a:solidFill>
                <a:schemeClr val="tx2"/>
              </a:solidFill>
              <a:latin typeface="Courier New" panose="02070309020205020404" pitchFamily="49" charset="0"/>
              <a:cs typeface="Courier New" panose="02070309020205020404" pitchFamily="49" charset="0"/>
            </a:endParaRPr>
          </a:p>
          <a:p>
            <a:r>
              <a:rPr lang="en-US" sz="800" dirty="0">
                <a:solidFill>
                  <a:schemeClr val="tx2"/>
                </a:solidFill>
                <a:latin typeface="Courier New" panose="02070309020205020404" pitchFamily="49" charset="0"/>
                <a:cs typeface="Courier New" panose="02070309020205020404" pitchFamily="49" charset="0"/>
              </a:rPr>
              <a:t>U3.B9                 VDD          POWER        VDD1</a:t>
            </a:r>
          </a:p>
          <a:p>
            <a:r>
              <a:rPr lang="en-US" sz="800" dirty="0">
                <a:solidFill>
                  <a:schemeClr val="tx2"/>
                </a:solidFill>
                <a:latin typeface="Courier New" panose="02070309020205020404" pitchFamily="49" charset="0"/>
                <a:cs typeface="Courier New" panose="02070309020205020404" pitchFamily="49" charset="0"/>
              </a:rPr>
              <a:t>U3.B11                BA07</a:t>
            </a:r>
          </a:p>
          <a:p>
            <a:r>
              <a:rPr lang="en-US" sz="800" dirty="0">
                <a:solidFill>
                  <a:schemeClr val="tx2"/>
                </a:solidFill>
                <a:latin typeface="Courier New" panose="02070309020205020404" pitchFamily="49" charset="0"/>
                <a:cs typeface="Courier New" panose="02070309020205020404" pitchFamily="49" charset="0"/>
              </a:rPr>
              <a:t>U3.B12                VSS          GND</a:t>
            </a:r>
          </a:p>
          <a:p>
            <a:r>
              <a:rPr lang="en-US" sz="800" dirty="0">
                <a:solidFill>
                  <a:schemeClr val="tx2"/>
                </a:solidFill>
                <a:latin typeface="Courier New" panose="02070309020205020404" pitchFamily="49" charset="0"/>
                <a:cs typeface="Courier New" panose="02070309020205020404" pitchFamily="49" charset="0"/>
              </a:rPr>
              <a:t>U3.V3                 VDD          POWER        VDD1</a:t>
            </a:r>
          </a:p>
          <a:p>
            <a:r>
              <a:rPr lang="en-US" sz="800" dirty="0">
                <a:solidFill>
                  <a:schemeClr val="tx2"/>
                </a:solidFill>
                <a:latin typeface="Courier New" panose="02070309020205020404" pitchFamily="49" charset="0"/>
                <a:cs typeface="Courier New" panose="02070309020205020404" pitchFamily="49" charset="0"/>
              </a:rPr>
              <a:t>U3.W1                 A07</a:t>
            </a:r>
          </a:p>
          <a:p>
            <a:r>
              <a:rPr lang="en-US" sz="800" dirty="0">
                <a:solidFill>
                  <a:schemeClr val="tx2"/>
                </a:solidFill>
                <a:latin typeface="Courier New" panose="02070309020205020404" pitchFamily="49" charset="0"/>
                <a:cs typeface="Courier New" panose="02070309020205020404" pitchFamily="49" charset="0"/>
              </a:rPr>
              <a:t>U3.W3                 VSS          GND</a:t>
            </a:r>
          </a:p>
          <a:p>
            <a:r>
              <a:rPr lang="en-US" sz="800" dirty="0">
                <a:solidFill>
                  <a:schemeClr val="tx2"/>
                </a:solidFill>
                <a:latin typeface="Courier New" panose="02070309020205020404" pitchFamily="49" charset="0"/>
                <a:cs typeface="Courier New" panose="02070309020205020404" pitchFamily="49" charset="0"/>
              </a:rPr>
              <a:t>U4.K9                 VSS          GND</a:t>
            </a:r>
          </a:p>
          <a:p>
            <a:r>
              <a:rPr lang="en-US" sz="800" dirty="0">
                <a:solidFill>
                  <a:schemeClr val="tx2"/>
                </a:solidFill>
                <a:latin typeface="Courier New" panose="02070309020205020404" pitchFamily="49" charset="0"/>
                <a:cs typeface="Courier New" panose="02070309020205020404" pitchFamily="49" charset="0"/>
              </a:rPr>
              <a:t>U4.M8                 BA07</a:t>
            </a:r>
          </a:p>
          <a:p>
            <a:r>
              <a:rPr lang="en-US" sz="800" dirty="0">
                <a:solidFill>
                  <a:schemeClr val="tx2"/>
                </a:solidFill>
                <a:latin typeface="Courier New" panose="02070309020205020404" pitchFamily="49" charset="0"/>
                <a:cs typeface="Courier New" panose="02070309020205020404" pitchFamily="49" charset="0"/>
              </a:rPr>
              <a:t>U4.N9                 VDD          POWER        VDD1</a:t>
            </a:r>
          </a:p>
          <a:p>
            <a:r>
              <a:rPr lang="en-US" sz="800" dirty="0">
                <a:solidFill>
                  <a:schemeClr val="tx2"/>
                </a:solidFill>
                <a:latin typeface="Courier New" panose="02070309020205020404" pitchFamily="49" charset="0"/>
                <a:cs typeface="Courier New" panose="02070309020205020404" pitchFamily="49" charset="0"/>
              </a:rPr>
              <a:t>U5.K9                 VSS          GND</a:t>
            </a:r>
          </a:p>
          <a:p>
            <a:r>
              <a:rPr lang="en-US" sz="800" dirty="0">
                <a:solidFill>
                  <a:schemeClr val="tx2"/>
                </a:solidFill>
                <a:latin typeface="Courier New" panose="02070309020205020404" pitchFamily="49" charset="0"/>
                <a:cs typeface="Courier New" panose="02070309020205020404" pitchFamily="49" charset="0"/>
              </a:rPr>
              <a:t>U5.M8                 BA07</a:t>
            </a:r>
          </a:p>
          <a:p>
            <a:r>
              <a:rPr lang="en-US" sz="800" dirty="0">
                <a:solidFill>
                  <a:schemeClr val="tx2"/>
                </a:solidFill>
                <a:latin typeface="Courier New" panose="02070309020205020404" pitchFamily="49" charset="0"/>
                <a:cs typeface="Courier New" panose="02070309020205020404" pitchFamily="49" charset="0"/>
              </a:rPr>
              <a:t>U5.N9                 VDD          POWER        VDD1</a:t>
            </a:r>
          </a:p>
          <a:p>
            <a:r>
              <a:rPr lang="en-US" sz="800" dirty="0">
                <a:solidFill>
                  <a:schemeClr val="tx2"/>
                </a:solidFill>
                <a:latin typeface="Courier New" panose="02070309020205020404" pitchFamily="49" charset="0"/>
                <a:cs typeface="Courier New" panose="02070309020205020404" pitchFamily="49" charset="0"/>
              </a:rPr>
              <a:t>U7.K9                 VSS          GND</a:t>
            </a:r>
          </a:p>
          <a:p>
            <a:r>
              <a:rPr lang="en-US" sz="800" dirty="0">
                <a:solidFill>
                  <a:schemeClr val="tx2"/>
                </a:solidFill>
                <a:latin typeface="Courier New" panose="02070309020205020404" pitchFamily="49" charset="0"/>
                <a:cs typeface="Courier New" panose="02070309020205020404" pitchFamily="49" charset="0"/>
              </a:rPr>
              <a:t>U7.M8                 BA07</a:t>
            </a:r>
          </a:p>
          <a:p>
            <a:r>
              <a:rPr lang="en-US" sz="800" dirty="0">
                <a:solidFill>
                  <a:schemeClr val="tx2"/>
                </a:solidFill>
                <a:latin typeface="Courier New" panose="02070309020205020404" pitchFamily="49" charset="0"/>
                <a:cs typeface="Courier New" panose="02070309020205020404" pitchFamily="49" charset="0"/>
              </a:rPr>
              <a:t>U7.N9                 VDD          POWER        VDD1</a:t>
            </a:r>
          </a:p>
          <a:p>
            <a:r>
              <a:rPr lang="en-US" sz="800" dirty="0">
                <a:solidFill>
                  <a:schemeClr val="tx2"/>
                </a:solidFill>
                <a:latin typeface="Courier New" panose="02070309020205020404" pitchFamily="49" charset="0"/>
                <a:cs typeface="Courier New" panose="02070309020205020404" pitchFamily="49" charset="0"/>
              </a:rPr>
              <a:t>U8.K9                 VSS          GND</a:t>
            </a:r>
          </a:p>
          <a:p>
            <a:r>
              <a:rPr lang="en-US" sz="800" dirty="0">
                <a:solidFill>
                  <a:schemeClr val="tx2"/>
                </a:solidFill>
                <a:latin typeface="Courier New" panose="02070309020205020404" pitchFamily="49" charset="0"/>
                <a:cs typeface="Courier New" panose="02070309020205020404" pitchFamily="49" charset="0"/>
              </a:rPr>
              <a:t>U8.M8                 BA07</a:t>
            </a:r>
          </a:p>
          <a:p>
            <a:r>
              <a:rPr lang="en-US" sz="800" dirty="0">
                <a:solidFill>
                  <a:schemeClr val="tx2"/>
                </a:solidFill>
                <a:latin typeface="Courier New" panose="02070309020205020404" pitchFamily="49" charset="0"/>
                <a:cs typeface="Courier New" panose="02070309020205020404" pitchFamily="49" charset="0"/>
              </a:rPr>
              <a:t>U8.N9                 VDD          POWER        VDD1</a:t>
            </a:r>
          </a:p>
          <a:p>
            <a:r>
              <a:rPr lang="en-US" sz="800" dirty="0">
                <a:solidFill>
                  <a:schemeClr val="tx2"/>
                </a:solidFill>
                <a:latin typeface="Courier New" panose="02070309020205020404" pitchFamily="49" charset="0"/>
                <a:cs typeface="Courier New" panose="02070309020205020404" pitchFamily="49" charset="0"/>
              </a:rPr>
              <a:t>R123.1                A07</a:t>
            </a:r>
          </a:p>
          <a:p>
            <a:r>
              <a:rPr lang="en-US" sz="800" dirty="0">
                <a:solidFill>
                  <a:schemeClr val="tx2"/>
                </a:solidFill>
                <a:latin typeface="Courier New" panose="02070309020205020404" pitchFamily="49" charset="0"/>
                <a:cs typeface="Courier New" panose="02070309020205020404" pitchFamily="49" charset="0"/>
              </a:rPr>
              <a:t>R123.2                A07</a:t>
            </a:r>
          </a:p>
          <a:p>
            <a:r>
              <a:rPr lang="en-US" sz="800" dirty="0">
                <a:solidFill>
                  <a:schemeClr val="tx2"/>
                </a:solidFill>
                <a:latin typeface="Courier New" panose="02070309020205020404" pitchFamily="49" charset="0"/>
                <a:cs typeface="Courier New" panose="02070309020205020404" pitchFamily="49" charset="0"/>
              </a:rPr>
              <a:t>RN13.2                VTT          POWER</a:t>
            </a:r>
          </a:p>
          <a:p>
            <a:r>
              <a:rPr lang="en-US" sz="800" dirty="0">
                <a:solidFill>
                  <a:schemeClr val="tx2"/>
                </a:solidFill>
                <a:latin typeface="Courier New" panose="02070309020205020404" pitchFamily="49" charset="0"/>
                <a:cs typeface="Courier New" panose="02070309020205020404" pitchFamily="49" charset="0"/>
              </a:rPr>
              <a:t>RN13.7                BA07</a:t>
            </a:r>
          </a:p>
          <a:p>
            <a:r>
              <a:rPr lang="en-US" sz="800" dirty="0">
                <a:solidFill>
                  <a:schemeClr val="tx2"/>
                </a:solidFill>
                <a:latin typeface="Courier New" panose="02070309020205020404" pitchFamily="49" charset="0"/>
                <a:cs typeface="Courier New" panose="02070309020205020404" pitchFamily="49" charset="0"/>
              </a:rPr>
              <a:t>[End Designator Pin List]</a:t>
            </a:r>
          </a:p>
          <a:p>
            <a:endParaRPr lang="en-US" sz="800" dirty="0">
              <a:solidFill>
                <a:schemeClr val="tx2"/>
              </a:solidFill>
              <a:latin typeface="Courier New" panose="02070309020205020404" pitchFamily="49" charset="0"/>
              <a:cs typeface="Courier New" panose="02070309020205020404" pitchFamily="49" charset="0"/>
            </a:endParaRPr>
          </a:p>
        </p:txBody>
      </p:sp>
      <p:sp>
        <p:nvSpPr>
          <p:cNvPr id="9" name="TextBox 8">
            <a:extLst>
              <a:ext uri="{FF2B5EF4-FFF2-40B4-BE49-F238E27FC236}">
                <a16:creationId xmlns:a16="http://schemas.microsoft.com/office/drawing/2014/main" id="{8DEA1BFC-D39B-4189-A62C-6C65403F07DF}"/>
              </a:ext>
            </a:extLst>
          </p:cNvPr>
          <p:cNvSpPr txBox="1"/>
          <p:nvPr/>
        </p:nvSpPr>
        <p:spPr>
          <a:xfrm>
            <a:off x="5406452" y="572971"/>
            <a:ext cx="4601980" cy="6370975"/>
          </a:xfrm>
          <a:prstGeom prst="rect">
            <a:avLst/>
          </a:prstGeom>
          <a:noFill/>
        </p:spPr>
        <p:txBody>
          <a:bodyPr wrap="square" rtlCol="0">
            <a:spAutoFit/>
          </a:bodyPr>
          <a:lstStyle/>
          <a:p>
            <a:r>
              <a:rPr lang="en-US" sz="800" dirty="0">
                <a:solidFill>
                  <a:schemeClr val="tx2"/>
                </a:solidFill>
                <a:latin typeface="Courier New" panose="02070309020205020404" pitchFamily="49" charset="0"/>
                <a:cs typeface="Courier New" panose="02070309020205020404" pitchFamily="49" charset="0"/>
              </a:rPr>
              <a:t>[Voltage List]</a:t>
            </a:r>
          </a:p>
          <a:p>
            <a:r>
              <a:rPr lang="en-US" sz="800" dirty="0">
                <a:solidFill>
                  <a:schemeClr val="tx2"/>
                </a:solidFill>
                <a:latin typeface="Courier New" panose="02070309020205020404" pitchFamily="49" charset="0"/>
                <a:cs typeface="Courier New" panose="02070309020205020404" pitchFamily="49" charset="0"/>
              </a:rPr>
              <a:t>VDD   1.200   1.140   1.260</a:t>
            </a:r>
          </a:p>
          <a:p>
            <a:r>
              <a:rPr lang="en-US" sz="800" dirty="0">
                <a:solidFill>
                  <a:schemeClr val="tx2"/>
                </a:solidFill>
                <a:latin typeface="Courier New" panose="02070309020205020404" pitchFamily="49" charset="0"/>
                <a:cs typeface="Courier New" panose="02070309020205020404" pitchFamily="49" charset="0"/>
              </a:rPr>
              <a:t>VSS   0.000   0.000   0.000</a:t>
            </a:r>
          </a:p>
          <a:p>
            <a:r>
              <a:rPr lang="en-US" sz="800" dirty="0">
                <a:solidFill>
                  <a:schemeClr val="tx2"/>
                </a:solidFill>
                <a:latin typeface="Courier New" panose="02070309020205020404" pitchFamily="49" charset="0"/>
                <a:cs typeface="Courier New" panose="02070309020205020404" pitchFamily="49" charset="0"/>
              </a:rPr>
              <a:t>VTT   0.600   0.570   0.630</a:t>
            </a:r>
          </a:p>
          <a:p>
            <a:r>
              <a:rPr lang="en-US" sz="800" dirty="0">
                <a:solidFill>
                  <a:schemeClr val="tx2"/>
                </a:solidFill>
                <a:latin typeface="Courier New" panose="02070309020205020404" pitchFamily="49" charset="0"/>
                <a:cs typeface="Courier New" panose="02070309020205020404" pitchFamily="49" charset="0"/>
              </a:rPr>
              <a:t>[End Voltage List]</a:t>
            </a:r>
          </a:p>
          <a:p>
            <a:endParaRPr lang="en-US" sz="800" dirty="0">
              <a:solidFill>
                <a:schemeClr val="tx2"/>
              </a:solidFill>
              <a:latin typeface="Courier New" panose="02070309020205020404" pitchFamily="49" charset="0"/>
              <a:cs typeface="Courier New" panose="02070309020205020404" pitchFamily="49" charset="0"/>
            </a:endParaRPr>
          </a:p>
          <a:p>
            <a:r>
              <a:rPr lang="en-US" sz="800" dirty="0">
                <a:solidFill>
                  <a:schemeClr val="tx2"/>
                </a:solidFill>
                <a:latin typeface="Courier New" panose="02070309020205020404" pitchFamily="49" charset="0"/>
                <a:cs typeface="Courier New" panose="02070309020205020404" pitchFamily="49" charset="0"/>
              </a:rPr>
              <a:t>[EMD Group]    </a:t>
            </a:r>
            <a:r>
              <a:rPr lang="en-US" sz="800" dirty="0" err="1">
                <a:solidFill>
                  <a:schemeClr val="tx2"/>
                </a:solidFill>
                <a:latin typeface="Courier New" panose="02070309020205020404" pitchFamily="49" charset="0"/>
                <a:cs typeface="Courier New" panose="02070309020205020404" pitchFamily="49" charset="0"/>
              </a:rPr>
              <a:t>Just_One</a:t>
            </a:r>
            <a:endParaRPr lang="en-US" sz="800" dirty="0">
              <a:solidFill>
                <a:schemeClr val="tx2"/>
              </a:solidFill>
              <a:latin typeface="Courier New" panose="02070309020205020404" pitchFamily="49" charset="0"/>
              <a:cs typeface="Courier New" panose="02070309020205020404" pitchFamily="49" charset="0"/>
            </a:endParaRPr>
          </a:p>
          <a:p>
            <a:r>
              <a:rPr lang="en-US" sz="800" dirty="0">
                <a:solidFill>
                  <a:schemeClr val="tx2"/>
                </a:solidFill>
                <a:latin typeface="Courier New" panose="02070309020205020404" pitchFamily="49" charset="0"/>
                <a:cs typeface="Courier New" panose="02070309020205020404" pitchFamily="49" charset="0"/>
              </a:rPr>
              <a:t>Addr_07  NA</a:t>
            </a:r>
          </a:p>
          <a:p>
            <a:r>
              <a:rPr lang="en-US" sz="800" dirty="0">
                <a:solidFill>
                  <a:schemeClr val="tx2"/>
                </a:solidFill>
                <a:latin typeface="Courier New" panose="02070309020205020404" pitchFamily="49" charset="0"/>
                <a:cs typeface="Courier New" panose="02070309020205020404" pitchFamily="49" charset="0"/>
              </a:rPr>
              <a:t>[End EMD Group]      </a:t>
            </a:r>
          </a:p>
          <a:p>
            <a:endParaRPr lang="en-US" sz="800" dirty="0">
              <a:solidFill>
                <a:schemeClr val="tx2"/>
              </a:solidFill>
              <a:latin typeface="Courier New" panose="02070309020205020404" pitchFamily="49" charset="0"/>
              <a:cs typeface="Courier New" panose="02070309020205020404" pitchFamily="49" charset="0"/>
            </a:endParaRPr>
          </a:p>
          <a:p>
            <a:r>
              <a:rPr lang="en-US" sz="800" dirty="0">
                <a:solidFill>
                  <a:schemeClr val="tx2"/>
                </a:solidFill>
                <a:latin typeface="Courier New" panose="02070309020205020404" pitchFamily="49" charset="0"/>
                <a:cs typeface="Courier New" panose="02070309020205020404" pitchFamily="49" charset="0"/>
              </a:rPr>
              <a:t>[End EMD]</a:t>
            </a:r>
            <a:endParaRPr lang="en-US" sz="1100" dirty="0">
              <a:solidFill>
                <a:schemeClr val="tx2"/>
              </a:solidFill>
              <a:latin typeface="Courier New" panose="02070309020205020404" pitchFamily="49" charset="0"/>
              <a:cs typeface="Courier New" panose="02070309020205020404" pitchFamily="49" charset="0"/>
            </a:endParaRPr>
          </a:p>
          <a:p>
            <a:endParaRPr lang="en-US" sz="800" dirty="0">
              <a:solidFill>
                <a:schemeClr val="tx2"/>
              </a:solidFill>
              <a:latin typeface="Courier New" panose="02070309020205020404" pitchFamily="49" charset="0"/>
              <a:cs typeface="Courier New" panose="02070309020205020404" pitchFamily="49" charset="0"/>
            </a:endParaRPr>
          </a:p>
          <a:p>
            <a:r>
              <a:rPr lang="en-US" sz="800" dirty="0">
                <a:solidFill>
                  <a:schemeClr val="tx2"/>
                </a:solidFill>
                <a:latin typeface="Courier New" panose="02070309020205020404" pitchFamily="49" charset="0"/>
                <a:cs typeface="Courier New" panose="02070309020205020404" pitchFamily="49" charset="0"/>
              </a:rPr>
              <a:t>[EMD Set]      Addr_07 </a:t>
            </a:r>
          </a:p>
          <a:p>
            <a:r>
              <a:rPr lang="en-US" sz="800" dirty="0">
                <a:solidFill>
                  <a:schemeClr val="tx2"/>
                </a:solidFill>
                <a:latin typeface="Courier New" panose="02070309020205020404" pitchFamily="49" charset="0"/>
                <a:cs typeface="Courier New" panose="02070309020205020404" pitchFamily="49" charset="0"/>
              </a:rPr>
              <a:t>[EMD Model]     A07</a:t>
            </a:r>
          </a:p>
          <a:p>
            <a:r>
              <a:rPr lang="en-US" sz="800" dirty="0" err="1">
                <a:solidFill>
                  <a:schemeClr val="tx2"/>
                </a:solidFill>
                <a:latin typeface="Courier New" panose="02070309020205020404" pitchFamily="49" charset="0"/>
                <a:cs typeface="Courier New" panose="02070309020205020404" pitchFamily="49" charset="0"/>
              </a:rPr>
              <a:t>File_IBIS</a:t>
            </a:r>
            <a:r>
              <a:rPr lang="en-US" sz="800" dirty="0">
                <a:solidFill>
                  <a:schemeClr val="tx2"/>
                </a:solidFill>
                <a:latin typeface="Courier New" panose="02070309020205020404" pitchFamily="49" charset="0"/>
                <a:cs typeface="Courier New" panose="02070309020205020404" pitchFamily="49" charset="0"/>
              </a:rPr>
              <a:t>-ISS   A07.iss       A07</a:t>
            </a:r>
          </a:p>
          <a:p>
            <a:r>
              <a:rPr lang="en-US" sz="800" dirty="0" err="1">
                <a:solidFill>
                  <a:schemeClr val="tx2"/>
                </a:solidFill>
                <a:latin typeface="Courier New" panose="02070309020205020404" pitchFamily="49" charset="0"/>
                <a:cs typeface="Courier New" panose="02070309020205020404" pitchFamily="49" charset="0"/>
              </a:rPr>
              <a:t>Number_of_terminals</a:t>
            </a:r>
            <a:r>
              <a:rPr lang="en-US" sz="800" dirty="0">
                <a:solidFill>
                  <a:schemeClr val="tx2"/>
                </a:solidFill>
                <a:latin typeface="Courier New" panose="02070309020205020404" pitchFamily="49" charset="0"/>
                <a:cs typeface="Courier New" panose="02070309020205020404" pitchFamily="49" charset="0"/>
              </a:rPr>
              <a:t> = 8</a:t>
            </a:r>
          </a:p>
          <a:p>
            <a:r>
              <a:rPr lang="en-US" sz="800" dirty="0">
                <a:solidFill>
                  <a:schemeClr val="tx2"/>
                </a:solidFill>
                <a:latin typeface="Courier New" panose="02070309020205020404" pitchFamily="49" charset="0"/>
                <a:cs typeface="Courier New" panose="02070309020205020404" pitchFamily="49" charset="0"/>
              </a:rPr>
              <a:t>1  </a:t>
            </a:r>
            <a:r>
              <a:rPr lang="en-US" sz="800" dirty="0" err="1">
                <a:solidFill>
                  <a:schemeClr val="tx2"/>
                </a:solidFill>
                <a:latin typeface="Courier New" panose="02070309020205020404" pitchFamily="49" charset="0"/>
                <a:cs typeface="Courier New" panose="02070309020205020404" pitchFamily="49" charset="0"/>
              </a:rPr>
              <a:t>Pin_I</a:t>
            </a:r>
            <a:r>
              <a:rPr lang="en-US" sz="800" dirty="0">
                <a:solidFill>
                  <a:schemeClr val="tx2"/>
                </a:solidFill>
                <a:latin typeface="Courier New" panose="02070309020205020404" pitchFamily="49" charset="0"/>
                <a:cs typeface="Courier New" panose="02070309020205020404" pitchFamily="49" charset="0"/>
              </a:rPr>
              <a:t>/O      </a:t>
            </a:r>
            <a:r>
              <a:rPr lang="en-US" sz="800" dirty="0" err="1">
                <a:solidFill>
                  <a:schemeClr val="tx2"/>
                </a:solidFill>
                <a:latin typeface="Courier New" panose="02070309020205020404" pitchFamily="49" charset="0"/>
                <a:cs typeface="Courier New" panose="02070309020205020404" pitchFamily="49" charset="0"/>
              </a:rPr>
              <a:t>pin_name</a:t>
            </a:r>
            <a:r>
              <a:rPr lang="en-US" sz="800" dirty="0">
                <a:solidFill>
                  <a:schemeClr val="tx2"/>
                </a:solidFill>
                <a:latin typeface="Courier New" panose="02070309020205020404" pitchFamily="49" charset="0"/>
                <a:cs typeface="Courier New" panose="02070309020205020404" pitchFamily="49" charset="0"/>
              </a:rPr>
              <a:t>      211    </a:t>
            </a:r>
          </a:p>
          <a:p>
            <a:r>
              <a:rPr lang="en-US" sz="800" dirty="0">
                <a:solidFill>
                  <a:schemeClr val="tx2"/>
                </a:solidFill>
                <a:latin typeface="Courier New" panose="02070309020205020404" pitchFamily="49" charset="0"/>
                <a:cs typeface="Courier New" panose="02070309020205020404" pitchFamily="49" charset="0"/>
              </a:rPr>
              <a:t>2  </a:t>
            </a:r>
            <a:r>
              <a:rPr lang="en-US" sz="800" dirty="0" err="1">
                <a:solidFill>
                  <a:schemeClr val="tx2"/>
                </a:solidFill>
                <a:latin typeface="Courier New" panose="02070309020205020404" pitchFamily="49" charset="0"/>
                <a:cs typeface="Courier New" panose="02070309020205020404" pitchFamily="49" charset="0"/>
              </a:rPr>
              <a:t>Pin_I</a:t>
            </a:r>
            <a:r>
              <a:rPr lang="en-US" sz="800" dirty="0">
                <a:solidFill>
                  <a:schemeClr val="tx2"/>
                </a:solidFill>
                <a:latin typeface="Courier New" panose="02070309020205020404" pitchFamily="49" charset="0"/>
                <a:cs typeface="Courier New" panose="02070309020205020404" pitchFamily="49" charset="0"/>
              </a:rPr>
              <a:t>/O      </a:t>
            </a:r>
            <a:r>
              <a:rPr lang="en-US" sz="800" dirty="0" err="1">
                <a:solidFill>
                  <a:schemeClr val="tx2"/>
                </a:solidFill>
                <a:latin typeface="Courier New" panose="02070309020205020404" pitchFamily="49" charset="0"/>
                <a:cs typeface="Courier New" panose="02070309020205020404" pitchFamily="49" charset="0"/>
              </a:rPr>
              <a:t>pin_name</a:t>
            </a:r>
            <a:r>
              <a:rPr lang="en-US" sz="800" dirty="0">
                <a:solidFill>
                  <a:schemeClr val="tx2"/>
                </a:solidFill>
                <a:latin typeface="Courier New" panose="02070309020205020404" pitchFamily="49" charset="0"/>
                <a:cs typeface="Courier New" panose="02070309020205020404" pitchFamily="49" charset="0"/>
              </a:rPr>
              <a:t>      R123.1</a:t>
            </a:r>
          </a:p>
          <a:p>
            <a:r>
              <a:rPr lang="en-US" sz="800" dirty="0">
                <a:solidFill>
                  <a:schemeClr val="tx2"/>
                </a:solidFill>
                <a:latin typeface="Courier New" panose="02070309020205020404" pitchFamily="49" charset="0"/>
                <a:cs typeface="Courier New" panose="02070309020205020404" pitchFamily="49" charset="0"/>
              </a:rPr>
              <a:t>3  </a:t>
            </a:r>
            <a:r>
              <a:rPr lang="en-US" sz="800" dirty="0" err="1">
                <a:solidFill>
                  <a:schemeClr val="tx2"/>
                </a:solidFill>
                <a:latin typeface="Courier New" panose="02070309020205020404" pitchFamily="49" charset="0"/>
                <a:cs typeface="Courier New" panose="02070309020205020404" pitchFamily="49" charset="0"/>
              </a:rPr>
              <a:t>Pin_I</a:t>
            </a:r>
            <a:r>
              <a:rPr lang="en-US" sz="800" dirty="0">
                <a:solidFill>
                  <a:schemeClr val="tx2"/>
                </a:solidFill>
                <a:latin typeface="Courier New" panose="02070309020205020404" pitchFamily="49" charset="0"/>
                <a:cs typeface="Courier New" panose="02070309020205020404" pitchFamily="49" charset="0"/>
              </a:rPr>
              <a:t>/O      </a:t>
            </a:r>
            <a:r>
              <a:rPr lang="en-US" sz="800" dirty="0" err="1">
                <a:solidFill>
                  <a:schemeClr val="tx2"/>
                </a:solidFill>
                <a:latin typeface="Courier New" panose="02070309020205020404" pitchFamily="49" charset="0"/>
                <a:cs typeface="Courier New" panose="02070309020205020404" pitchFamily="49" charset="0"/>
              </a:rPr>
              <a:t>pin_name</a:t>
            </a:r>
            <a:r>
              <a:rPr lang="en-US" sz="800" dirty="0">
                <a:solidFill>
                  <a:schemeClr val="tx2"/>
                </a:solidFill>
                <a:latin typeface="Courier New" panose="02070309020205020404" pitchFamily="49" charset="0"/>
                <a:cs typeface="Courier New" panose="02070309020205020404" pitchFamily="49" charset="0"/>
              </a:rPr>
              <a:t>      R123.2</a:t>
            </a:r>
          </a:p>
          <a:p>
            <a:r>
              <a:rPr lang="en-US" sz="800" dirty="0">
                <a:solidFill>
                  <a:schemeClr val="tx2"/>
                </a:solidFill>
                <a:latin typeface="Courier New" panose="02070309020205020404" pitchFamily="49" charset="0"/>
                <a:cs typeface="Courier New" panose="02070309020205020404" pitchFamily="49" charset="0"/>
              </a:rPr>
              <a:t>4  </a:t>
            </a:r>
            <a:r>
              <a:rPr lang="en-US" sz="800" dirty="0" err="1">
                <a:solidFill>
                  <a:schemeClr val="tx2"/>
                </a:solidFill>
                <a:latin typeface="Courier New" panose="02070309020205020404" pitchFamily="49" charset="0"/>
                <a:cs typeface="Courier New" panose="02070309020205020404" pitchFamily="49" charset="0"/>
              </a:rPr>
              <a:t>Pin_I</a:t>
            </a:r>
            <a:r>
              <a:rPr lang="en-US" sz="800" dirty="0">
                <a:solidFill>
                  <a:schemeClr val="tx2"/>
                </a:solidFill>
                <a:latin typeface="Courier New" panose="02070309020205020404" pitchFamily="49" charset="0"/>
                <a:cs typeface="Courier New" panose="02070309020205020404" pitchFamily="49" charset="0"/>
              </a:rPr>
              <a:t>/O      </a:t>
            </a:r>
            <a:r>
              <a:rPr lang="en-US" sz="800" dirty="0" err="1">
                <a:solidFill>
                  <a:schemeClr val="tx2"/>
                </a:solidFill>
                <a:latin typeface="Courier New" panose="02070309020205020404" pitchFamily="49" charset="0"/>
                <a:cs typeface="Courier New" panose="02070309020205020404" pitchFamily="49" charset="0"/>
              </a:rPr>
              <a:t>pin_name</a:t>
            </a:r>
            <a:r>
              <a:rPr lang="en-US" sz="800" dirty="0">
                <a:solidFill>
                  <a:schemeClr val="tx2"/>
                </a:solidFill>
                <a:latin typeface="Courier New" panose="02070309020205020404" pitchFamily="49" charset="0"/>
                <a:cs typeface="Courier New" panose="02070309020205020404" pitchFamily="49" charset="0"/>
              </a:rPr>
              <a:t>      U3.W1    </a:t>
            </a:r>
          </a:p>
          <a:p>
            <a:r>
              <a:rPr lang="en-US" sz="800" dirty="0">
                <a:solidFill>
                  <a:schemeClr val="tx2"/>
                </a:solidFill>
                <a:latin typeface="Courier New" panose="02070309020205020404" pitchFamily="49" charset="0"/>
                <a:cs typeface="Courier New" panose="02070309020205020404" pitchFamily="49" charset="0"/>
              </a:rPr>
              <a:t>5  </a:t>
            </a:r>
            <a:r>
              <a:rPr lang="en-US" sz="800" dirty="0" err="1">
                <a:solidFill>
                  <a:schemeClr val="tx2"/>
                </a:solidFill>
                <a:latin typeface="Courier New" panose="02070309020205020404" pitchFamily="49" charset="0"/>
                <a:cs typeface="Courier New" panose="02070309020205020404" pitchFamily="49" charset="0"/>
              </a:rPr>
              <a:t>Pin_Rail</a:t>
            </a:r>
            <a:r>
              <a:rPr lang="en-US" sz="800" dirty="0">
                <a:solidFill>
                  <a:schemeClr val="tx2"/>
                </a:solidFill>
                <a:latin typeface="Courier New" panose="02070309020205020404" pitchFamily="49" charset="0"/>
                <a:cs typeface="Courier New" panose="02070309020205020404" pitchFamily="49" charset="0"/>
              </a:rPr>
              <a:t>     </a:t>
            </a:r>
            <a:r>
              <a:rPr lang="en-US" sz="800" dirty="0" err="1">
                <a:solidFill>
                  <a:schemeClr val="tx2"/>
                </a:solidFill>
                <a:latin typeface="Courier New" panose="02070309020205020404" pitchFamily="49" charset="0"/>
                <a:cs typeface="Courier New" panose="02070309020205020404" pitchFamily="49" charset="0"/>
              </a:rPr>
              <a:t>bus_label</a:t>
            </a:r>
            <a:r>
              <a:rPr lang="en-US" sz="800" dirty="0">
                <a:solidFill>
                  <a:schemeClr val="tx2"/>
                </a:solidFill>
                <a:latin typeface="Courier New" panose="02070309020205020404" pitchFamily="49" charset="0"/>
                <a:cs typeface="Courier New" panose="02070309020205020404" pitchFamily="49" charset="0"/>
              </a:rPr>
              <a:t>     VDD1   </a:t>
            </a:r>
          </a:p>
          <a:p>
            <a:r>
              <a:rPr lang="en-US" sz="800" dirty="0">
                <a:solidFill>
                  <a:schemeClr val="tx2"/>
                </a:solidFill>
                <a:latin typeface="Courier New" panose="02070309020205020404" pitchFamily="49" charset="0"/>
                <a:cs typeface="Courier New" panose="02070309020205020404" pitchFamily="49" charset="0"/>
              </a:rPr>
              <a:t>6  </a:t>
            </a:r>
            <a:r>
              <a:rPr lang="en-US" sz="800" dirty="0" err="1">
                <a:solidFill>
                  <a:schemeClr val="tx2"/>
                </a:solidFill>
                <a:latin typeface="Courier New" panose="02070309020205020404" pitchFamily="49" charset="0"/>
                <a:cs typeface="Courier New" panose="02070309020205020404" pitchFamily="49" charset="0"/>
              </a:rPr>
              <a:t>Pin_Rail</a:t>
            </a:r>
            <a:r>
              <a:rPr lang="en-US" sz="800" dirty="0">
                <a:solidFill>
                  <a:schemeClr val="tx2"/>
                </a:solidFill>
                <a:latin typeface="Courier New" panose="02070309020205020404" pitchFamily="49" charset="0"/>
                <a:cs typeface="Courier New" panose="02070309020205020404" pitchFamily="49" charset="0"/>
              </a:rPr>
              <a:t>     </a:t>
            </a:r>
            <a:r>
              <a:rPr lang="en-US" sz="800" dirty="0" err="1">
                <a:solidFill>
                  <a:schemeClr val="tx2"/>
                </a:solidFill>
                <a:latin typeface="Courier New" panose="02070309020205020404" pitchFamily="49" charset="0"/>
                <a:cs typeface="Courier New" panose="02070309020205020404" pitchFamily="49" charset="0"/>
              </a:rPr>
              <a:t>signal_name</a:t>
            </a:r>
            <a:r>
              <a:rPr lang="en-US" sz="800" dirty="0">
                <a:solidFill>
                  <a:schemeClr val="tx2"/>
                </a:solidFill>
                <a:latin typeface="Courier New" panose="02070309020205020404" pitchFamily="49" charset="0"/>
                <a:cs typeface="Courier New" panose="02070309020205020404" pitchFamily="49" charset="0"/>
              </a:rPr>
              <a:t>   VSS</a:t>
            </a:r>
          </a:p>
          <a:p>
            <a:r>
              <a:rPr lang="en-US" sz="800" dirty="0">
                <a:solidFill>
                  <a:schemeClr val="tx2"/>
                </a:solidFill>
                <a:latin typeface="Courier New" panose="02070309020205020404" pitchFamily="49" charset="0"/>
                <a:cs typeface="Courier New" panose="02070309020205020404" pitchFamily="49" charset="0"/>
              </a:rPr>
              <a:t>7  </a:t>
            </a:r>
            <a:r>
              <a:rPr lang="en-US" sz="800" dirty="0" err="1">
                <a:solidFill>
                  <a:schemeClr val="tx2"/>
                </a:solidFill>
                <a:latin typeface="Courier New" panose="02070309020205020404" pitchFamily="49" charset="0"/>
                <a:cs typeface="Courier New" panose="02070309020205020404" pitchFamily="49" charset="0"/>
              </a:rPr>
              <a:t>Pin_Rail</a:t>
            </a:r>
            <a:r>
              <a:rPr lang="en-US" sz="800" dirty="0">
                <a:solidFill>
                  <a:schemeClr val="tx2"/>
                </a:solidFill>
                <a:latin typeface="Courier New" panose="02070309020205020404" pitchFamily="49" charset="0"/>
                <a:cs typeface="Courier New" panose="02070309020205020404" pitchFamily="49" charset="0"/>
              </a:rPr>
              <a:t>     </a:t>
            </a:r>
            <a:r>
              <a:rPr lang="en-US" sz="800" dirty="0" err="1">
                <a:solidFill>
                  <a:schemeClr val="tx2"/>
                </a:solidFill>
                <a:latin typeface="Courier New" panose="02070309020205020404" pitchFamily="49" charset="0"/>
                <a:cs typeface="Courier New" panose="02070309020205020404" pitchFamily="49" charset="0"/>
              </a:rPr>
              <a:t>bus_label</a:t>
            </a:r>
            <a:r>
              <a:rPr lang="en-US" sz="800" dirty="0">
                <a:solidFill>
                  <a:schemeClr val="tx2"/>
                </a:solidFill>
                <a:latin typeface="Courier New" panose="02070309020205020404" pitchFamily="49" charset="0"/>
                <a:cs typeface="Courier New" panose="02070309020205020404" pitchFamily="49" charset="0"/>
              </a:rPr>
              <a:t>     U3.VDD1</a:t>
            </a:r>
          </a:p>
          <a:p>
            <a:r>
              <a:rPr lang="en-US" sz="800" dirty="0">
                <a:solidFill>
                  <a:schemeClr val="tx2"/>
                </a:solidFill>
                <a:latin typeface="Courier New" panose="02070309020205020404" pitchFamily="49" charset="0"/>
                <a:cs typeface="Courier New" panose="02070309020205020404" pitchFamily="49" charset="0"/>
              </a:rPr>
              <a:t>8  </a:t>
            </a:r>
            <a:r>
              <a:rPr lang="en-US" sz="800" dirty="0" err="1">
                <a:solidFill>
                  <a:schemeClr val="tx2"/>
                </a:solidFill>
                <a:latin typeface="Courier New" panose="02070309020205020404" pitchFamily="49" charset="0"/>
                <a:cs typeface="Courier New" panose="02070309020205020404" pitchFamily="49" charset="0"/>
              </a:rPr>
              <a:t>Pin_Rail</a:t>
            </a:r>
            <a:r>
              <a:rPr lang="en-US" sz="800" dirty="0">
                <a:solidFill>
                  <a:schemeClr val="tx2"/>
                </a:solidFill>
                <a:latin typeface="Courier New" panose="02070309020205020404" pitchFamily="49" charset="0"/>
                <a:cs typeface="Courier New" panose="02070309020205020404" pitchFamily="49" charset="0"/>
              </a:rPr>
              <a:t>     </a:t>
            </a:r>
            <a:r>
              <a:rPr lang="en-US" sz="800" dirty="0" err="1">
                <a:solidFill>
                  <a:schemeClr val="tx2"/>
                </a:solidFill>
                <a:latin typeface="Courier New" panose="02070309020205020404" pitchFamily="49" charset="0"/>
                <a:cs typeface="Courier New" panose="02070309020205020404" pitchFamily="49" charset="0"/>
              </a:rPr>
              <a:t>signal_name</a:t>
            </a:r>
            <a:r>
              <a:rPr lang="en-US" sz="800" dirty="0">
                <a:solidFill>
                  <a:schemeClr val="tx2"/>
                </a:solidFill>
                <a:latin typeface="Courier New" panose="02070309020205020404" pitchFamily="49" charset="0"/>
                <a:cs typeface="Courier New" panose="02070309020205020404" pitchFamily="49" charset="0"/>
              </a:rPr>
              <a:t>   U3.VSS </a:t>
            </a:r>
          </a:p>
          <a:p>
            <a:r>
              <a:rPr lang="en-US" sz="800" dirty="0">
                <a:solidFill>
                  <a:schemeClr val="tx2"/>
                </a:solidFill>
                <a:latin typeface="Courier New" panose="02070309020205020404" pitchFamily="49" charset="0"/>
                <a:cs typeface="Courier New" panose="02070309020205020404" pitchFamily="49" charset="0"/>
              </a:rPr>
              <a:t>[End EMD Model]</a:t>
            </a:r>
          </a:p>
          <a:p>
            <a:endParaRPr lang="en-US" sz="800" dirty="0">
              <a:solidFill>
                <a:schemeClr val="tx2"/>
              </a:solidFill>
              <a:latin typeface="Courier New" panose="02070309020205020404" pitchFamily="49" charset="0"/>
              <a:cs typeface="Courier New" panose="02070309020205020404" pitchFamily="49" charset="0"/>
            </a:endParaRPr>
          </a:p>
          <a:p>
            <a:r>
              <a:rPr lang="en-US" sz="800" dirty="0">
                <a:solidFill>
                  <a:schemeClr val="tx2"/>
                </a:solidFill>
                <a:latin typeface="Courier New" panose="02070309020205020404" pitchFamily="49" charset="0"/>
                <a:cs typeface="Courier New" panose="02070309020205020404" pitchFamily="49" charset="0"/>
              </a:rPr>
              <a:t>[EMD Model]     BA07</a:t>
            </a:r>
          </a:p>
          <a:p>
            <a:r>
              <a:rPr lang="en-US" sz="800" dirty="0" err="1">
                <a:solidFill>
                  <a:schemeClr val="tx2"/>
                </a:solidFill>
                <a:latin typeface="Courier New" panose="02070309020205020404" pitchFamily="49" charset="0"/>
                <a:cs typeface="Courier New" panose="02070309020205020404" pitchFamily="49" charset="0"/>
              </a:rPr>
              <a:t>File_IBIS</a:t>
            </a:r>
            <a:r>
              <a:rPr lang="en-US" sz="800" dirty="0">
                <a:solidFill>
                  <a:schemeClr val="tx2"/>
                </a:solidFill>
                <a:latin typeface="Courier New" panose="02070309020205020404" pitchFamily="49" charset="0"/>
                <a:cs typeface="Courier New" panose="02070309020205020404" pitchFamily="49" charset="0"/>
              </a:rPr>
              <a:t>-ISS   A07.iss       BA07</a:t>
            </a:r>
          </a:p>
          <a:p>
            <a:r>
              <a:rPr lang="en-US" sz="800" dirty="0" err="1">
                <a:solidFill>
                  <a:schemeClr val="tx2"/>
                </a:solidFill>
                <a:latin typeface="Courier New" panose="02070309020205020404" pitchFamily="49" charset="0"/>
                <a:cs typeface="Courier New" panose="02070309020205020404" pitchFamily="49" charset="0"/>
              </a:rPr>
              <a:t>Number_of_terminals</a:t>
            </a:r>
            <a:r>
              <a:rPr lang="en-US" sz="800" dirty="0">
                <a:solidFill>
                  <a:schemeClr val="tx2"/>
                </a:solidFill>
                <a:latin typeface="Courier New" panose="02070309020205020404" pitchFamily="49" charset="0"/>
                <a:cs typeface="Courier New" panose="02070309020205020404" pitchFamily="49" charset="0"/>
              </a:rPr>
              <a:t> = 16</a:t>
            </a:r>
          </a:p>
          <a:p>
            <a:r>
              <a:rPr lang="en-US" sz="800" dirty="0">
                <a:solidFill>
                  <a:schemeClr val="tx2"/>
                </a:solidFill>
                <a:latin typeface="Courier New" panose="02070309020205020404" pitchFamily="49" charset="0"/>
                <a:cs typeface="Courier New" panose="02070309020205020404" pitchFamily="49" charset="0"/>
              </a:rPr>
              <a:t>1  </a:t>
            </a:r>
            <a:r>
              <a:rPr lang="en-US" sz="800" dirty="0" err="1">
                <a:solidFill>
                  <a:schemeClr val="tx2"/>
                </a:solidFill>
                <a:latin typeface="Courier New" panose="02070309020205020404" pitchFamily="49" charset="0"/>
                <a:cs typeface="Courier New" panose="02070309020205020404" pitchFamily="49" charset="0"/>
              </a:rPr>
              <a:t>Pin_I</a:t>
            </a:r>
            <a:r>
              <a:rPr lang="en-US" sz="800" dirty="0">
                <a:solidFill>
                  <a:schemeClr val="tx2"/>
                </a:solidFill>
                <a:latin typeface="Courier New" panose="02070309020205020404" pitchFamily="49" charset="0"/>
                <a:cs typeface="Courier New" panose="02070309020205020404" pitchFamily="49" charset="0"/>
              </a:rPr>
              <a:t>/O      </a:t>
            </a:r>
            <a:r>
              <a:rPr lang="en-US" sz="800" dirty="0" err="1">
                <a:solidFill>
                  <a:schemeClr val="tx2"/>
                </a:solidFill>
                <a:latin typeface="Courier New" panose="02070309020205020404" pitchFamily="49" charset="0"/>
                <a:cs typeface="Courier New" panose="02070309020205020404" pitchFamily="49" charset="0"/>
              </a:rPr>
              <a:t>pin_name</a:t>
            </a:r>
            <a:r>
              <a:rPr lang="en-US" sz="800" dirty="0">
                <a:solidFill>
                  <a:schemeClr val="tx2"/>
                </a:solidFill>
                <a:latin typeface="Courier New" panose="02070309020205020404" pitchFamily="49" charset="0"/>
                <a:cs typeface="Courier New" panose="02070309020205020404" pitchFamily="49" charset="0"/>
              </a:rPr>
              <a:t>      U3.B11    </a:t>
            </a:r>
          </a:p>
          <a:p>
            <a:r>
              <a:rPr lang="en-US" sz="800" dirty="0">
                <a:solidFill>
                  <a:schemeClr val="tx2"/>
                </a:solidFill>
                <a:latin typeface="Courier New" panose="02070309020205020404" pitchFamily="49" charset="0"/>
                <a:cs typeface="Courier New" panose="02070309020205020404" pitchFamily="49" charset="0"/>
              </a:rPr>
              <a:t>2  </a:t>
            </a:r>
            <a:r>
              <a:rPr lang="en-US" sz="800" dirty="0" err="1">
                <a:solidFill>
                  <a:schemeClr val="tx2"/>
                </a:solidFill>
                <a:latin typeface="Courier New" panose="02070309020205020404" pitchFamily="49" charset="0"/>
                <a:cs typeface="Courier New" panose="02070309020205020404" pitchFamily="49" charset="0"/>
              </a:rPr>
              <a:t>Pin_Rail</a:t>
            </a:r>
            <a:r>
              <a:rPr lang="en-US" sz="800" dirty="0">
                <a:solidFill>
                  <a:schemeClr val="tx2"/>
                </a:solidFill>
                <a:latin typeface="Courier New" panose="02070309020205020404" pitchFamily="49" charset="0"/>
                <a:cs typeface="Courier New" panose="02070309020205020404" pitchFamily="49" charset="0"/>
              </a:rPr>
              <a:t>     </a:t>
            </a:r>
            <a:r>
              <a:rPr lang="en-US" sz="800" dirty="0" err="1">
                <a:solidFill>
                  <a:schemeClr val="tx2"/>
                </a:solidFill>
                <a:latin typeface="Courier New" panose="02070309020205020404" pitchFamily="49" charset="0"/>
                <a:cs typeface="Courier New" panose="02070309020205020404" pitchFamily="49" charset="0"/>
              </a:rPr>
              <a:t>bus_label</a:t>
            </a:r>
            <a:r>
              <a:rPr lang="en-US" sz="800" dirty="0">
                <a:solidFill>
                  <a:schemeClr val="tx2"/>
                </a:solidFill>
                <a:latin typeface="Courier New" panose="02070309020205020404" pitchFamily="49" charset="0"/>
                <a:cs typeface="Courier New" panose="02070309020205020404" pitchFamily="49" charset="0"/>
              </a:rPr>
              <a:t>     U3.VDD1   </a:t>
            </a:r>
          </a:p>
          <a:p>
            <a:r>
              <a:rPr lang="en-US" sz="800" dirty="0">
                <a:solidFill>
                  <a:schemeClr val="tx2"/>
                </a:solidFill>
                <a:latin typeface="Courier New" panose="02070309020205020404" pitchFamily="49" charset="0"/>
                <a:cs typeface="Courier New" panose="02070309020205020404" pitchFamily="49" charset="0"/>
              </a:rPr>
              <a:t>3  </a:t>
            </a:r>
            <a:r>
              <a:rPr lang="en-US" sz="800" dirty="0" err="1">
                <a:solidFill>
                  <a:schemeClr val="tx2"/>
                </a:solidFill>
                <a:latin typeface="Courier New" panose="02070309020205020404" pitchFamily="49" charset="0"/>
                <a:cs typeface="Courier New" panose="02070309020205020404" pitchFamily="49" charset="0"/>
              </a:rPr>
              <a:t>Pin_Rail</a:t>
            </a:r>
            <a:r>
              <a:rPr lang="en-US" sz="800" dirty="0">
                <a:solidFill>
                  <a:schemeClr val="tx2"/>
                </a:solidFill>
                <a:latin typeface="Courier New" panose="02070309020205020404" pitchFamily="49" charset="0"/>
                <a:cs typeface="Courier New" panose="02070309020205020404" pitchFamily="49" charset="0"/>
              </a:rPr>
              <a:t>     </a:t>
            </a:r>
            <a:r>
              <a:rPr lang="en-US" sz="800" dirty="0" err="1">
                <a:solidFill>
                  <a:schemeClr val="tx2"/>
                </a:solidFill>
                <a:latin typeface="Courier New" panose="02070309020205020404" pitchFamily="49" charset="0"/>
                <a:cs typeface="Courier New" panose="02070309020205020404" pitchFamily="49" charset="0"/>
              </a:rPr>
              <a:t>signal_name</a:t>
            </a:r>
            <a:r>
              <a:rPr lang="en-US" sz="800" dirty="0">
                <a:solidFill>
                  <a:schemeClr val="tx2"/>
                </a:solidFill>
                <a:latin typeface="Courier New" panose="02070309020205020404" pitchFamily="49" charset="0"/>
                <a:cs typeface="Courier New" panose="02070309020205020404" pitchFamily="49" charset="0"/>
              </a:rPr>
              <a:t>   U3.VSS</a:t>
            </a:r>
          </a:p>
          <a:p>
            <a:r>
              <a:rPr lang="en-US" sz="800" dirty="0">
                <a:solidFill>
                  <a:schemeClr val="tx2"/>
                </a:solidFill>
                <a:latin typeface="Courier New" panose="02070309020205020404" pitchFamily="49" charset="0"/>
                <a:cs typeface="Courier New" panose="02070309020205020404" pitchFamily="49" charset="0"/>
              </a:rPr>
              <a:t>4  </a:t>
            </a:r>
            <a:r>
              <a:rPr lang="en-US" sz="800" dirty="0" err="1">
                <a:solidFill>
                  <a:schemeClr val="tx2"/>
                </a:solidFill>
                <a:latin typeface="Courier New" panose="02070309020205020404" pitchFamily="49" charset="0"/>
                <a:cs typeface="Courier New" panose="02070309020205020404" pitchFamily="49" charset="0"/>
              </a:rPr>
              <a:t>Pin_I</a:t>
            </a:r>
            <a:r>
              <a:rPr lang="en-US" sz="800" dirty="0">
                <a:solidFill>
                  <a:schemeClr val="tx2"/>
                </a:solidFill>
                <a:latin typeface="Courier New" panose="02070309020205020404" pitchFamily="49" charset="0"/>
                <a:cs typeface="Courier New" panose="02070309020205020404" pitchFamily="49" charset="0"/>
              </a:rPr>
              <a:t>/O      </a:t>
            </a:r>
            <a:r>
              <a:rPr lang="en-US" sz="800" dirty="0" err="1">
                <a:solidFill>
                  <a:schemeClr val="tx2"/>
                </a:solidFill>
                <a:latin typeface="Courier New" panose="02070309020205020404" pitchFamily="49" charset="0"/>
                <a:cs typeface="Courier New" panose="02070309020205020404" pitchFamily="49" charset="0"/>
              </a:rPr>
              <a:t>pin_name</a:t>
            </a:r>
            <a:r>
              <a:rPr lang="en-US" sz="800" dirty="0">
                <a:solidFill>
                  <a:schemeClr val="tx2"/>
                </a:solidFill>
                <a:latin typeface="Courier New" panose="02070309020205020404" pitchFamily="49" charset="0"/>
                <a:cs typeface="Courier New" panose="02070309020205020404" pitchFamily="49" charset="0"/>
              </a:rPr>
              <a:t>      U4.M8    </a:t>
            </a:r>
          </a:p>
          <a:p>
            <a:r>
              <a:rPr lang="en-US" sz="800" dirty="0">
                <a:solidFill>
                  <a:schemeClr val="tx2"/>
                </a:solidFill>
                <a:latin typeface="Courier New" panose="02070309020205020404" pitchFamily="49" charset="0"/>
                <a:cs typeface="Courier New" panose="02070309020205020404" pitchFamily="49" charset="0"/>
              </a:rPr>
              <a:t>5  </a:t>
            </a:r>
            <a:r>
              <a:rPr lang="en-US" sz="800" dirty="0" err="1">
                <a:solidFill>
                  <a:schemeClr val="tx2"/>
                </a:solidFill>
                <a:latin typeface="Courier New" panose="02070309020205020404" pitchFamily="49" charset="0"/>
                <a:cs typeface="Courier New" panose="02070309020205020404" pitchFamily="49" charset="0"/>
              </a:rPr>
              <a:t>Pin_Rail</a:t>
            </a:r>
            <a:r>
              <a:rPr lang="en-US" sz="800" dirty="0">
                <a:solidFill>
                  <a:schemeClr val="tx2"/>
                </a:solidFill>
                <a:latin typeface="Courier New" panose="02070309020205020404" pitchFamily="49" charset="0"/>
                <a:cs typeface="Courier New" panose="02070309020205020404" pitchFamily="49" charset="0"/>
              </a:rPr>
              <a:t>     </a:t>
            </a:r>
            <a:r>
              <a:rPr lang="en-US" sz="800" dirty="0" err="1">
                <a:solidFill>
                  <a:schemeClr val="tx2"/>
                </a:solidFill>
                <a:latin typeface="Courier New" panose="02070309020205020404" pitchFamily="49" charset="0"/>
                <a:cs typeface="Courier New" panose="02070309020205020404" pitchFamily="49" charset="0"/>
              </a:rPr>
              <a:t>bus_label</a:t>
            </a:r>
            <a:r>
              <a:rPr lang="en-US" sz="800" dirty="0">
                <a:solidFill>
                  <a:schemeClr val="tx2"/>
                </a:solidFill>
                <a:latin typeface="Courier New" panose="02070309020205020404" pitchFamily="49" charset="0"/>
                <a:cs typeface="Courier New" panose="02070309020205020404" pitchFamily="49" charset="0"/>
              </a:rPr>
              <a:t>     U4.VDD1   </a:t>
            </a:r>
          </a:p>
          <a:p>
            <a:r>
              <a:rPr lang="en-US" sz="800" dirty="0">
                <a:solidFill>
                  <a:schemeClr val="tx2"/>
                </a:solidFill>
                <a:latin typeface="Courier New" panose="02070309020205020404" pitchFamily="49" charset="0"/>
                <a:cs typeface="Courier New" panose="02070309020205020404" pitchFamily="49" charset="0"/>
              </a:rPr>
              <a:t>6  </a:t>
            </a:r>
            <a:r>
              <a:rPr lang="en-US" sz="800" dirty="0" err="1">
                <a:solidFill>
                  <a:schemeClr val="tx2"/>
                </a:solidFill>
                <a:latin typeface="Courier New" panose="02070309020205020404" pitchFamily="49" charset="0"/>
                <a:cs typeface="Courier New" panose="02070309020205020404" pitchFamily="49" charset="0"/>
              </a:rPr>
              <a:t>Pin_Rail</a:t>
            </a:r>
            <a:r>
              <a:rPr lang="en-US" sz="800" dirty="0">
                <a:solidFill>
                  <a:schemeClr val="tx2"/>
                </a:solidFill>
                <a:latin typeface="Courier New" panose="02070309020205020404" pitchFamily="49" charset="0"/>
                <a:cs typeface="Courier New" panose="02070309020205020404" pitchFamily="49" charset="0"/>
              </a:rPr>
              <a:t>     </a:t>
            </a:r>
            <a:r>
              <a:rPr lang="en-US" sz="800" dirty="0" err="1">
                <a:solidFill>
                  <a:schemeClr val="tx2"/>
                </a:solidFill>
                <a:latin typeface="Courier New" panose="02070309020205020404" pitchFamily="49" charset="0"/>
                <a:cs typeface="Courier New" panose="02070309020205020404" pitchFamily="49" charset="0"/>
              </a:rPr>
              <a:t>signal_name</a:t>
            </a:r>
            <a:r>
              <a:rPr lang="en-US" sz="800" dirty="0">
                <a:solidFill>
                  <a:schemeClr val="tx2"/>
                </a:solidFill>
                <a:latin typeface="Courier New" panose="02070309020205020404" pitchFamily="49" charset="0"/>
                <a:cs typeface="Courier New" panose="02070309020205020404" pitchFamily="49" charset="0"/>
              </a:rPr>
              <a:t>   U4.VSS</a:t>
            </a:r>
          </a:p>
          <a:p>
            <a:r>
              <a:rPr lang="en-US" sz="800" dirty="0">
                <a:solidFill>
                  <a:schemeClr val="tx2"/>
                </a:solidFill>
                <a:latin typeface="Courier New" panose="02070309020205020404" pitchFamily="49" charset="0"/>
                <a:cs typeface="Courier New" panose="02070309020205020404" pitchFamily="49" charset="0"/>
              </a:rPr>
              <a:t>7  </a:t>
            </a:r>
            <a:r>
              <a:rPr lang="en-US" sz="800" dirty="0" err="1">
                <a:solidFill>
                  <a:schemeClr val="tx2"/>
                </a:solidFill>
                <a:latin typeface="Courier New" panose="02070309020205020404" pitchFamily="49" charset="0"/>
                <a:cs typeface="Courier New" panose="02070309020205020404" pitchFamily="49" charset="0"/>
              </a:rPr>
              <a:t>Pin_I</a:t>
            </a:r>
            <a:r>
              <a:rPr lang="en-US" sz="800" dirty="0">
                <a:solidFill>
                  <a:schemeClr val="tx2"/>
                </a:solidFill>
                <a:latin typeface="Courier New" panose="02070309020205020404" pitchFamily="49" charset="0"/>
                <a:cs typeface="Courier New" panose="02070309020205020404" pitchFamily="49" charset="0"/>
              </a:rPr>
              <a:t>/O      </a:t>
            </a:r>
            <a:r>
              <a:rPr lang="en-US" sz="800" dirty="0" err="1">
                <a:solidFill>
                  <a:schemeClr val="tx2"/>
                </a:solidFill>
                <a:latin typeface="Courier New" panose="02070309020205020404" pitchFamily="49" charset="0"/>
                <a:cs typeface="Courier New" panose="02070309020205020404" pitchFamily="49" charset="0"/>
              </a:rPr>
              <a:t>pin_name</a:t>
            </a:r>
            <a:r>
              <a:rPr lang="en-US" sz="800" dirty="0">
                <a:solidFill>
                  <a:schemeClr val="tx2"/>
                </a:solidFill>
                <a:latin typeface="Courier New" panose="02070309020205020404" pitchFamily="49" charset="0"/>
                <a:cs typeface="Courier New" panose="02070309020205020404" pitchFamily="49" charset="0"/>
              </a:rPr>
              <a:t>      U5.M8    </a:t>
            </a:r>
          </a:p>
          <a:p>
            <a:r>
              <a:rPr lang="en-US" sz="800" dirty="0">
                <a:solidFill>
                  <a:schemeClr val="tx2"/>
                </a:solidFill>
                <a:latin typeface="Courier New" panose="02070309020205020404" pitchFamily="49" charset="0"/>
                <a:cs typeface="Courier New" panose="02070309020205020404" pitchFamily="49" charset="0"/>
              </a:rPr>
              <a:t>8  </a:t>
            </a:r>
            <a:r>
              <a:rPr lang="en-US" sz="800" dirty="0" err="1">
                <a:solidFill>
                  <a:schemeClr val="tx2"/>
                </a:solidFill>
                <a:latin typeface="Courier New" panose="02070309020205020404" pitchFamily="49" charset="0"/>
                <a:cs typeface="Courier New" panose="02070309020205020404" pitchFamily="49" charset="0"/>
              </a:rPr>
              <a:t>Pin_Rail</a:t>
            </a:r>
            <a:r>
              <a:rPr lang="en-US" sz="800" dirty="0">
                <a:solidFill>
                  <a:schemeClr val="tx2"/>
                </a:solidFill>
                <a:latin typeface="Courier New" panose="02070309020205020404" pitchFamily="49" charset="0"/>
                <a:cs typeface="Courier New" panose="02070309020205020404" pitchFamily="49" charset="0"/>
              </a:rPr>
              <a:t>     </a:t>
            </a:r>
            <a:r>
              <a:rPr lang="en-US" sz="800" dirty="0" err="1">
                <a:solidFill>
                  <a:schemeClr val="tx2"/>
                </a:solidFill>
                <a:latin typeface="Courier New" panose="02070309020205020404" pitchFamily="49" charset="0"/>
                <a:cs typeface="Courier New" panose="02070309020205020404" pitchFamily="49" charset="0"/>
              </a:rPr>
              <a:t>bus_label</a:t>
            </a:r>
            <a:r>
              <a:rPr lang="en-US" sz="800" dirty="0">
                <a:solidFill>
                  <a:schemeClr val="tx2"/>
                </a:solidFill>
                <a:latin typeface="Courier New" panose="02070309020205020404" pitchFamily="49" charset="0"/>
                <a:cs typeface="Courier New" panose="02070309020205020404" pitchFamily="49" charset="0"/>
              </a:rPr>
              <a:t>     U5.VDD1   </a:t>
            </a:r>
          </a:p>
          <a:p>
            <a:r>
              <a:rPr lang="en-US" sz="800" dirty="0">
                <a:solidFill>
                  <a:schemeClr val="tx2"/>
                </a:solidFill>
                <a:latin typeface="Courier New" panose="02070309020205020404" pitchFamily="49" charset="0"/>
                <a:cs typeface="Courier New" panose="02070309020205020404" pitchFamily="49" charset="0"/>
              </a:rPr>
              <a:t>9  </a:t>
            </a:r>
            <a:r>
              <a:rPr lang="en-US" sz="800" dirty="0" err="1">
                <a:solidFill>
                  <a:schemeClr val="tx2"/>
                </a:solidFill>
                <a:latin typeface="Courier New" panose="02070309020205020404" pitchFamily="49" charset="0"/>
                <a:cs typeface="Courier New" panose="02070309020205020404" pitchFamily="49" charset="0"/>
              </a:rPr>
              <a:t>Pin_Rail</a:t>
            </a:r>
            <a:r>
              <a:rPr lang="en-US" sz="800" dirty="0">
                <a:solidFill>
                  <a:schemeClr val="tx2"/>
                </a:solidFill>
                <a:latin typeface="Courier New" panose="02070309020205020404" pitchFamily="49" charset="0"/>
                <a:cs typeface="Courier New" panose="02070309020205020404" pitchFamily="49" charset="0"/>
              </a:rPr>
              <a:t>     </a:t>
            </a:r>
            <a:r>
              <a:rPr lang="en-US" sz="800" dirty="0" err="1">
                <a:solidFill>
                  <a:schemeClr val="tx2"/>
                </a:solidFill>
                <a:latin typeface="Courier New" panose="02070309020205020404" pitchFamily="49" charset="0"/>
                <a:cs typeface="Courier New" panose="02070309020205020404" pitchFamily="49" charset="0"/>
              </a:rPr>
              <a:t>signal_name</a:t>
            </a:r>
            <a:r>
              <a:rPr lang="en-US" sz="800" dirty="0">
                <a:solidFill>
                  <a:schemeClr val="tx2"/>
                </a:solidFill>
                <a:latin typeface="Courier New" panose="02070309020205020404" pitchFamily="49" charset="0"/>
                <a:cs typeface="Courier New" panose="02070309020205020404" pitchFamily="49" charset="0"/>
              </a:rPr>
              <a:t>   U5.VSS</a:t>
            </a:r>
          </a:p>
          <a:p>
            <a:r>
              <a:rPr lang="en-US" sz="800" dirty="0">
                <a:solidFill>
                  <a:schemeClr val="tx2"/>
                </a:solidFill>
                <a:latin typeface="Courier New" panose="02070309020205020404" pitchFamily="49" charset="0"/>
                <a:cs typeface="Courier New" panose="02070309020205020404" pitchFamily="49" charset="0"/>
              </a:rPr>
              <a:t>10 </a:t>
            </a:r>
            <a:r>
              <a:rPr lang="en-US" sz="800" dirty="0" err="1">
                <a:solidFill>
                  <a:schemeClr val="tx2"/>
                </a:solidFill>
                <a:latin typeface="Courier New" panose="02070309020205020404" pitchFamily="49" charset="0"/>
                <a:cs typeface="Courier New" panose="02070309020205020404" pitchFamily="49" charset="0"/>
              </a:rPr>
              <a:t>Pin_I</a:t>
            </a:r>
            <a:r>
              <a:rPr lang="en-US" sz="800" dirty="0">
                <a:solidFill>
                  <a:schemeClr val="tx2"/>
                </a:solidFill>
                <a:latin typeface="Courier New" panose="02070309020205020404" pitchFamily="49" charset="0"/>
                <a:cs typeface="Courier New" panose="02070309020205020404" pitchFamily="49" charset="0"/>
              </a:rPr>
              <a:t>/O      </a:t>
            </a:r>
            <a:r>
              <a:rPr lang="en-US" sz="800" dirty="0" err="1">
                <a:solidFill>
                  <a:schemeClr val="tx2"/>
                </a:solidFill>
                <a:latin typeface="Courier New" panose="02070309020205020404" pitchFamily="49" charset="0"/>
                <a:cs typeface="Courier New" panose="02070309020205020404" pitchFamily="49" charset="0"/>
              </a:rPr>
              <a:t>pin_name</a:t>
            </a:r>
            <a:r>
              <a:rPr lang="en-US" sz="800" dirty="0">
                <a:solidFill>
                  <a:schemeClr val="tx2"/>
                </a:solidFill>
                <a:latin typeface="Courier New" panose="02070309020205020404" pitchFamily="49" charset="0"/>
                <a:cs typeface="Courier New" panose="02070309020205020404" pitchFamily="49" charset="0"/>
              </a:rPr>
              <a:t>      U7.M8    </a:t>
            </a:r>
          </a:p>
          <a:p>
            <a:r>
              <a:rPr lang="en-US" sz="800" dirty="0">
                <a:solidFill>
                  <a:schemeClr val="tx2"/>
                </a:solidFill>
                <a:latin typeface="Courier New" panose="02070309020205020404" pitchFamily="49" charset="0"/>
                <a:cs typeface="Courier New" panose="02070309020205020404" pitchFamily="49" charset="0"/>
              </a:rPr>
              <a:t>11 </a:t>
            </a:r>
            <a:r>
              <a:rPr lang="en-US" sz="800" dirty="0" err="1">
                <a:solidFill>
                  <a:schemeClr val="tx2"/>
                </a:solidFill>
                <a:latin typeface="Courier New" panose="02070309020205020404" pitchFamily="49" charset="0"/>
                <a:cs typeface="Courier New" panose="02070309020205020404" pitchFamily="49" charset="0"/>
              </a:rPr>
              <a:t>Pin_Rail</a:t>
            </a:r>
            <a:r>
              <a:rPr lang="en-US" sz="800" dirty="0">
                <a:solidFill>
                  <a:schemeClr val="tx2"/>
                </a:solidFill>
                <a:latin typeface="Courier New" panose="02070309020205020404" pitchFamily="49" charset="0"/>
                <a:cs typeface="Courier New" panose="02070309020205020404" pitchFamily="49" charset="0"/>
              </a:rPr>
              <a:t>     </a:t>
            </a:r>
            <a:r>
              <a:rPr lang="en-US" sz="800" dirty="0" err="1">
                <a:solidFill>
                  <a:schemeClr val="tx2"/>
                </a:solidFill>
                <a:latin typeface="Courier New" panose="02070309020205020404" pitchFamily="49" charset="0"/>
                <a:cs typeface="Courier New" panose="02070309020205020404" pitchFamily="49" charset="0"/>
              </a:rPr>
              <a:t>bus_label</a:t>
            </a:r>
            <a:r>
              <a:rPr lang="en-US" sz="800" dirty="0">
                <a:solidFill>
                  <a:schemeClr val="tx2"/>
                </a:solidFill>
                <a:latin typeface="Courier New" panose="02070309020205020404" pitchFamily="49" charset="0"/>
                <a:cs typeface="Courier New" panose="02070309020205020404" pitchFamily="49" charset="0"/>
              </a:rPr>
              <a:t>     U7.VDD1   </a:t>
            </a:r>
          </a:p>
          <a:p>
            <a:r>
              <a:rPr lang="en-US" sz="800" dirty="0">
                <a:solidFill>
                  <a:schemeClr val="tx2"/>
                </a:solidFill>
                <a:latin typeface="Courier New" panose="02070309020205020404" pitchFamily="49" charset="0"/>
                <a:cs typeface="Courier New" panose="02070309020205020404" pitchFamily="49" charset="0"/>
              </a:rPr>
              <a:t>12 </a:t>
            </a:r>
            <a:r>
              <a:rPr lang="en-US" sz="800" dirty="0" err="1">
                <a:solidFill>
                  <a:schemeClr val="tx2"/>
                </a:solidFill>
                <a:latin typeface="Courier New" panose="02070309020205020404" pitchFamily="49" charset="0"/>
                <a:cs typeface="Courier New" panose="02070309020205020404" pitchFamily="49" charset="0"/>
              </a:rPr>
              <a:t>Pin_Rail</a:t>
            </a:r>
            <a:r>
              <a:rPr lang="en-US" sz="800" dirty="0">
                <a:solidFill>
                  <a:schemeClr val="tx2"/>
                </a:solidFill>
                <a:latin typeface="Courier New" panose="02070309020205020404" pitchFamily="49" charset="0"/>
                <a:cs typeface="Courier New" panose="02070309020205020404" pitchFamily="49" charset="0"/>
              </a:rPr>
              <a:t>     </a:t>
            </a:r>
            <a:r>
              <a:rPr lang="en-US" sz="800" dirty="0" err="1">
                <a:solidFill>
                  <a:schemeClr val="tx2"/>
                </a:solidFill>
                <a:latin typeface="Courier New" panose="02070309020205020404" pitchFamily="49" charset="0"/>
                <a:cs typeface="Courier New" panose="02070309020205020404" pitchFamily="49" charset="0"/>
              </a:rPr>
              <a:t>signal_name</a:t>
            </a:r>
            <a:r>
              <a:rPr lang="en-US" sz="800" dirty="0">
                <a:solidFill>
                  <a:schemeClr val="tx2"/>
                </a:solidFill>
                <a:latin typeface="Courier New" panose="02070309020205020404" pitchFamily="49" charset="0"/>
                <a:cs typeface="Courier New" panose="02070309020205020404" pitchFamily="49" charset="0"/>
              </a:rPr>
              <a:t>   U7.VSS</a:t>
            </a:r>
          </a:p>
          <a:p>
            <a:r>
              <a:rPr lang="en-US" sz="800" dirty="0">
                <a:solidFill>
                  <a:schemeClr val="tx2"/>
                </a:solidFill>
                <a:latin typeface="Courier New" panose="02070309020205020404" pitchFamily="49" charset="0"/>
                <a:cs typeface="Courier New" panose="02070309020205020404" pitchFamily="49" charset="0"/>
              </a:rPr>
              <a:t>13 </a:t>
            </a:r>
            <a:r>
              <a:rPr lang="en-US" sz="800" dirty="0" err="1">
                <a:solidFill>
                  <a:schemeClr val="tx2"/>
                </a:solidFill>
                <a:latin typeface="Courier New" panose="02070309020205020404" pitchFamily="49" charset="0"/>
                <a:cs typeface="Courier New" panose="02070309020205020404" pitchFamily="49" charset="0"/>
              </a:rPr>
              <a:t>Pin_I</a:t>
            </a:r>
            <a:r>
              <a:rPr lang="en-US" sz="800" dirty="0">
                <a:solidFill>
                  <a:schemeClr val="tx2"/>
                </a:solidFill>
                <a:latin typeface="Courier New" panose="02070309020205020404" pitchFamily="49" charset="0"/>
                <a:cs typeface="Courier New" panose="02070309020205020404" pitchFamily="49" charset="0"/>
              </a:rPr>
              <a:t>/O      </a:t>
            </a:r>
            <a:r>
              <a:rPr lang="en-US" sz="800" dirty="0" err="1">
                <a:solidFill>
                  <a:schemeClr val="tx2"/>
                </a:solidFill>
                <a:latin typeface="Courier New" panose="02070309020205020404" pitchFamily="49" charset="0"/>
                <a:cs typeface="Courier New" panose="02070309020205020404" pitchFamily="49" charset="0"/>
              </a:rPr>
              <a:t>pin_name</a:t>
            </a:r>
            <a:r>
              <a:rPr lang="en-US" sz="800" dirty="0">
                <a:solidFill>
                  <a:schemeClr val="tx2"/>
                </a:solidFill>
                <a:latin typeface="Courier New" panose="02070309020205020404" pitchFamily="49" charset="0"/>
                <a:cs typeface="Courier New" panose="02070309020205020404" pitchFamily="49" charset="0"/>
              </a:rPr>
              <a:t>      U8.M8    </a:t>
            </a:r>
          </a:p>
          <a:p>
            <a:r>
              <a:rPr lang="en-US" sz="800" dirty="0">
                <a:solidFill>
                  <a:schemeClr val="tx2"/>
                </a:solidFill>
                <a:latin typeface="Courier New" panose="02070309020205020404" pitchFamily="49" charset="0"/>
                <a:cs typeface="Courier New" panose="02070309020205020404" pitchFamily="49" charset="0"/>
              </a:rPr>
              <a:t>14 </a:t>
            </a:r>
            <a:r>
              <a:rPr lang="en-US" sz="800" dirty="0" err="1">
                <a:solidFill>
                  <a:schemeClr val="tx2"/>
                </a:solidFill>
                <a:latin typeface="Courier New" panose="02070309020205020404" pitchFamily="49" charset="0"/>
                <a:cs typeface="Courier New" panose="02070309020205020404" pitchFamily="49" charset="0"/>
              </a:rPr>
              <a:t>Pin_Rail</a:t>
            </a:r>
            <a:r>
              <a:rPr lang="en-US" sz="800" dirty="0">
                <a:solidFill>
                  <a:schemeClr val="tx2"/>
                </a:solidFill>
                <a:latin typeface="Courier New" panose="02070309020205020404" pitchFamily="49" charset="0"/>
                <a:cs typeface="Courier New" panose="02070309020205020404" pitchFamily="49" charset="0"/>
              </a:rPr>
              <a:t>     </a:t>
            </a:r>
            <a:r>
              <a:rPr lang="en-US" sz="800" dirty="0" err="1">
                <a:solidFill>
                  <a:schemeClr val="tx2"/>
                </a:solidFill>
                <a:latin typeface="Courier New" panose="02070309020205020404" pitchFamily="49" charset="0"/>
                <a:cs typeface="Courier New" panose="02070309020205020404" pitchFamily="49" charset="0"/>
              </a:rPr>
              <a:t>bus_label</a:t>
            </a:r>
            <a:r>
              <a:rPr lang="en-US" sz="800" dirty="0">
                <a:solidFill>
                  <a:schemeClr val="tx2"/>
                </a:solidFill>
                <a:latin typeface="Courier New" panose="02070309020205020404" pitchFamily="49" charset="0"/>
                <a:cs typeface="Courier New" panose="02070309020205020404" pitchFamily="49" charset="0"/>
              </a:rPr>
              <a:t>     U8.VDD1   </a:t>
            </a:r>
          </a:p>
          <a:p>
            <a:r>
              <a:rPr lang="en-US" sz="800" dirty="0">
                <a:solidFill>
                  <a:schemeClr val="tx2"/>
                </a:solidFill>
                <a:latin typeface="Courier New" panose="02070309020205020404" pitchFamily="49" charset="0"/>
                <a:cs typeface="Courier New" panose="02070309020205020404" pitchFamily="49" charset="0"/>
              </a:rPr>
              <a:t>15 </a:t>
            </a:r>
            <a:r>
              <a:rPr lang="en-US" sz="800" dirty="0" err="1">
                <a:solidFill>
                  <a:schemeClr val="tx2"/>
                </a:solidFill>
                <a:latin typeface="Courier New" panose="02070309020205020404" pitchFamily="49" charset="0"/>
                <a:cs typeface="Courier New" panose="02070309020205020404" pitchFamily="49" charset="0"/>
              </a:rPr>
              <a:t>Pin_Rail</a:t>
            </a:r>
            <a:r>
              <a:rPr lang="en-US" sz="800" dirty="0">
                <a:solidFill>
                  <a:schemeClr val="tx2"/>
                </a:solidFill>
                <a:latin typeface="Courier New" panose="02070309020205020404" pitchFamily="49" charset="0"/>
                <a:cs typeface="Courier New" panose="02070309020205020404" pitchFamily="49" charset="0"/>
              </a:rPr>
              <a:t>     </a:t>
            </a:r>
            <a:r>
              <a:rPr lang="en-US" sz="800" dirty="0" err="1">
                <a:solidFill>
                  <a:schemeClr val="tx2"/>
                </a:solidFill>
                <a:latin typeface="Courier New" panose="02070309020205020404" pitchFamily="49" charset="0"/>
                <a:cs typeface="Courier New" panose="02070309020205020404" pitchFamily="49" charset="0"/>
              </a:rPr>
              <a:t>signal_name</a:t>
            </a:r>
            <a:r>
              <a:rPr lang="en-US" sz="800" dirty="0">
                <a:solidFill>
                  <a:schemeClr val="tx2"/>
                </a:solidFill>
                <a:latin typeface="Courier New" panose="02070309020205020404" pitchFamily="49" charset="0"/>
                <a:cs typeface="Courier New" panose="02070309020205020404" pitchFamily="49" charset="0"/>
              </a:rPr>
              <a:t>   U8.VSS</a:t>
            </a:r>
          </a:p>
          <a:p>
            <a:r>
              <a:rPr lang="en-US" sz="800" dirty="0">
                <a:solidFill>
                  <a:schemeClr val="tx2"/>
                </a:solidFill>
                <a:latin typeface="Courier New" panose="02070309020205020404" pitchFamily="49" charset="0"/>
                <a:cs typeface="Courier New" panose="02070309020205020404" pitchFamily="49" charset="0"/>
              </a:rPr>
              <a:t>16 </a:t>
            </a:r>
            <a:r>
              <a:rPr lang="en-US" sz="800" dirty="0" err="1">
                <a:solidFill>
                  <a:schemeClr val="tx2"/>
                </a:solidFill>
                <a:latin typeface="Courier New" panose="02070309020205020404" pitchFamily="49" charset="0"/>
                <a:cs typeface="Courier New" panose="02070309020205020404" pitchFamily="49" charset="0"/>
              </a:rPr>
              <a:t>Pin_I</a:t>
            </a:r>
            <a:r>
              <a:rPr lang="en-US" sz="800" dirty="0">
                <a:solidFill>
                  <a:schemeClr val="tx2"/>
                </a:solidFill>
                <a:latin typeface="Courier New" panose="02070309020205020404" pitchFamily="49" charset="0"/>
                <a:cs typeface="Courier New" panose="02070309020205020404" pitchFamily="49" charset="0"/>
              </a:rPr>
              <a:t>/O      </a:t>
            </a:r>
            <a:r>
              <a:rPr lang="en-US" sz="800" dirty="0" err="1">
                <a:solidFill>
                  <a:schemeClr val="tx2"/>
                </a:solidFill>
                <a:latin typeface="Courier New" panose="02070309020205020404" pitchFamily="49" charset="0"/>
                <a:cs typeface="Courier New" panose="02070309020205020404" pitchFamily="49" charset="0"/>
              </a:rPr>
              <a:t>pin_name</a:t>
            </a:r>
            <a:r>
              <a:rPr lang="en-US" sz="800" dirty="0">
                <a:solidFill>
                  <a:schemeClr val="tx2"/>
                </a:solidFill>
                <a:latin typeface="Courier New" panose="02070309020205020404" pitchFamily="49" charset="0"/>
                <a:cs typeface="Courier New" panose="02070309020205020404" pitchFamily="49" charset="0"/>
              </a:rPr>
              <a:t>      RN13.7</a:t>
            </a:r>
          </a:p>
          <a:p>
            <a:r>
              <a:rPr lang="en-US" sz="800" dirty="0">
                <a:solidFill>
                  <a:schemeClr val="tx2"/>
                </a:solidFill>
                <a:latin typeface="Courier New" panose="02070309020205020404" pitchFamily="49" charset="0"/>
                <a:cs typeface="Courier New" panose="02070309020205020404" pitchFamily="49" charset="0"/>
              </a:rPr>
              <a:t>17 </a:t>
            </a:r>
            <a:r>
              <a:rPr lang="en-US" sz="800" dirty="0" err="1">
                <a:solidFill>
                  <a:schemeClr val="tx2"/>
                </a:solidFill>
                <a:latin typeface="Courier New" panose="02070309020205020404" pitchFamily="49" charset="0"/>
                <a:cs typeface="Courier New" panose="02070309020205020404" pitchFamily="49" charset="0"/>
              </a:rPr>
              <a:t>Pin_Rail</a:t>
            </a:r>
            <a:r>
              <a:rPr lang="en-US" sz="800" dirty="0">
                <a:solidFill>
                  <a:schemeClr val="tx2"/>
                </a:solidFill>
                <a:latin typeface="Courier New" panose="02070309020205020404" pitchFamily="49" charset="0"/>
                <a:cs typeface="Courier New" panose="02070309020205020404" pitchFamily="49" charset="0"/>
              </a:rPr>
              <a:t>     </a:t>
            </a:r>
            <a:r>
              <a:rPr lang="en-US" sz="800" dirty="0" err="1">
                <a:solidFill>
                  <a:schemeClr val="tx2"/>
                </a:solidFill>
                <a:latin typeface="Courier New" panose="02070309020205020404" pitchFamily="49" charset="0"/>
                <a:cs typeface="Courier New" panose="02070309020205020404" pitchFamily="49" charset="0"/>
              </a:rPr>
              <a:t>bus_label</a:t>
            </a:r>
            <a:r>
              <a:rPr lang="en-US" sz="800" dirty="0">
                <a:solidFill>
                  <a:schemeClr val="tx2"/>
                </a:solidFill>
                <a:latin typeface="Courier New" panose="02070309020205020404" pitchFamily="49" charset="0"/>
                <a:cs typeface="Courier New" panose="02070309020205020404" pitchFamily="49" charset="0"/>
              </a:rPr>
              <a:t>     VDD1</a:t>
            </a:r>
          </a:p>
          <a:p>
            <a:r>
              <a:rPr lang="en-US" sz="800" dirty="0">
                <a:solidFill>
                  <a:schemeClr val="tx2"/>
                </a:solidFill>
                <a:latin typeface="Courier New" panose="02070309020205020404" pitchFamily="49" charset="0"/>
                <a:cs typeface="Courier New" panose="02070309020205020404" pitchFamily="49" charset="0"/>
              </a:rPr>
              <a:t>18 </a:t>
            </a:r>
            <a:r>
              <a:rPr lang="en-US" sz="800" dirty="0" err="1">
                <a:solidFill>
                  <a:schemeClr val="tx2"/>
                </a:solidFill>
                <a:latin typeface="Courier New" panose="02070309020205020404" pitchFamily="49" charset="0"/>
                <a:cs typeface="Courier New" panose="02070309020205020404" pitchFamily="49" charset="0"/>
              </a:rPr>
              <a:t>Pin_Rail</a:t>
            </a:r>
            <a:r>
              <a:rPr lang="en-US" sz="800" dirty="0">
                <a:solidFill>
                  <a:schemeClr val="tx2"/>
                </a:solidFill>
                <a:latin typeface="Courier New" panose="02070309020205020404" pitchFamily="49" charset="0"/>
                <a:cs typeface="Courier New" panose="02070309020205020404" pitchFamily="49" charset="0"/>
              </a:rPr>
              <a:t>     </a:t>
            </a:r>
            <a:r>
              <a:rPr lang="en-US" sz="800" dirty="0" err="1">
                <a:solidFill>
                  <a:schemeClr val="tx2"/>
                </a:solidFill>
                <a:latin typeface="Courier New" panose="02070309020205020404" pitchFamily="49" charset="0"/>
                <a:cs typeface="Courier New" panose="02070309020205020404" pitchFamily="49" charset="0"/>
              </a:rPr>
              <a:t>pin_name</a:t>
            </a:r>
            <a:r>
              <a:rPr lang="en-US" sz="800" dirty="0">
                <a:solidFill>
                  <a:schemeClr val="tx2"/>
                </a:solidFill>
                <a:latin typeface="Courier New" panose="02070309020205020404" pitchFamily="49" charset="0"/>
                <a:cs typeface="Courier New" panose="02070309020205020404" pitchFamily="49" charset="0"/>
              </a:rPr>
              <a:t>      RN13.VTT</a:t>
            </a:r>
          </a:p>
          <a:p>
            <a:r>
              <a:rPr lang="en-US" sz="800" dirty="0">
                <a:solidFill>
                  <a:schemeClr val="tx2"/>
                </a:solidFill>
                <a:latin typeface="Courier New" panose="02070309020205020404" pitchFamily="49" charset="0"/>
                <a:cs typeface="Courier New" panose="02070309020205020404" pitchFamily="49" charset="0"/>
              </a:rPr>
              <a:t>19 </a:t>
            </a:r>
            <a:r>
              <a:rPr lang="en-US" sz="800" dirty="0" err="1">
                <a:solidFill>
                  <a:schemeClr val="tx2"/>
                </a:solidFill>
                <a:latin typeface="Courier New" panose="02070309020205020404" pitchFamily="49" charset="0"/>
                <a:cs typeface="Courier New" panose="02070309020205020404" pitchFamily="49" charset="0"/>
              </a:rPr>
              <a:t>Pin_Rail</a:t>
            </a:r>
            <a:r>
              <a:rPr lang="en-US" sz="800" dirty="0">
                <a:solidFill>
                  <a:schemeClr val="tx2"/>
                </a:solidFill>
                <a:latin typeface="Courier New" panose="02070309020205020404" pitchFamily="49" charset="0"/>
                <a:cs typeface="Courier New" panose="02070309020205020404" pitchFamily="49" charset="0"/>
              </a:rPr>
              <a:t>     </a:t>
            </a:r>
            <a:r>
              <a:rPr lang="en-US" sz="800" dirty="0" err="1">
                <a:solidFill>
                  <a:schemeClr val="tx2"/>
                </a:solidFill>
                <a:latin typeface="Courier New" panose="02070309020205020404" pitchFamily="49" charset="0"/>
                <a:cs typeface="Courier New" panose="02070309020205020404" pitchFamily="49" charset="0"/>
              </a:rPr>
              <a:t>signal_name</a:t>
            </a:r>
            <a:r>
              <a:rPr lang="en-US" sz="800" dirty="0">
                <a:solidFill>
                  <a:schemeClr val="tx2"/>
                </a:solidFill>
                <a:latin typeface="Courier New" panose="02070309020205020404" pitchFamily="49" charset="0"/>
                <a:cs typeface="Courier New" panose="02070309020205020404" pitchFamily="49" charset="0"/>
              </a:rPr>
              <a:t>   VSS</a:t>
            </a:r>
          </a:p>
          <a:p>
            <a:r>
              <a:rPr lang="en-US" sz="800" dirty="0">
                <a:solidFill>
                  <a:schemeClr val="tx2"/>
                </a:solidFill>
                <a:latin typeface="Courier New" panose="02070309020205020404" pitchFamily="49" charset="0"/>
                <a:cs typeface="Courier New" panose="02070309020205020404" pitchFamily="49" charset="0"/>
              </a:rPr>
              <a:t>[End EMD Model]</a:t>
            </a:r>
          </a:p>
          <a:p>
            <a:endParaRPr lang="en-US" sz="800" dirty="0">
              <a:solidFill>
                <a:schemeClr val="tx2"/>
              </a:solidFill>
              <a:latin typeface="Courier New" panose="02070309020205020404" pitchFamily="49" charset="0"/>
              <a:cs typeface="Courier New" panose="02070309020205020404" pitchFamily="49" charset="0"/>
            </a:endParaRPr>
          </a:p>
          <a:p>
            <a:r>
              <a:rPr lang="en-US" sz="800" dirty="0">
                <a:solidFill>
                  <a:schemeClr val="tx2"/>
                </a:solidFill>
                <a:latin typeface="Courier New" panose="02070309020205020404" pitchFamily="49" charset="0"/>
                <a:cs typeface="Courier New" panose="02070309020205020404" pitchFamily="49" charset="0"/>
              </a:rPr>
              <a:t>[End EMD Set]</a:t>
            </a:r>
            <a:endParaRPr lang="en-US" sz="1100" dirty="0">
              <a:solidFill>
                <a:schemeClr val="tx2"/>
              </a:solidFill>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35005831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301CB82D-2D17-4271-90AD-6B930483CEE3}"/>
              </a:ext>
            </a:extLst>
          </p:cNvPr>
          <p:cNvSpPr>
            <a:spLocks noGrp="1"/>
          </p:cNvSpPr>
          <p:nvPr>
            <p:ph type="dt" sz="half" idx="2"/>
          </p:nvPr>
        </p:nvSpPr>
        <p:spPr/>
        <p:txBody>
          <a:bodyPr/>
          <a:lstStyle/>
          <a:p>
            <a:r>
              <a:rPr lang="en-US"/>
              <a:t>|  </a:t>
            </a:r>
            <a:fld id="{F55C824C-5440-421F-B1ED-9166A1D48D51}" type="datetime4">
              <a:rPr lang="en-US" smtClean="0"/>
              <a:pPr/>
              <a:t>April 13, 2020</a:t>
            </a:fld>
            <a:endParaRPr dirty="0"/>
          </a:p>
        </p:txBody>
      </p:sp>
      <p:sp>
        <p:nvSpPr>
          <p:cNvPr id="4" name="Slide Number Placeholder 3">
            <a:extLst>
              <a:ext uri="{FF2B5EF4-FFF2-40B4-BE49-F238E27FC236}">
                <a16:creationId xmlns:a16="http://schemas.microsoft.com/office/drawing/2014/main" id="{BF6C97A4-1584-4946-8760-137501C01CEB}"/>
              </a:ext>
            </a:extLst>
          </p:cNvPr>
          <p:cNvSpPr>
            <a:spLocks noGrp="1"/>
          </p:cNvSpPr>
          <p:nvPr>
            <p:ph type="sldNum" sz="quarter" idx="4"/>
          </p:nvPr>
        </p:nvSpPr>
        <p:spPr/>
        <p:txBody>
          <a:bodyPr/>
          <a:lstStyle/>
          <a:p>
            <a:pPr algn="l"/>
            <a:fld id="{0D904593-1668-4B95-BA96-EF3EF43EDF4E}" type="slidenum">
              <a:rPr lang="en-US" smtClean="0"/>
              <a:pPr algn="l"/>
              <a:t>7</a:t>
            </a:fld>
            <a:endParaRPr lang="en-US" dirty="0"/>
          </a:p>
        </p:txBody>
      </p:sp>
      <p:sp>
        <p:nvSpPr>
          <p:cNvPr id="5" name="Footer Placeholder 4">
            <a:extLst>
              <a:ext uri="{FF2B5EF4-FFF2-40B4-BE49-F238E27FC236}">
                <a16:creationId xmlns:a16="http://schemas.microsoft.com/office/drawing/2014/main" id="{766FD37C-3573-4873-94E2-9959BA173F41}"/>
              </a:ext>
            </a:extLst>
          </p:cNvPr>
          <p:cNvSpPr>
            <a:spLocks noGrp="1"/>
          </p:cNvSpPr>
          <p:nvPr>
            <p:ph type="ftr" sz="quarter" idx="15"/>
          </p:nvPr>
        </p:nvSpPr>
        <p:spPr/>
        <p:txBody>
          <a:bodyPr/>
          <a:lstStyle/>
          <a:p>
            <a:r>
              <a:rPr lang="en-US"/>
              <a:t>|  Micron Confidential</a:t>
            </a:r>
            <a:endParaRPr lang="en-US" dirty="0"/>
          </a:p>
        </p:txBody>
      </p:sp>
      <p:sp>
        <p:nvSpPr>
          <p:cNvPr id="7" name="TextBox 6">
            <a:extLst>
              <a:ext uri="{FF2B5EF4-FFF2-40B4-BE49-F238E27FC236}">
                <a16:creationId xmlns:a16="http://schemas.microsoft.com/office/drawing/2014/main" id="{C2894DE6-E330-49CB-A4C6-F1F5FBC1BEED}"/>
              </a:ext>
            </a:extLst>
          </p:cNvPr>
          <p:cNvSpPr txBox="1"/>
          <p:nvPr/>
        </p:nvSpPr>
        <p:spPr>
          <a:xfrm>
            <a:off x="247338" y="0"/>
            <a:ext cx="11557416" cy="707886"/>
          </a:xfrm>
          <a:prstGeom prst="rect">
            <a:avLst/>
          </a:prstGeom>
          <a:noFill/>
        </p:spPr>
        <p:txBody>
          <a:bodyPr wrap="square" rtlCol="0">
            <a:spAutoFit/>
          </a:bodyPr>
          <a:lstStyle/>
          <a:p>
            <a:pPr algn="ctr"/>
            <a:r>
              <a:rPr lang="en-US" sz="2000" dirty="0">
                <a:solidFill>
                  <a:schemeClr val="tx2"/>
                </a:solidFill>
                <a:latin typeface="Segoe UI" panose="020B0502040204020203" pitchFamily="34" charset="0"/>
                <a:cs typeface="Segoe UI" panose="020B0502040204020203" pitchFamily="34" charset="0"/>
              </a:rPr>
              <a:t>EMD Syntax Example 3 (External Resistors, Separate A07, A07R, and POWER Models) </a:t>
            </a:r>
          </a:p>
          <a:p>
            <a:pPr algn="ctr"/>
            <a:r>
              <a:rPr lang="en-US" sz="2000" dirty="0">
                <a:solidFill>
                  <a:schemeClr val="tx2"/>
                </a:solidFill>
                <a:latin typeface="Segoe UI" panose="020B0502040204020203" pitchFamily="34" charset="0"/>
                <a:cs typeface="Segoe UI" panose="020B0502040204020203" pitchFamily="34" charset="0"/>
              </a:rPr>
              <a:t>Using DDR4 RDIMM Example</a:t>
            </a:r>
          </a:p>
        </p:txBody>
      </p:sp>
      <p:sp>
        <p:nvSpPr>
          <p:cNvPr id="8" name="TextBox 7">
            <a:extLst>
              <a:ext uri="{FF2B5EF4-FFF2-40B4-BE49-F238E27FC236}">
                <a16:creationId xmlns:a16="http://schemas.microsoft.com/office/drawing/2014/main" id="{96F52D8E-CB07-41FE-9439-30F6F8247AA3}"/>
              </a:ext>
            </a:extLst>
          </p:cNvPr>
          <p:cNvSpPr txBox="1"/>
          <p:nvPr/>
        </p:nvSpPr>
        <p:spPr>
          <a:xfrm>
            <a:off x="247338" y="625225"/>
            <a:ext cx="3642610" cy="6370975"/>
          </a:xfrm>
          <a:prstGeom prst="rect">
            <a:avLst/>
          </a:prstGeom>
          <a:noFill/>
        </p:spPr>
        <p:txBody>
          <a:bodyPr wrap="square" rtlCol="0">
            <a:spAutoFit/>
          </a:bodyPr>
          <a:lstStyle/>
          <a:p>
            <a:r>
              <a:rPr lang="en-US" sz="800" dirty="0">
                <a:solidFill>
                  <a:schemeClr val="tx2"/>
                </a:solidFill>
                <a:latin typeface="Courier New" panose="02070309020205020404" pitchFamily="49" charset="0"/>
                <a:cs typeface="Courier New" panose="02070309020205020404" pitchFamily="49" charset="0"/>
              </a:rPr>
              <a:t>[Begin EMD] DDR4_RDIMM</a:t>
            </a:r>
          </a:p>
          <a:p>
            <a:r>
              <a:rPr lang="en-US" sz="800" dirty="0">
                <a:solidFill>
                  <a:schemeClr val="tx2"/>
                </a:solidFill>
                <a:latin typeface="Courier New" panose="02070309020205020404" pitchFamily="49" charset="0"/>
                <a:cs typeface="Courier New" panose="02070309020205020404" pitchFamily="49" charset="0"/>
              </a:rPr>
              <a:t>[Number of EMD Pins] 4</a:t>
            </a:r>
          </a:p>
          <a:p>
            <a:r>
              <a:rPr lang="en-US" sz="800" dirty="0">
                <a:solidFill>
                  <a:schemeClr val="tx2"/>
                </a:solidFill>
                <a:latin typeface="Courier New" panose="02070309020205020404" pitchFamily="49" charset="0"/>
                <a:cs typeface="Courier New" panose="02070309020205020404" pitchFamily="49" charset="0"/>
              </a:rPr>
              <a:t>[EMD Pin List] </a:t>
            </a:r>
            <a:r>
              <a:rPr lang="en-US" sz="800" dirty="0" err="1">
                <a:solidFill>
                  <a:schemeClr val="tx2"/>
                </a:solidFill>
                <a:latin typeface="Courier New" panose="02070309020205020404" pitchFamily="49" charset="0"/>
                <a:cs typeface="Courier New" panose="02070309020205020404" pitchFamily="49" charset="0"/>
              </a:rPr>
              <a:t>signal_name</a:t>
            </a:r>
            <a:r>
              <a:rPr lang="en-US" sz="800" dirty="0">
                <a:solidFill>
                  <a:schemeClr val="tx2"/>
                </a:solidFill>
                <a:latin typeface="Courier New" panose="02070309020205020404" pitchFamily="49" charset="0"/>
                <a:cs typeface="Courier New" panose="02070309020205020404" pitchFamily="49" charset="0"/>
              </a:rPr>
              <a:t> </a:t>
            </a:r>
            <a:r>
              <a:rPr lang="en-US" sz="800" dirty="0" err="1">
                <a:solidFill>
                  <a:schemeClr val="tx2"/>
                </a:solidFill>
                <a:latin typeface="Courier New" panose="02070309020205020404" pitchFamily="49" charset="0"/>
                <a:cs typeface="Courier New" panose="02070309020205020404" pitchFamily="49" charset="0"/>
              </a:rPr>
              <a:t>signal_type</a:t>
            </a:r>
            <a:r>
              <a:rPr lang="en-US" sz="800" dirty="0">
                <a:solidFill>
                  <a:schemeClr val="tx2"/>
                </a:solidFill>
                <a:latin typeface="Courier New" panose="02070309020205020404" pitchFamily="49" charset="0"/>
                <a:cs typeface="Courier New" panose="02070309020205020404" pitchFamily="49" charset="0"/>
              </a:rPr>
              <a:t>  </a:t>
            </a:r>
            <a:r>
              <a:rPr lang="en-US" sz="800" dirty="0" err="1">
                <a:solidFill>
                  <a:schemeClr val="tx2"/>
                </a:solidFill>
                <a:latin typeface="Courier New" panose="02070309020205020404" pitchFamily="49" charset="0"/>
                <a:cs typeface="Courier New" panose="02070309020205020404" pitchFamily="49" charset="0"/>
              </a:rPr>
              <a:t>bus_label</a:t>
            </a:r>
            <a:endParaRPr lang="en-US" sz="800" dirty="0">
              <a:solidFill>
                <a:schemeClr val="tx2"/>
              </a:solidFill>
              <a:latin typeface="Courier New" panose="02070309020205020404" pitchFamily="49" charset="0"/>
              <a:cs typeface="Courier New" panose="02070309020205020404" pitchFamily="49" charset="0"/>
            </a:endParaRPr>
          </a:p>
          <a:p>
            <a:r>
              <a:rPr lang="es-US" sz="800" dirty="0">
                <a:solidFill>
                  <a:schemeClr val="tx2"/>
                </a:solidFill>
                <a:latin typeface="Courier New" panose="02070309020205020404" pitchFamily="49" charset="0"/>
                <a:cs typeface="Courier New" panose="02070309020205020404" pitchFamily="49" charset="0"/>
              </a:rPr>
              <a:t>203            VSS         GND</a:t>
            </a:r>
          </a:p>
          <a:p>
            <a:r>
              <a:rPr lang="es-US" sz="800" dirty="0">
                <a:solidFill>
                  <a:schemeClr val="tx2"/>
                </a:solidFill>
                <a:latin typeface="Courier New" panose="02070309020205020404" pitchFamily="49" charset="0"/>
                <a:cs typeface="Courier New" panose="02070309020205020404" pitchFamily="49" charset="0"/>
              </a:rPr>
              <a:t>211            A07         </a:t>
            </a:r>
            <a:endParaRPr lang="en-US" sz="800" dirty="0">
              <a:solidFill>
                <a:schemeClr val="tx2"/>
              </a:solidFill>
              <a:latin typeface="Courier New" panose="02070309020205020404" pitchFamily="49" charset="0"/>
              <a:cs typeface="Courier New" panose="02070309020205020404" pitchFamily="49" charset="0"/>
            </a:endParaRPr>
          </a:p>
          <a:p>
            <a:r>
              <a:rPr lang="en-US" sz="800" dirty="0">
                <a:solidFill>
                  <a:schemeClr val="tx2"/>
                </a:solidFill>
                <a:latin typeface="Courier New" panose="02070309020205020404" pitchFamily="49" charset="0"/>
                <a:cs typeface="Courier New" panose="02070309020205020404" pitchFamily="49" charset="0"/>
              </a:rPr>
              <a:t>212   </a:t>
            </a:r>
            <a:r>
              <a:rPr lang="es-US" sz="800" dirty="0">
                <a:solidFill>
                  <a:schemeClr val="tx2"/>
                </a:solidFill>
                <a:latin typeface="Courier New" panose="02070309020205020404" pitchFamily="49" charset="0"/>
                <a:cs typeface="Courier New" panose="02070309020205020404" pitchFamily="49" charset="0"/>
              </a:rPr>
              <a:t>         </a:t>
            </a:r>
            <a:r>
              <a:rPr lang="en-US" sz="800" dirty="0">
                <a:solidFill>
                  <a:schemeClr val="tx2"/>
                </a:solidFill>
                <a:latin typeface="Courier New" panose="02070309020205020404" pitchFamily="49" charset="0"/>
                <a:cs typeface="Courier New" panose="02070309020205020404" pitchFamily="49" charset="0"/>
              </a:rPr>
              <a:t>VDD         POWER        VDD1</a:t>
            </a:r>
          </a:p>
          <a:p>
            <a:r>
              <a:rPr lang="en-US" sz="800" dirty="0">
                <a:solidFill>
                  <a:schemeClr val="tx2"/>
                </a:solidFill>
                <a:latin typeface="Courier New" panose="02070309020205020404" pitchFamily="49" charset="0"/>
                <a:cs typeface="Courier New" panose="02070309020205020404" pitchFamily="49" charset="0"/>
              </a:rPr>
              <a:t>223            VTT         POWER</a:t>
            </a:r>
          </a:p>
          <a:p>
            <a:r>
              <a:rPr lang="es-US" sz="800" dirty="0">
                <a:solidFill>
                  <a:schemeClr val="tx2"/>
                </a:solidFill>
                <a:latin typeface="Courier New" panose="02070309020205020404" pitchFamily="49" charset="0"/>
                <a:cs typeface="Courier New" panose="02070309020205020404" pitchFamily="49" charset="0"/>
              </a:rPr>
              <a:t>[</a:t>
            </a:r>
            <a:r>
              <a:rPr lang="es-US" sz="800" dirty="0" err="1">
                <a:solidFill>
                  <a:schemeClr val="tx2"/>
                </a:solidFill>
                <a:latin typeface="Courier New" panose="02070309020205020404" pitchFamily="49" charset="0"/>
                <a:cs typeface="Courier New" panose="02070309020205020404" pitchFamily="49" charset="0"/>
              </a:rPr>
              <a:t>End</a:t>
            </a:r>
            <a:r>
              <a:rPr lang="es-US" sz="800" dirty="0">
                <a:solidFill>
                  <a:schemeClr val="tx2"/>
                </a:solidFill>
                <a:latin typeface="Courier New" panose="02070309020205020404" pitchFamily="49" charset="0"/>
                <a:cs typeface="Courier New" panose="02070309020205020404" pitchFamily="49" charset="0"/>
              </a:rPr>
              <a:t> EMD Pin </a:t>
            </a:r>
            <a:r>
              <a:rPr lang="es-US" sz="800" dirty="0" err="1">
                <a:solidFill>
                  <a:schemeClr val="tx2"/>
                </a:solidFill>
                <a:latin typeface="Courier New" panose="02070309020205020404" pitchFamily="49" charset="0"/>
                <a:cs typeface="Courier New" panose="02070309020205020404" pitchFamily="49" charset="0"/>
              </a:rPr>
              <a:t>List</a:t>
            </a:r>
            <a:r>
              <a:rPr lang="es-US" sz="800" dirty="0">
                <a:solidFill>
                  <a:schemeClr val="tx2"/>
                </a:solidFill>
                <a:latin typeface="Courier New" panose="02070309020205020404" pitchFamily="49" charset="0"/>
                <a:cs typeface="Courier New" panose="02070309020205020404" pitchFamily="49" charset="0"/>
              </a:rPr>
              <a:t>]</a:t>
            </a:r>
          </a:p>
          <a:p>
            <a:endParaRPr lang="es-US" sz="800" dirty="0">
              <a:solidFill>
                <a:schemeClr val="tx2"/>
              </a:solidFill>
              <a:latin typeface="Courier New" panose="02070309020205020404" pitchFamily="49" charset="0"/>
              <a:cs typeface="Courier New" panose="02070309020205020404" pitchFamily="49" charset="0"/>
            </a:endParaRPr>
          </a:p>
          <a:p>
            <a:r>
              <a:rPr lang="en-US" sz="800" dirty="0">
                <a:solidFill>
                  <a:schemeClr val="tx2"/>
                </a:solidFill>
                <a:latin typeface="Courier New" panose="02070309020205020404" pitchFamily="49" charset="0"/>
                <a:cs typeface="Courier New" panose="02070309020205020404" pitchFamily="49" charset="0"/>
              </a:rPr>
              <a:t>[EMD Parts]</a:t>
            </a:r>
          </a:p>
          <a:p>
            <a:r>
              <a:rPr lang="en-US" sz="800" dirty="0">
                <a:solidFill>
                  <a:schemeClr val="tx2"/>
                </a:solidFill>
                <a:latin typeface="Courier New" panose="02070309020205020404" pitchFamily="49" charset="0"/>
                <a:cs typeface="Courier New" panose="02070309020205020404" pitchFamily="49" charset="0"/>
              </a:rPr>
              <a:t>DDR4_Reg_253b  </a:t>
            </a:r>
            <a:r>
              <a:rPr lang="en-US" sz="800" dirty="0" err="1">
                <a:solidFill>
                  <a:schemeClr val="tx2"/>
                </a:solidFill>
                <a:latin typeface="Courier New" panose="02070309020205020404" pitchFamily="49" charset="0"/>
                <a:cs typeface="Courier New" panose="02070309020205020404" pitchFamily="49" charset="0"/>
              </a:rPr>
              <a:t>register.ibs</a:t>
            </a:r>
            <a:r>
              <a:rPr lang="en-US" sz="800" dirty="0">
                <a:solidFill>
                  <a:schemeClr val="tx2"/>
                </a:solidFill>
                <a:latin typeface="Courier New" panose="02070309020205020404" pitchFamily="49" charset="0"/>
                <a:cs typeface="Courier New" panose="02070309020205020404" pitchFamily="49" charset="0"/>
              </a:rPr>
              <a:t>   DDR4_Register</a:t>
            </a:r>
          </a:p>
          <a:p>
            <a:r>
              <a:rPr lang="en-US" sz="800" dirty="0">
                <a:solidFill>
                  <a:schemeClr val="tx2"/>
                </a:solidFill>
                <a:latin typeface="Courier New" panose="02070309020205020404" pitchFamily="49" charset="0"/>
                <a:cs typeface="Courier New" panose="02070309020205020404" pitchFamily="49" charset="0"/>
              </a:rPr>
              <a:t>DDR4_x8_78b    </a:t>
            </a:r>
            <a:r>
              <a:rPr lang="en-US" sz="800" dirty="0" err="1">
                <a:solidFill>
                  <a:schemeClr val="tx2"/>
                </a:solidFill>
                <a:latin typeface="Courier New" panose="02070309020205020404" pitchFamily="49" charset="0"/>
                <a:cs typeface="Courier New" panose="02070309020205020404" pitchFamily="49" charset="0"/>
              </a:rPr>
              <a:t>dram.ibs</a:t>
            </a:r>
            <a:r>
              <a:rPr lang="en-US" sz="800" dirty="0">
                <a:solidFill>
                  <a:schemeClr val="tx2"/>
                </a:solidFill>
                <a:latin typeface="Courier New" panose="02070309020205020404" pitchFamily="49" charset="0"/>
                <a:cs typeface="Courier New" panose="02070309020205020404" pitchFamily="49" charset="0"/>
              </a:rPr>
              <a:t>       DDR4_8Gb_x8</a:t>
            </a:r>
          </a:p>
          <a:p>
            <a:r>
              <a:rPr lang="en-US" sz="800" dirty="0">
                <a:solidFill>
                  <a:schemeClr val="tx2"/>
                </a:solidFill>
                <a:latin typeface="Courier New" panose="02070309020205020404" pitchFamily="49" charset="0"/>
                <a:cs typeface="Courier New" panose="02070309020205020404" pitchFamily="49" charset="0"/>
              </a:rPr>
              <a:t>510-500874     </a:t>
            </a:r>
            <a:r>
              <a:rPr lang="en-US" sz="800" dirty="0" err="1">
                <a:solidFill>
                  <a:schemeClr val="tx2"/>
                </a:solidFill>
                <a:latin typeface="Courier New" panose="02070309020205020404" pitchFamily="49" charset="0"/>
                <a:cs typeface="Courier New" panose="02070309020205020404" pitchFamily="49" charset="0"/>
              </a:rPr>
              <a:t>resistors.ibs</a:t>
            </a:r>
            <a:r>
              <a:rPr lang="en-US" sz="800" dirty="0">
                <a:solidFill>
                  <a:schemeClr val="tx2"/>
                </a:solidFill>
                <a:latin typeface="Courier New" panose="02070309020205020404" pitchFamily="49" charset="0"/>
                <a:cs typeface="Courier New" panose="02070309020205020404" pitchFamily="49" charset="0"/>
              </a:rPr>
              <a:t>  RES_22OHM</a:t>
            </a:r>
          </a:p>
          <a:p>
            <a:r>
              <a:rPr lang="en-US" sz="800" dirty="0">
                <a:solidFill>
                  <a:schemeClr val="tx2"/>
                </a:solidFill>
                <a:latin typeface="Courier New" panose="02070309020205020404" pitchFamily="49" charset="0"/>
                <a:cs typeface="Courier New" panose="02070309020205020404" pitchFamily="49" charset="0"/>
              </a:rPr>
              <a:t>510-501618     </a:t>
            </a:r>
            <a:r>
              <a:rPr lang="en-US" sz="800" dirty="0" err="1">
                <a:solidFill>
                  <a:schemeClr val="tx2"/>
                </a:solidFill>
                <a:latin typeface="Courier New" panose="02070309020205020404" pitchFamily="49" charset="0"/>
                <a:cs typeface="Courier New" panose="02070309020205020404" pitchFamily="49" charset="0"/>
              </a:rPr>
              <a:t>resistors.ibs</a:t>
            </a:r>
            <a:r>
              <a:rPr lang="en-US" sz="800" dirty="0">
                <a:solidFill>
                  <a:schemeClr val="tx2"/>
                </a:solidFill>
                <a:latin typeface="Courier New" panose="02070309020205020404" pitchFamily="49" charset="0"/>
                <a:cs typeface="Courier New" panose="02070309020205020404" pitchFamily="49" charset="0"/>
              </a:rPr>
              <a:t>  RPACK4_33OHM</a:t>
            </a:r>
          </a:p>
          <a:p>
            <a:r>
              <a:rPr lang="en-US" sz="800" dirty="0">
                <a:solidFill>
                  <a:schemeClr val="tx2"/>
                </a:solidFill>
                <a:latin typeface="Courier New" panose="02070309020205020404" pitchFamily="49" charset="0"/>
                <a:cs typeface="Courier New" panose="02070309020205020404" pitchFamily="49" charset="0"/>
              </a:rPr>
              <a:t>[End EMD Parts]</a:t>
            </a:r>
          </a:p>
          <a:p>
            <a:endParaRPr lang="en-US" sz="800" dirty="0">
              <a:solidFill>
                <a:schemeClr val="tx2"/>
              </a:solidFill>
              <a:latin typeface="Courier New" panose="02070309020205020404" pitchFamily="49" charset="0"/>
              <a:cs typeface="Courier New" panose="02070309020205020404" pitchFamily="49" charset="0"/>
            </a:endParaRPr>
          </a:p>
          <a:p>
            <a:r>
              <a:rPr lang="en-US" sz="800" dirty="0">
                <a:solidFill>
                  <a:schemeClr val="tx2"/>
                </a:solidFill>
                <a:latin typeface="Courier New" panose="02070309020205020404" pitchFamily="49" charset="0"/>
                <a:cs typeface="Courier New" panose="02070309020205020404" pitchFamily="49" charset="0"/>
              </a:rPr>
              <a:t>[EMD Designator List]</a:t>
            </a:r>
          </a:p>
          <a:p>
            <a:r>
              <a:rPr lang="en-US" sz="800" dirty="0">
                <a:solidFill>
                  <a:schemeClr val="tx2"/>
                </a:solidFill>
                <a:latin typeface="Courier New" panose="02070309020205020404" pitchFamily="49" charset="0"/>
                <a:cs typeface="Courier New" panose="02070309020205020404" pitchFamily="49" charset="0"/>
              </a:rPr>
              <a:t>U3        DDR4_Reg_253b</a:t>
            </a:r>
          </a:p>
          <a:p>
            <a:r>
              <a:rPr lang="en-US" sz="800" dirty="0">
                <a:solidFill>
                  <a:schemeClr val="tx2"/>
                </a:solidFill>
                <a:latin typeface="Courier New" panose="02070309020205020404" pitchFamily="49" charset="0"/>
                <a:cs typeface="Courier New" panose="02070309020205020404" pitchFamily="49" charset="0"/>
              </a:rPr>
              <a:t>U4        DDR4_x8_78b</a:t>
            </a:r>
          </a:p>
          <a:p>
            <a:r>
              <a:rPr lang="en-US" sz="800" dirty="0">
                <a:solidFill>
                  <a:schemeClr val="tx2"/>
                </a:solidFill>
                <a:latin typeface="Courier New" panose="02070309020205020404" pitchFamily="49" charset="0"/>
                <a:cs typeface="Courier New" panose="02070309020205020404" pitchFamily="49" charset="0"/>
              </a:rPr>
              <a:t>U5        DDR4_x8_78b</a:t>
            </a:r>
          </a:p>
          <a:p>
            <a:r>
              <a:rPr lang="en-US" sz="800" dirty="0">
                <a:solidFill>
                  <a:schemeClr val="tx2"/>
                </a:solidFill>
                <a:latin typeface="Courier New" panose="02070309020205020404" pitchFamily="49" charset="0"/>
                <a:cs typeface="Courier New" panose="02070309020205020404" pitchFamily="49" charset="0"/>
              </a:rPr>
              <a:t>U7        DDR4_x8_78b</a:t>
            </a:r>
          </a:p>
          <a:p>
            <a:r>
              <a:rPr lang="en-US" sz="800" dirty="0">
                <a:solidFill>
                  <a:schemeClr val="tx2"/>
                </a:solidFill>
                <a:latin typeface="Courier New" panose="02070309020205020404" pitchFamily="49" charset="0"/>
                <a:cs typeface="Courier New" panose="02070309020205020404" pitchFamily="49" charset="0"/>
              </a:rPr>
              <a:t>U8        DDR4_x8_78b</a:t>
            </a:r>
          </a:p>
          <a:p>
            <a:r>
              <a:rPr lang="en-US" sz="800" dirty="0">
                <a:solidFill>
                  <a:schemeClr val="tx2"/>
                </a:solidFill>
                <a:latin typeface="Courier New" panose="02070309020205020404" pitchFamily="49" charset="0"/>
                <a:cs typeface="Courier New" panose="02070309020205020404" pitchFamily="49" charset="0"/>
              </a:rPr>
              <a:t>R123      510-500874</a:t>
            </a:r>
          </a:p>
          <a:p>
            <a:r>
              <a:rPr lang="en-US" sz="800" dirty="0">
                <a:solidFill>
                  <a:schemeClr val="tx2"/>
                </a:solidFill>
                <a:latin typeface="Courier New" panose="02070309020205020404" pitchFamily="49" charset="0"/>
                <a:cs typeface="Courier New" panose="02070309020205020404" pitchFamily="49" charset="0"/>
              </a:rPr>
              <a:t>RN13      510-501618</a:t>
            </a:r>
          </a:p>
          <a:p>
            <a:r>
              <a:rPr lang="en-US" sz="800" dirty="0">
                <a:solidFill>
                  <a:schemeClr val="tx2"/>
                </a:solidFill>
                <a:latin typeface="Courier New" panose="02070309020205020404" pitchFamily="49" charset="0"/>
                <a:cs typeface="Courier New" panose="02070309020205020404" pitchFamily="49" charset="0"/>
              </a:rPr>
              <a:t>[End EMD </a:t>
            </a:r>
            <a:r>
              <a:rPr lang="en-US" sz="800">
                <a:solidFill>
                  <a:schemeClr val="tx2"/>
                </a:solidFill>
                <a:latin typeface="Courier New" panose="02070309020205020404" pitchFamily="49" charset="0"/>
                <a:cs typeface="Courier New" panose="02070309020205020404" pitchFamily="49" charset="0"/>
              </a:rPr>
              <a:t>Designator List]</a:t>
            </a:r>
            <a:endParaRPr lang="en-US" sz="800" dirty="0">
              <a:solidFill>
                <a:schemeClr val="tx2"/>
              </a:solidFill>
              <a:latin typeface="Courier New" panose="02070309020205020404" pitchFamily="49" charset="0"/>
              <a:cs typeface="Courier New" panose="02070309020205020404" pitchFamily="49" charset="0"/>
            </a:endParaRPr>
          </a:p>
          <a:p>
            <a:endParaRPr lang="en-US" sz="800" dirty="0">
              <a:solidFill>
                <a:schemeClr val="tx2"/>
              </a:solidFill>
              <a:latin typeface="Courier New" panose="02070309020205020404" pitchFamily="49" charset="0"/>
              <a:cs typeface="Courier New" panose="02070309020205020404" pitchFamily="49" charset="0"/>
            </a:endParaRPr>
          </a:p>
          <a:p>
            <a:r>
              <a:rPr lang="en-US" sz="800" dirty="0">
                <a:solidFill>
                  <a:schemeClr val="tx2"/>
                </a:solidFill>
                <a:latin typeface="Courier New" panose="02070309020205020404" pitchFamily="49" charset="0"/>
                <a:cs typeface="Courier New" panose="02070309020205020404" pitchFamily="49" charset="0"/>
              </a:rPr>
              <a:t>[Designator Pin List] </a:t>
            </a:r>
            <a:r>
              <a:rPr lang="en-US" sz="800" dirty="0" err="1">
                <a:solidFill>
                  <a:schemeClr val="tx2"/>
                </a:solidFill>
                <a:latin typeface="Courier New" panose="02070309020205020404" pitchFamily="49" charset="0"/>
                <a:cs typeface="Courier New" panose="02070309020205020404" pitchFamily="49" charset="0"/>
              </a:rPr>
              <a:t>signal_name</a:t>
            </a:r>
            <a:r>
              <a:rPr lang="en-US" sz="800" dirty="0">
                <a:solidFill>
                  <a:schemeClr val="tx2"/>
                </a:solidFill>
                <a:latin typeface="Courier New" panose="02070309020205020404" pitchFamily="49" charset="0"/>
                <a:cs typeface="Courier New" panose="02070309020205020404" pitchFamily="49" charset="0"/>
              </a:rPr>
              <a:t>  </a:t>
            </a:r>
            <a:r>
              <a:rPr lang="en-US" sz="800" dirty="0" err="1">
                <a:solidFill>
                  <a:schemeClr val="tx2"/>
                </a:solidFill>
                <a:latin typeface="Courier New" panose="02070309020205020404" pitchFamily="49" charset="0"/>
                <a:cs typeface="Courier New" panose="02070309020205020404" pitchFamily="49" charset="0"/>
              </a:rPr>
              <a:t>signal_type</a:t>
            </a:r>
            <a:r>
              <a:rPr lang="en-US" sz="800" dirty="0">
                <a:solidFill>
                  <a:schemeClr val="tx2"/>
                </a:solidFill>
                <a:latin typeface="Courier New" panose="02070309020205020404" pitchFamily="49" charset="0"/>
                <a:cs typeface="Courier New" panose="02070309020205020404" pitchFamily="49" charset="0"/>
              </a:rPr>
              <a:t>  </a:t>
            </a:r>
            <a:r>
              <a:rPr lang="en-US" sz="800" dirty="0" err="1">
                <a:solidFill>
                  <a:schemeClr val="tx2"/>
                </a:solidFill>
                <a:latin typeface="Courier New" panose="02070309020205020404" pitchFamily="49" charset="0"/>
                <a:cs typeface="Courier New" panose="02070309020205020404" pitchFamily="49" charset="0"/>
              </a:rPr>
              <a:t>bus_label</a:t>
            </a:r>
            <a:endParaRPr lang="en-US" sz="800" dirty="0">
              <a:solidFill>
                <a:schemeClr val="tx2"/>
              </a:solidFill>
              <a:latin typeface="Courier New" panose="02070309020205020404" pitchFamily="49" charset="0"/>
              <a:cs typeface="Courier New" panose="02070309020205020404" pitchFamily="49" charset="0"/>
            </a:endParaRPr>
          </a:p>
          <a:p>
            <a:r>
              <a:rPr lang="en-US" sz="800" dirty="0">
                <a:solidFill>
                  <a:schemeClr val="tx2"/>
                </a:solidFill>
                <a:latin typeface="Courier New" panose="02070309020205020404" pitchFamily="49" charset="0"/>
                <a:cs typeface="Courier New" panose="02070309020205020404" pitchFamily="49" charset="0"/>
              </a:rPr>
              <a:t>U3.B9                 VDD          POWER        VDD1</a:t>
            </a:r>
          </a:p>
          <a:p>
            <a:r>
              <a:rPr lang="en-US" sz="800" dirty="0">
                <a:solidFill>
                  <a:schemeClr val="tx2"/>
                </a:solidFill>
                <a:latin typeface="Courier New" panose="02070309020205020404" pitchFamily="49" charset="0"/>
                <a:cs typeface="Courier New" panose="02070309020205020404" pitchFamily="49" charset="0"/>
              </a:rPr>
              <a:t>U3.B11                BA07</a:t>
            </a:r>
          </a:p>
          <a:p>
            <a:r>
              <a:rPr lang="en-US" sz="800" dirty="0">
                <a:solidFill>
                  <a:schemeClr val="tx2"/>
                </a:solidFill>
                <a:latin typeface="Courier New" panose="02070309020205020404" pitchFamily="49" charset="0"/>
                <a:cs typeface="Courier New" panose="02070309020205020404" pitchFamily="49" charset="0"/>
              </a:rPr>
              <a:t>U3.B12                VSS          GND</a:t>
            </a:r>
          </a:p>
          <a:p>
            <a:r>
              <a:rPr lang="en-US" sz="800" dirty="0">
                <a:solidFill>
                  <a:schemeClr val="tx2"/>
                </a:solidFill>
                <a:latin typeface="Courier New" panose="02070309020205020404" pitchFamily="49" charset="0"/>
                <a:cs typeface="Courier New" panose="02070309020205020404" pitchFamily="49" charset="0"/>
              </a:rPr>
              <a:t>U3.V3                 VDD          POWER        VDD1</a:t>
            </a:r>
          </a:p>
          <a:p>
            <a:r>
              <a:rPr lang="en-US" sz="800" dirty="0">
                <a:solidFill>
                  <a:schemeClr val="tx2"/>
                </a:solidFill>
                <a:latin typeface="Courier New" panose="02070309020205020404" pitchFamily="49" charset="0"/>
                <a:cs typeface="Courier New" panose="02070309020205020404" pitchFamily="49" charset="0"/>
              </a:rPr>
              <a:t>U3.W1                 A07</a:t>
            </a:r>
          </a:p>
          <a:p>
            <a:r>
              <a:rPr lang="en-US" sz="800" dirty="0">
                <a:solidFill>
                  <a:schemeClr val="tx2"/>
                </a:solidFill>
                <a:latin typeface="Courier New" panose="02070309020205020404" pitchFamily="49" charset="0"/>
                <a:cs typeface="Courier New" panose="02070309020205020404" pitchFamily="49" charset="0"/>
              </a:rPr>
              <a:t>U3.W3                 VSS          GND</a:t>
            </a:r>
          </a:p>
          <a:p>
            <a:r>
              <a:rPr lang="en-US" sz="800" dirty="0">
                <a:solidFill>
                  <a:schemeClr val="tx2"/>
                </a:solidFill>
                <a:latin typeface="Courier New" panose="02070309020205020404" pitchFamily="49" charset="0"/>
                <a:cs typeface="Courier New" panose="02070309020205020404" pitchFamily="49" charset="0"/>
              </a:rPr>
              <a:t>U4.K9                 VSS          GND</a:t>
            </a:r>
          </a:p>
          <a:p>
            <a:r>
              <a:rPr lang="en-US" sz="800" dirty="0">
                <a:solidFill>
                  <a:schemeClr val="tx2"/>
                </a:solidFill>
                <a:latin typeface="Courier New" panose="02070309020205020404" pitchFamily="49" charset="0"/>
                <a:cs typeface="Courier New" panose="02070309020205020404" pitchFamily="49" charset="0"/>
              </a:rPr>
              <a:t>U4.M8                 BA07</a:t>
            </a:r>
          </a:p>
          <a:p>
            <a:r>
              <a:rPr lang="en-US" sz="800" dirty="0">
                <a:solidFill>
                  <a:schemeClr val="tx2"/>
                </a:solidFill>
                <a:latin typeface="Courier New" panose="02070309020205020404" pitchFamily="49" charset="0"/>
                <a:cs typeface="Courier New" panose="02070309020205020404" pitchFamily="49" charset="0"/>
              </a:rPr>
              <a:t>U4.N9                 VDD          POWER        VDD1</a:t>
            </a:r>
          </a:p>
          <a:p>
            <a:r>
              <a:rPr lang="en-US" sz="800" dirty="0">
                <a:solidFill>
                  <a:schemeClr val="tx2"/>
                </a:solidFill>
                <a:latin typeface="Courier New" panose="02070309020205020404" pitchFamily="49" charset="0"/>
                <a:cs typeface="Courier New" panose="02070309020205020404" pitchFamily="49" charset="0"/>
              </a:rPr>
              <a:t>U5.K9                 VSS          GND</a:t>
            </a:r>
          </a:p>
          <a:p>
            <a:r>
              <a:rPr lang="en-US" sz="800" dirty="0">
                <a:solidFill>
                  <a:schemeClr val="tx2"/>
                </a:solidFill>
                <a:latin typeface="Courier New" panose="02070309020205020404" pitchFamily="49" charset="0"/>
                <a:cs typeface="Courier New" panose="02070309020205020404" pitchFamily="49" charset="0"/>
              </a:rPr>
              <a:t>U5.M8                 BA07</a:t>
            </a:r>
          </a:p>
          <a:p>
            <a:r>
              <a:rPr lang="en-US" sz="800" dirty="0">
                <a:solidFill>
                  <a:schemeClr val="tx2"/>
                </a:solidFill>
                <a:latin typeface="Courier New" panose="02070309020205020404" pitchFamily="49" charset="0"/>
                <a:cs typeface="Courier New" panose="02070309020205020404" pitchFamily="49" charset="0"/>
              </a:rPr>
              <a:t>U5.N9                 VDD          POWER        VDD1</a:t>
            </a:r>
          </a:p>
          <a:p>
            <a:r>
              <a:rPr lang="en-US" sz="800" dirty="0">
                <a:solidFill>
                  <a:schemeClr val="tx2"/>
                </a:solidFill>
                <a:latin typeface="Courier New" panose="02070309020205020404" pitchFamily="49" charset="0"/>
                <a:cs typeface="Courier New" panose="02070309020205020404" pitchFamily="49" charset="0"/>
              </a:rPr>
              <a:t>U7.K9                 VSS          GND</a:t>
            </a:r>
          </a:p>
          <a:p>
            <a:r>
              <a:rPr lang="en-US" sz="800" dirty="0">
                <a:solidFill>
                  <a:schemeClr val="tx2"/>
                </a:solidFill>
                <a:latin typeface="Courier New" panose="02070309020205020404" pitchFamily="49" charset="0"/>
                <a:cs typeface="Courier New" panose="02070309020205020404" pitchFamily="49" charset="0"/>
              </a:rPr>
              <a:t>U7.M8                 BA07</a:t>
            </a:r>
          </a:p>
          <a:p>
            <a:r>
              <a:rPr lang="en-US" sz="800" dirty="0">
                <a:solidFill>
                  <a:schemeClr val="tx2"/>
                </a:solidFill>
                <a:latin typeface="Courier New" panose="02070309020205020404" pitchFamily="49" charset="0"/>
                <a:cs typeface="Courier New" panose="02070309020205020404" pitchFamily="49" charset="0"/>
              </a:rPr>
              <a:t>U7.N9                 VDD          POWER        VDD1</a:t>
            </a:r>
          </a:p>
          <a:p>
            <a:r>
              <a:rPr lang="en-US" sz="800" dirty="0">
                <a:solidFill>
                  <a:schemeClr val="tx2"/>
                </a:solidFill>
                <a:latin typeface="Courier New" panose="02070309020205020404" pitchFamily="49" charset="0"/>
                <a:cs typeface="Courier New" panose="02070309020205020404" pitchFamily="49" charset="0"/>
              </a:rPr>
              <a:t>U8.K9                 VSS          GND</a:t>
            </a:r>
          </a:p>
          <a:p>
            <a:r>
              <a:rPr lang="en-US" sz="800" dirty="0">
                <a:solidFill>
                  <a:schemeClr val="tx2"/>
                </a:solidFill>
                <a:latin typeface="Courier New" panose="02070309020205020404" pitchFamily="49" charset="0"/>
                <a:cs typeface="Courier New" panose="02070309020205020404" pitchFamily="49" charset="0"/>
              </a:rPr>
              <a:t>U8.M8                 BA07</a:t>
            </a:r>
          </a:p>
          <a:p>
            <a:r>
              <a:rPr lang="en-US" sz="800" dirty="0">
                <a:solidFill>
                  <a:schemeClr val="tx2"/>
                </a:solidFill>
                <a:latin typeface="Courier New" panose="02070309020205020404" pitchFamily="49" charset="0"/>
                <a:cs typeface="Courier New" panose="02070309020205020404" pitchFamily="49" charset="0"/>
              </a:rPr>
              <a:t>U8.N9                 VDD          POWER        VDD1</a:t>
            </a:r>
          </a:p>
          <a:p>
            <a:r>
              <a:rPr lang="en-US" sz="800" dirty="0">
                <a:solidFill>
                  <a:schemeClr val="tx2"/>
                </a:solidFill>
                <a:latin typeface="Courier New" panose="02070309020205020404" pitchFamily="49" charset="0"/>
                <a:cs typeface="Courier New" panose="02070309020205020404" pitchFamily="49" charset="0"/>
              </a:rPr>
              <a:t>R123.1                A07</a:t>
            </a:r>
          </a:p>
          <a:p>
            <a:r>
              <a:rPr lang="en-US" sz="800" dirty="0">
                <a:solidFill>
                  <a:schemeClr val="tx2"/>
                </a:solidFill>
                <a:latin typeface="Courier New" panose="02070309020205020404" pitchFamily="49" charset="0"/>
                <a:cs typeface="Courier New" panose="02070309020205020404" pitchFamily="49" charset="0"/>
              </a:rPr>
              <a:t>R123.2                A07</a:t>
            </a:r>
          </a:p>
          <a:p>
            <a:r>
              <a:rPr lang="en-US" sz="800" dirty="0">
                <a:solidFill>
                  <a:schemeClr val="tx2"/>
                </a:solidFill>
                <a:latin typeface="Courier New" panose="02070309020205020404" pitchFamily="49" charset="0"/>
                <a:cs typeface="Courier New" panose="02070309020205020404" pitchFamily="49" charset="0"/>
              </a:rPr>
              <a:t>RN13.2                VTT          POWER</a:t>
            </a:r>
          </a:p>
          <a:p>
            <a:r>
              <a:rPr lang="en-US" sz="800" dirty="0">
                <a:solidFill>
                  <a:schemeClr val="tx2"/>
                </a:solidFill>
                <a:latin typeface="Courier New" panose="02070309020205020404" pitchFamily="49" charset="0"/>
                <a:cs typeface="Courier New" panose="02070309020205020404" pitchFamily="49" charset="0"/>
              </a:rPr>
              <a:t>RN13.7                BA07</a:t>
            </a:r>
          </a:p>
          <a:p>
            <a:r>
              <a:rPr lang="en-US" sz="800" dirty="0">
                <a:solidFill>
                  <a:schemeClr val="tx2"/>
                </a:solidFill>
                <a:latin typeface="Courier New" panose="02070309020205020404" pitchFamily="49" charset="0"/>
                <a:cs typeface="Courier New" panose="02070309020205020404" pitchFamily="49" charset="0"/>
              </a:rPr>
              <a:t>[End Designator Pin List]</a:t>
            </a:r>
          </a:p>
          <a:p>
            <a:endParaRPr lang="en-US" sz="800" dirty="0">
              <a:solidFill>
                <a:schemeClr val="tx2"/>
              </a:solidFill>
              <a:latin typeface="Courier New" panose="02070309020205020404" pitchFamily="49" charset="0"/>
              <a:cs typeface="Courier New" panose="02070309020205020404" pitchFamily="49" charset="0"/>
            </a:endParaRPr>
          </a:p>
        </p:txBody>
      </p:sp>
      <p:sp>
        <p:nvSpPr>
          <p:cNvPr id="9" name="TextBox 8">
            <a:extLst>
              <a:ext uri="{FF2B5EF4-FFF2-40B4-BE49-F238E27FC236}">
                <a16:creationId xmlns:a16="http://schemas.microsoft.com/office/drawing/2014/main" id="{8DEA1BFC-D39B-4189-A62C-6C65403F07DF}"/>
              </a:ext>
            </a:extLst>
          </p:cNvPr>
          <p:cNvSpPr txBox="1"/>
          <p:nvPr/>
        </p:nvSpPr>
        <p:spPr>
          <a:xfrm>
            <a:off x="4115407" y="781987"/>
            <a:ext cx="3552062" cy="5878532"/>
          </a:xfrm>
          <a:prstGeom prst="rect">
            <a:avLst/>
          </a:prstGeom>
          <a:noFill/>
        </p:spPr>
        <p:txBody>
          <a:bodyPr wrap="square" rtlCol="0">
            <a:spAutoFit/>
          </a:bodyPr>
          <a:lstStyle/>
          <a:p>
            <a:r>
              <a:rPr lang="en-US" sz="800" dirty="0">
                <a:solidFill>
                  <a:schemeClr val="tx2"/>
                </a:solidFill>
                <a:latin typeface="Courier New" panose="02070309020205020404" pitchFamily="49" charset="0"/>
                <a:cs typeface="Courier New" panose="02070309020205020404" pitchFamily="49" charset="0"/>
              </a:rPr>
              <a:t>[Voltage List]</a:t>
            </a:r>
          </a:p>
          <a:p>
            <a:r>
              <a:rPr lang="en-US" sz="800" dirty="0">
                <a:solidFill>
                  <a:schemeClr val="tx2"/>
                </a:solidFill>
                <a:latin typeface="Courier New" panose="02070309020205020404" pitchFamily="49" charset="0"/>
                <a:cs typeface="Courier New" panose="02070309020205020404" pitchFamily="49" charset="0"/>
              </a:rPr>
              <a:t>VDD   1.200   1.140   1.260</a:t>
            </a:r>
          </a:p>
          <a:p>
            <a:r>
              <a:rPr lang="en-US" sz="800" dirty="0">
                <a:solidFill>
                  <a:schemeClr val="tx2"/>
                </a:solidFill>
                <a:latin typeface="Courier New" panose="02070309020205020404" pitchFamily="49" charset="0"/>
                <a:cs typeface="Courier New" panose="02070309020205020404" pitchFamily="49" charset="0"/>
              </a:rPr>
              <a:t>VSS   0.000   0.000   0.000</a:t>
            </a:r>
          </a:p>
          <a:p>
            <a:r>
              <a:rPr lang="en-US" sz="800" dirty="0">
                <a:solidFill>
                  <a:schemeClr val="tx2"/>
                </a:solidFill>
                <a:latin typeface="Courier New" panose="02070309020205020404" pitchFamily="49" charset="0"/>
                <a:cs typeface="Courier New" panose="02070309020205020404" pitchFamily="49" charset="0"/>
              </a:rPr>
              <a:t>VTT   0.600   0.570   0.630</a:t>
            </a:r>
          </a:p>
          <a:p>
            <a:r>
              <a:rPr lang="en-US" sz="800" dirty="0">
                <a:solidFill>
                  <a:schemeClr val="tx2"/>
                </a:solidFill>
                <a:latin typeface="Courier New" panose="02070309020205020404" pitchFamily="49" charset="0"/>
                <a:cs typeface="Courier New" panose="02070309020205020404" pitchFamily="49" charset="0"/>
              </a:rPr>
              <a:t>[End Voltage List]</a:t>
            </a:r>
          </a:p>
          <a:p>
            <a:endParaRPr lang="en-US" sz="800" dirty="0">
              <a:solidFill>
                <a:schemeClr val="tx2"/>
              </a:solidFill>
              <a:latin typeface="Courier New" panose="02070309020205020404" pitchFamily="49" charset="0"/>
              <a:cs typeface="Courier New" panose="02070309020205020404" pitchFamily="49" charset="0"/>
            </a:endParaRPr>
          </a:p>
          <a:p>
            <a:r>
              <a:rPr lang="en-US" sz="800" dirty="0">
                <a:solidFill>
                  <a:schemeClr val="tx2"/>
                </a:solidFill>
                <a:latin typeface="Courier New" panose="02070309020205020404" pitchFamily="49" charset="0"/>
                <a:cs typeface="Courier New" panose="02070309020205020404" pitchFamily="49" charset="0"/>
              </a:rPr>
              <a:t>[EMD Group]    </a:t>
            </a:r>
            <a:r>
              <a:rPr lang="en-US" sz="800" dirty="0" err="1">
                <a:solidFill>
                  <a:schemeClr val="tx2"/>
                </a:solidFill>
                <a:latin typeface="Courier New" panose="02070309020205020404" pitchFamily="49" charset="0"/>
                <a:cs typeface="Courier New" panose="02070309020205020404" pitchFamily="49" charset="0"/>
              </a:rPr>
              <a:t>Just_One</a:t>
            </a:r>
            <a:endParaRPr lang="en-US" sz="800" dirty="0">
              <a:solidFill>
                <a:schemeClr val="tx2"/>
              </a:solidFill>
              <a:latin typeface="Courier New" panose="02070309020205020404" pitchFamily="49" charset="0"/>
              <a:cs typeface="Courier New" panose="02070309020205020404" pitchFamily="49" charset="0"/>
            </a:endParaRPr>
          </a:p>
          <a:p>
            <a:r>
              <a:rPr lang="en-US" sz="800" dirty="0">
                <a:solidFill>
                  <a:schemeClr val="tx2"/>
                </a:solidFill>
                <a:latin typeface="Courier New" panose="02070309020205020404" pitchFamily="49" charset="0"/>
                <a:cs typeface="Courier New" panose="02070309020205020404" pitchFamily="49" charset="0"/>
              </a:rPr>
              <a:t>Addr_07  NA</a:t>
            </a:r>
          </a:p>
          <a:p>
            <a:r>
              <a:rPr lang="en-US" sz="800" dirty="0">
                <a:solidFill>
                  <a:schemeClr val="tx2"/>
                </a:solidFill>
                <a:latin typeface="Courier New" panose="02070309020205020404" pitchFamily="49" charset="0"/>
                <a:cs typeface="Courier New" panose="02070309020205020404" pitchFamily="49" charset="0"/>
              </a:rPr>
              <a:t>[End EMD Group]      </a:t>
            </a:r>
          </a:p>
          <a:p>
            <a:endParaRPr lang="en-US" sz="800" dirty="0">
              <a:solidFill>
                <a:schemeClr val="tx2"/>
              </a:solidFill>
              <a:latin typeface="Courier New" panose="02070309020205020404" pitchFamily="49" charset="0"/>
              <a:cs typeface="Courier New" panose="02070309020205020404" pitchFamily="49" charset="0"/>
            </a:endParaRPr>
          </a:p>
          <a:p>
            <a:r>
              <a:rPr lang="en-US" sz="800" dirty="0">
                <a:solidFill>
                  <a:schemeClr val="tx2"/>
                </a:solidFill>
                <a:latin typeface="Courier New" panose="02070309020205020404" pitchFamily="49" charset="0"/>
                <a:cs typeface="Courier New" panose="02070309020205020404" pitchFamily="49" charset="0"/>
              </a:rPr>
              <a:t>[End EMD]</a:t>
            </a:r>
            <a:endParaRPr lang="en-US" sz="1100" dirty="0">
              <a:solidFill>
                <a:schemeClr val="tx2"/>
              </a:solidFill>
              <a:latin typeface="Courier New" panose="02070309020205020404" pitchFamily="49" charset="0"/>
              <a:cs typeface="Courier New" panose="02070309020205020404" pitchFamily="49" charset="0"/>
            </a:endParaRPr>
          </a:p>
          <a:p>
            <a:endParaRPr lang="en-US" sz="800" dirty="0">
              <a:solidFill>
                <a:schemeClr val="tx2"/>
              </a:solidFill>
              <a:latin typeface="Courier New" panose="02070309020205020404" pitchFamily="49" charset="0"/>
              <a:cs typeface="Courier New" panose="02070309020205020404" pitchFamily="49" charset="0"/>
            </a:endParaRPr>
          </a:p>
          <a:p>
            <a:r>
              <a:rPr lang="en-US" sz="800" dirty="0">
                <a:solidFill>
                  <a:schemeClr val="tx2"/>
                </a:solidFill>
                <a:latin typeface="Courier New" panose="02070309020205020404" pitchFamily="49" charset="0"/>
                <a:cs typeface="Courier New" panose="02070309020205020404" pitchFamily="49" charset="0"/>
              </a:rPr>
              <a:t>[EMD Set]      Addr_07 </a:t>
            </a:r>
          </a:p>
          <a:p>
            <a:r>
              <a:rPr lang="en-US" sz="800" dirty="0">
                <a:solidFill>
                  <a:schemeClr val="tx2"/>
                </a:solidFill>
                <a:latin typeface="Courier New" panose="02070309020205020404" pitchFamily="49" charset="0"/>
                <a:cs typeface="Courier New" panose="02070309020205020404" pitchFamily="49" charset="0"/>
              </a:rPr>
              <a:t>[EMD Model]     A07</a:t>
            </a:r>
          </a:p>
          <a:p>
            <a:r>
              <a:rPr lang="en-US" sz="800" dirty="0" err="1">
                <a:solidFill>
                  <a:schemeClr val="tx2"/>
                </a:solidFill>
                <a:latin typeface="Courier New" panose="02070309020205020404" pitchFamily="49" charset="0"/>
                <a:cs typeface="Courier New" panose="02070309020205020404" pitchFamily="49" charset="0"/>
              </a:rPr>
              <a:t>File_IBIS</a:t>
            </a:r>
            <a:r>
              <a:rPr lang="en-US" sz="800" dirty="0">
                <a:solidFill>
                  <a:schemeClr val="tx2"/>
                </a:solidFill>
                <a:latin typeface="Courier New" panose="02070309020205020404" pitchFamily="49" charset="0"/>
                <a:cs typeface="Courier New" panose="02070309020205020404" pitchFamily="49" charset="0"/>
              </a:rPr>
              <a:t>-ISS   A07.iss       A07</a:t>
            </a:r>
          </a:p>
          <a:p>
            <a:r>
              <a:rPr lang="en-US" sz="800" dirty="0" err="1">
                <a:solidFill>
                  <a:schemeClr val="tx2"/>
                </a:solidFill>
                <a:latin typeface="Courier New" panose="02070309020205020404" pitchFamily="49" charset="0"/>
                <a:cs typeface="Courier New" panose="02070309020205020404" pitchFamily="49" charset="0"/>
              </a:rPr>
              <a:t>Number_of_terminals</a:t>
            </a:r>
            <a:r>
              <a:rPr lang="en-US" sz="800" dirty="0">
                <a:solidFill>
                  <a:schemeClr val="tx2"/>
                </a:solidFill>
                <a:latin typeface="Courier New" panose="02070309020205020404" pitchFamily="49" charset="0"/>
                <a:cs typeface="Courier New" panose="02070309020205020404" pitchFamily="49" charset="0"/>
              </a:rPr>
              <a:t> = 3</a:t>
            </a:r>
          </a:p>
          <a:p>
            <a:r>
              <a:rPr lang="en-US" sz="800" dirty="0">
                <a:solidFill>
                  <a:schemeClr val="tx2"/>
                </a:solidFill>
                <a:latin typeface="Courier New" panose="02070309020205020404" pitchFamily="49" charset="0"/>
                <a:cs typeface="Courier New" panose="02070309020205020404" pitchFamily="49" charset="0"/>
              </a:rPr>
              <a:t>1  </a:t>
            </a:r>
            <a:r>
              <a:rPr lang="en-US" sz="800" dirty="0" err="1">
                <a:solidFill>
                  <a:schemeClr val="tx2"/>
                </a:solidFill>
                <a:latin typeface="Courier New" panose="02070309020205020404" pitchFamily="49" charset="0"/>
                <a:cs typeface="Courier New" panose="02070309020205020404" pitchFamily="49" charset="0"/>
              </a:rPr>
              <a:t>Pin_I</a:t>
            </a:r>
            <a:r>
              <a:rPr lang="en-US" sz="800" dirty="0">
                <a:solidFill>
                  <a:schemeClr val="tx2"/>
                </a:solidFill>
                <a:latin typeface="Courier New" panose="02070309020205020404" pitchFamily="49" charset="0"/>
                <a:cs typeface="Courier New" panose="02070309020205020404" pitchFamily="49" charset="0"/>
              </a:rPr>
              <a:t>/O      </a:t>
            </a:r>
            <a:r>
              <a:rPr lang="en-US" sz="800" dirty="0" err="1">
                <a:solidFill>
                  <a:schemeClr val="tx2"/>
                </a:solidFill>
                <a:latin typeface="Courier New" panose="02070309020205020404" pitchFamily="49" charset="0"/>
                <a:cs typeface="Courier New" panose="02070309020205020404" pitchFamily="49" charset="0"/>
              </a:rPr>
              <a:t>pin_name</a:t>
            </a:r>
            <a:r>
              <a:rPr lang="en-US" sz="800" dirty="0">
                <a:solidFill>
                  <a:schemeClr val="tx2"/>
                </a:solidFill>
                <a:latin typeface="Courier New" panose="02070309020205020404" pitchFamily="49" charset="0"/>
                <a:cs typeface="Courier New" panose="02070309020205020404" pitchFamily="49" charset="0"/>
              </a:rPr>
              <a:t>      211    </a:t>
            </a:r>
          </a:p>
          <a:p>
            <a:r>
              <a:rPr lang="en-US" sz="800" dirty="0">
                <a:solidFill>
                  <a:schemeClr val="tx2"/>
                </a:solidFill>
                <a:latin typeface="Courier New" panose="02070309020205020404" pitchFamily="49" charset="0"/>
                <a:cs typeface="Courier New" panose="02070309020205020404" pitchFamily="49" charset="0"/>
              </a:rPr>
              <a:t>2  </a:t>
            </a:r>
            <a:r>
              <a:rPr lang="en-US" sz="800" dirty="0" err="1">
                <a:solidFill>
                  <a:schemeClr val="tx2"/>
                </a:solidFill>
                <a:latin typeface="Courier New" panose="02070309020205020404" pitchFamily="49" charset="0"/>
                <a:cs typeface="Courier New" panose="02070309020205020404" pitchFamily="49" charset="0"/>
              </a:rPr>
              <a:t>Pin_I</a:t>
            </a:r>
            <a:r>
              <a:rPr lang="en-US" sz="800" dirty="0">
                <a:solidFill>
                  <a:schemeClr val="tx2"/>
                </a:solidFill>
                <a:latin typeface="Courier New" panose="02070309020205020404" pitchFamily="49" charset="0"/>
                <a:cs typeface="Courier New" panose="02070309020205020404" pitchFamily="49" charset="0"/>
              </a:rPr>
              <a:t>/O      </a:t>
            </a:r>
            <a:r>
              <a:rPr lang="en-US" sz="800" dirty="0" err="1">
                <a:solidFill>
                  <a:schemeClr val="tx2"/>
                </a:solidFill>
                <a:latin typeface="Courier New" panose="02070309020205020404" pitchFamily="49" charset="0"/>
                <a:cs typeface="Courier New" panose="02070309020205020404" pitchFamily="49" charset="0"/>
              </a:rPr>
              <a:t>pin_name</a:t>
            </a:r>
            <a:r>
              <a:rPr lang="en-US" sz="800" dirty="0">
                <a:solidFill>
                  <a:schemeClr val="tx2"/>
                </a:solidFill>
                <a:latin typeface="Courier New" panose="02070309020205020404" pitchFamily="49" charset="0"/>
                <a:cs typeface="Courier New" panose="02070309020205020404" pitchFamily="49" charset="0"/>
              </a:rPr>
              <a:t>      R123.1</a:t>
            </a:r>
          </a:p>
          <a:p>
            <a:r>
              <a:rPr lang="en-US" sz="800" dirty="0">
                <a:solidFill>
                  <a:schemeClr val="tx2"/>
                </a:solidFill>
                <a:latin typeface="Courier New" panose="02070309020205020404" pitchFamily="49" charset="0"/>
                <a:cs typeface="Courier New" panose="02070309020205020404" pitchFamily="49" charset="0"/>
              </a:rPr>
              <a:t>3  </a:t>
            </a:r>
            <a:r>
              <a:rPr lang="en-US" sz="800" dirty="0" err="1">
                <a:solidFill>
                  <a:schemeClr val="tx2"/>
                </a:solidFill>
                <a:latin typeface="Courier New" panose="02070309020205020404" pitchFamily="49" charset="0"/>
                <a:cs typeface="Courier New" panose="02070309020205020404" pitchFamily="49" charset="0"/>
              </a:rPr>
              <a:t>Pin_Rail</a:t>
            </a:r>
            <a:r>
              <a:rPr lang="en-US" sz="800" dirty="0">
                <a:solidFill>
                  <a:schemeClr val="tx2"/>
                </a:solidFill>
                <a:latin typeface="Courier New" panose="02070309020205020404" pitchFamily="49" charset="0"/>
                <a:cs typeface="Courier New" panose="02070309020205020404" pitchFamily="49" charset="0"/>
              </a:rPr>
              <a:t>     </a:t>
            </a:r>
            <a:r>
              <a:rPr lang="en-US" sz="800" dirty="0" err="1">
                <a:solidFill>
                  <a:schemeClr val="tx2"/>
                </a:solidFill>
                <a:latin typeface="Courier New" panose="02070309020205020404" pitchFamily="49" charset="0"/>
                <a:cs typeface="Courier New" panose="02070309020205020404" pitchFamily="49" charset="0"/>
              </a:rPr>
              <a:t>signal_name</a:t>
            </a:r>
            <a:r>
              <a:rPr lang="en-US" sz="800" dirty="0">
                <a:solidFill>
                  <a:schemeClr val="tx2"/>
                </a:solidFill>
                <a:latin typeface="Courier New" panose="02070309020205020404" pitchFamily="49" charset="0"/>
                <a:cs typeface="Courier New" panose="02070309020205020404" pitchFamily="49" charset="0"/>
              </a:rPr>
              <a:t>   VSS</a:t>
            </a:r>
          </a:p>
          <a:p>
            <a:r>
              <a:rPr lang="en-US" sz="800" dirty="0">
                <a:solidFill>
                  <a:schemeClr val="tx2"/>
                </a:solidFill>
                <a:latin typeface="Courier New" panose="02070309020205020404" pitchFamily="49" charset="0"/>
                <a:cs typeface="Courier New" panose="02070309020205020404" pitchFamily="49" charset="0"/>
              </a:rPr>
              <a:t>[End EMD Model]</a:t>
            </a:r>
          </a:p>
          <a:p>
            <a:endParaRPr lang="en-US" sz="800" dirty="0">
              <a:solidFill>
                <a:schemeClr val="tx2"/>
              </a:solidFill>
              <a:latin typeface="Courier New" panose="02070309020205020404" pitchFamily="49" charset="0"/>
              <a:cs typeface="Courier New" panose="02070309020205020404" pitchFamily="49" charset="0"/>
            </a:endParaRPr>
          </a:p>
          <a:p>
            <a:r>
              <a:rPr lang="en-US" sz="800" dirty="0">
                <a:solidFill>
                  <a:schemeClr val="tx2"/>
                </a:solidFill>
                <a:latin typeface="Courier New" panose="02070309020205020404" pitchFamily="49" charset="0"/>
                <a:cs typeface="Courier New" panose="02070309020205020404" pitchFamily="49" charset="0"/>
              </a:rPr>
              <a:t>[EMD Model]     A07R</a:t>
            </a:r>
          </a:p>
          <a:p>
            <a:r>
              <a:rPr lang="en-US" sz="800" dirty="0" err="1">
                <a:solidFill>
                  <a:schemeClr val="tx2"/>
                </a:solidFill>
                <a:latin typeface="Courier New" panose="02070309020205020404" pitchFamily="49" charset="0"/>
                <a:cs typeface="Courier New" panose="02070309020205020404" pitchFamily="49" charset="0"/>
              </a:rPr>
              <a:t>File_IBIS</a:t>
            </a:r>
            <a:r>
              <a:rPr lang="en-US" sz="800" dirty="0">
                <a:solidFill>
                  <a:schemeClr val="tx2"/>
                </a:solidFill>
                <a:latin typeface="Courier New" panose="02070309020205020404" pitchFamily="49" charset="0"/>
                <a:cs typeface="Courier New" panose="02070309020205020404" pitchFamily="49" charset="0"/>
              </a:rPr>
              <a:t>-ISS   A07.iss       A07R</a:t>
            </a:r>
          </a:p>
          <a:p>
            <a:r>
              <a:rPr lang="en-US" sz="800" dirty="0" err="1">
                <a:solidFill>
                  <a:schemeClr val="tx2"/>
                </a:solidFill>
                <a:latin typeface="Courier New" panose="02070309020205020404" pitchFamily="49" charset="0"/>
                <a:cs typeface="Courier New" panose="02070309020205020404" pitchFamily="49" charset="0"/>
              </a:rPr>
              <a:t>Number_of_terminals</a:t>
            </a:r>
            <a:r>
              <a:rPr lang="en-US" sz="800" dirty="0">
                <a:solidFill>
                  <a:schemeClr val="tx2"/>
                </a:solidFill>
                <a:latin typeface="Courier New" panose="02070309020205020404" pitchFamily="49" charset="0"/>
                <a:cs typeface="Courier New" panose="02070309020205020404" pitchFamily="49" charset="0"/>
              </a:rPr>
              <a:t> = 3</a:t>
            </a:r>
          </a:p>
          <a:p>
            <a:r>
              <a:rPr lang="en-US" sz="800" dirty="0">
                <a:solidFill>
                  <a:schemeClr val="tx2"/>
                </a:solidFill>
                <a:latin typeface="Courier New" panose="02070309020205020404" pitchFamily="49" charset="0"/>
                <a:cs typeface="Courier New" panose="02070309020205020404" pitchFamily="49" charset="0"/>
              </a:rPr>
              <a:t>1  </a:t>
            </a:r>
            <a:r>
              <a:rPr lang="en-US" sz="800" dirty="0" err="1">
                <a:solidFill>
                  <a:schemeClr val="tx2"/>
                </a:solidFill>
                <a:latin typeface="Courier New" panose="02070309020205020404" pitchFamily="49" charset="0"/>
                <a:cs typeface="Courier New" panose="02070309020205020404" pitchFamily="49" charset="0"/>
              </a:rPr>
              <a:t>Pin_I</a:t>
            </a:r>
            <a:r>
              <a:rPr lang="en-US" sz="800" dirty="0">
                <a:solidFill>
                  <a:schemeClr val="tx2"/>
                </a:solidFill>
                <a:latin typeface="Courier New" panose="02070309020205020404" pitchFamily="49" charset="0"/>
                <a:cs typeface="Courier New" panose="02070309020205020404" pitchFamily="49" charset="0"/>
              </a:rPr>
              <a:t>/O      </a:t>
            </a:r>
            <a:r>
              <a:rPr lang="en-US" sz="800" dirty="0" err="1">
                <a:solidFill>
                  <a:schemeClr val="tx2"/>
                </a:solidFill>
                <a:latin typeface="Courier New" panose="02070309020205020404" pitchFamily="49" charset="0"/>
                <a:cs typeface="Courier New" panose="02070309020205020404" pitchFamily="49" charset="0"/>
              </a:rPr>
              <a:t>pin_name</a:t>
            </a:r>
            <a:r>
              <a:rPr lang="en-US" sz="800" dirty="0">
                <a:solidFill>
                  <a:schemeClr val="tx2"/>
                </a:solidFill>
                <a:latin typeface="Courier New" panose="02070309020205020404" pitchFamily="49" charset="0"/>
                <a:cs typeface="Courier New" panose="02070309020205020404" pitchFamily="49" charset="0"/>
              </a:rPr>
              <a:t>      R123.2</a:t>
            </a:r>
          </a:p>
          <a:p>
            <a:r>
              <a:rPr lang="en-US" sz="800" dirty="0">
                <a:solidFill>
                  <a:schemeClr val="tx2"/>
                </a:solidFill>
                <a:latin typeface="Courier New" panose="02070309020205020404" pitchFamily="49" charset="0"/>
                <a:cs typeface="Courier New" panose="02070309020205020404" pitchFamily="49" charset="0"/>
              </a:rPr>
              <a:t>2  </a:t>
            </a:r>
            <a:r>
              <a:rPr lang="en-US" sz="800" dirty="0" err="1">
                <a:solidFill>
                  <a:schemeClr val="tx2"/>
                </a:solidFill>
                <a:latin typeface="Courier New" panose="02070309020205020404" pitchFamily="49" charset="0"/>
                <a:cs typeface="Courier New" panose="02070309020205020404" pitchFamily="49" charset="0"/>
              </a:rPr>
              <a:t>Pin_I</a:t>
            </a:r>
            <a:r>
              <a:rPr lang="en-US" sz="800" dirty="0">
                <a:solidFill>
                  <a:schemeClr val="tx2"/>
                </a:solidFill>
                <a:latin typeface="Courier New" panose="02070309020205020404" pitchFamily="49" charset="0"/>
                <a:cs typeface="Courier New" panose="02070309020205020404" pitchFamily="49" charset="0"/>
              </a:rPr>
              <a:t>/O      </a:t>
            </a:r>
            <a:r>
              <a:rPr lang="en-US" sz="800" dirty="0" err="1">
                <a:solidFill>
                  <a:schemeClr val="tx2"/>
                </a:solidFill>
                <a:latin typeface="Courier New" panose="02070309020205020404" pitchFamily="49" charset="0"/>
                <a:cs typeface="Courier New" panose="02070309020205020404" pitchFamily="49" charset="0"/>
              </a:rPr>
              <a:t>pin_name</a:t>
            </a:r>
            <a:r>
              <a:rPr lang="en-US" sz="800" dirty="0">
                <a:solidFill>
                  <a:schemeClr val="tx2"/>
                </a:solidFill>
                <a:latin typeface="Courier New" panose="02070309020205020404" pitchFamily="49" charset="0"/>
                <a:cs typeface="Courier New" panose="02070309020205020404" pitchFamily="49" charset="0"/>
              </a:rPr>
              <a:t>      U3.W1    </a:t>
            </a:r>
          </a:p>
          <a:p>
            <a:r>
              <a:rPr lang="en-US" sz="800" dirty="0">
                <a:solidFill>
                  <a:schemeClr val="tx2"/>
                </a:solidFill>
                <a:latin typeface="Courier New" panose="02070309020205020404" pitchFamily="49" charset="0"/>
                <a:cs typeface="Courier New" panose="02070309020205020404" pitchFamily="49" charset="0"/>
              </a:rPr>
              <a:t>3  </a:t>
            </a:r>
            <a:r>
              <a:rPr lang="en-US" sz="800" dirty="0" err="1">
                <a:solidFill>
                  <a:schemeClr val="tx2"/>
                </a:solidFill>
                <a:latin typeface="Courier New" panose="02070309020205020404" pitchFamily="49" charset="0"/>
                <a:cs typeface="Courier New" panose="02070309020205020404" pitchFamily="49" charset="0"/>
              </a:rPr>
              <a:t>Pin_Rail</a:t>
            </a:r>
            <a:r>
              <a:rPr lang="en-US" sz="800" dirty="0">
                <a:solidFill>
                  <a:schemeClr val="tx2"/>
                </a:solidFill>
                <a:latin typeface="Courier New" panose="02070309020205020404" pitchFamily="49" charset="0"/>
                <a:cs typeface="Courier New" panose="02070309020205020404" pitchFamily="49" charset="0"/>
              </a:rPr>
              <a:t>     </a:t>
            </a:r>
            <a:r>
              <a:rPr lang="en-US" sz="800" dirty="0" err="1">
                <a:solidFill>
                  <a:schemeClr val="tx2"/>
                </a:solidFill>
                <a:latin typeface="Courier New" panose="02070309020205020404" pitchFamily="49" charset="0"/>
                <a:cs typeface="Courier New" panose="02070309020205020404" pitchFamily="49" charset="0"/>
              </a:rPr>
              <a:t>signal_name</a:t>
            </a:r>
            <a:r>
              <a:rPr lang="en-US" sz="800" dirty="0">
                <a:solidFill>
                  <a:schemeClr val="tx2"/>
                </a:solidFill>
                <a:latin typeface="Courier New" panose="02070309020205020404" pitchFamily="49" charset="0"/>
                <a:cs typeface="Courier New" panose="02070309020205020404" pitchFamily="49" charset="0"/>
              </a:rPr>
              <a:t>   VSS</a:t>
            </a:r>
          </a:p>
          <a:p>
            <a:r>
              <a:rPr lang="en-US" sz="800" dirty="0">
                <a:solidFill>
                  <a:schemeClr val="tx2"/>
                </a:solidFill>
                <a:latin typeface="Courier New" panose="02070309020205020404" pitchFamily="49" charset="0"/>
                <a:cs typeface="Courier New" panose="02070309020205020404" pitchFamily="49" charset="0"/>
              </a:rPr>
              <a:t>[End EMD Model]</a:t>
            </a:r>
          </a:p>
          <a:p>
            <a:endParaRPr lang="en-US" sz="800" dirty="0">
              <a:solidFill>
                <a:schemeClr val="tx2"/>
              </a:solidFill>
              <a:latin typeface="Courier New" panose="02070309020205020404" pitchFamily="49" charset="0"/>
              <a:cs typeface="Courier New" panose="02070309020205020404" pitchFamily="49" charset="0"/>
            </a:endParaRPr>
          </a:p>
          <a:p>
            <a:r>
              <a:rPr lang="en-US" sz="800" dirty="0">
                <a:solidFill>
                  <a:schemeClr val="tx2"/>
                </a:solidFill>
                <a:latin typeface="Courier New" panose="02070309020205020404" pitchFamily="49" charset="0"/>
                <a:cs typeface="Courier New" panose="02070309020205020404" pitchFamily="49" charset="0"/>
              </a:rPr>
              <a:t>[EMD Model]     BA07</a:t>
            </a:r>
          </a:p>
          <a:p>
            <a:r>
              <a:rPr lang="en-US" sz="800" dirty="0" err="1">
                <a:solidFill>
                  <a:schemeClr val="tx2"/>
                </a:solidFill>
                <a:latin typeface="Courier New" panose="02070309020205020404" pitchFamily="49" charset="0"/>
                <a:cs typeface="Courier New" panose="02070309020205020404" pitchFamily="49" charset="0"/>
              </a:rPr>
              <a:t>File_IBIS</a:t>
            </a:r>
            <a:r>
              <a:rPr lang="en-US" sz="800" dirty="0">
                <a:solidFill>
                  <a:schemeClr val="tx2"/>
                </a:solidFill>
                <a:latin typeface="Courier New" panose="02070309020205020404" pitchFamily="49" charset="0"/>
                <a:cs typeface="Courier New" panose="02070309020205020404" pitchFamily="49" charset="0"/>
              </a:rPr>
              <a:t>-ISS   A07.iss      BA07</a:t>
            </a:r>
          </a:p>
          <a:p>
            <a:r>
              <a:rPr lang="en-US" sz="800" dirty="0" err="1">
                <a:solidFill>
                  <a:schemeClr val="tx2"/>
                </a:solidFill>
                <a:latin typeface="Courier New" panose="02070309020205020404" pitchFamily="49" charset="0"/>
                <a:cs typeface="Courier New" panose="02070309020205020404" pitchFamily="49" charset="0"/>
              </a:rPr>
              <a:t>Number_of_terminals</a:t>
            </a:r>
            <a:r>
              <a:rPr lang="en-US" sz="800" dirty="0">
                <a:solidFill>
                  <a:schemeClr val="tx2"/>
                </a:solidFill>
                <a:latin typeface="Courier New" panose="02070309020205020404" pitchFamily="49" charset="0"/>
                <a:cs typeface="Courier New" panose="02070309020205020404" pitchFamily="49" charset="0"/>
              </a:rPr>
              <a:t> = 16</a:t>
            </a:r>
          </a:p>
          <a:p>
            <a:r>
              <a:rPr lang="en-US" sz="800" dirty="0">
                <a:solidFill>
                  <a:schemeClr val="tx2"/>
                </a:solidFill>
                <a:latin typeface="Courier New" panose="02070309020205020404" pitchFamily="49" charset="0"/>
                <a:cs typeface="Courier New" panose="02070309020205020404" pitchFamily="49" charset="0"/>
              </a:rPr>
              <a:t>1  </a:t>
            </a:r>
            <a:r>
              <a:rPr lang="en-US" sz="800" dirty="0" err="1">
                <a:solidFill>
                  <a:schemeClr val="tx2"/>
                </a:solidFill>
                <a:latin typeface="Courier New" panose="02070309020205020404" pitchFamily="49" charset="0"/>
                <a:cs typeface="Courier New" panose="02070309020205020404" pitchFamily="49" charset="0"/>
              </a:rPr>
              <a:t>Pin_I</a:t>
            </a:r>
            <a:r>
              <a:rPr lang="en-US" sz="800" dirty="0">
                <a:solidFill>
                  <a:schemeClr val="tx2"/>
                </a:solidFill>
                <a:latin typeface="Courier New" panose="02070309020205020404" pitchFamily="49" charset="0"/>
                <a:cs typeface="Courier New" panose="02070309020205020404" pitchFamily="49" charset="0"/>
              </a:rPr>
              <a:t>/O      </a:t>
            </a:r>
            <a:r>
              <a:rPr lang="en-US" sz="800" dirty="0" err="1">
                <a:solidFill>
                  <a:schemeClr val="tx2"/>
                </a:solidFill>
                <a:latin typeface="Courier New" panose="02070309020205020404" pitchFamily="49" charset="0"/>
                <a:cs typeface="Courier New" panose="02070309020205020404" pitchFamily="49" charset="0"/>
              </a:rPr>
              <a:t>pin_name</a:t>
            </a:r>
            <a:r>
              <a:rPr lang="en-US" sz="800" dirty="0">
                <a:solidFill>
                  <a:schemeClr val="tx2"/>
                </a:solidFill>
                <a:latin typeface="Courier New" panose="02070309020205020404" pitchFamily="49" charset="0"/>
                <a:cs typeface="Courier New" panose="02070309020205020404" pitchFamily="49" charset="0"/>
              </a:rPr>
              <a:t>      U3.B11    </a:t>
            </a:r>
          </a:p>
          <a:p>
            <a:r>
              <a:rPr lang="en-US" sz="800" dirty="0">
                <a:solidFill>
                  <a:schemeClr val="tx2"/>
                </a:solidFill>
                <a:latin typeface="Courier New" panose="02070309020205020404" pitchFamily="49" charset="0"/>
                <a:cs typeface="Courier New" panose="02070309020205020404" pitchFamily="49" charset="0"/>
              </a:rPr>
              <a:t>3  </a:t>
            </a:r>
            <a:r>
              <a:rPr lang="en-US" sz="800" dirty="0" err="1">
                <a:solidFill>
                  <a:schemeClr val="tx2"/>
                </a:solidFill>
                <a:latin typeface="Courier New" panose="02070309020205020404" pitchFamily="49" charset="0"/>
                <a:cs typeface="Courier New" panose="02070309020205020404" pitchFamily="49" charset="0"/>
              </a:rPr>
              <a:t>Pin_Rail</a:t>
            </a:r>
            <a:r>
              <a:rPr lang="en-US" sz="800" dirty="0">
                <a:solidFill>
                  <a:schemeClr val="tx2"/>
                </a:solidFill>
                <a:latin typeface="Courier New" panose="02070309020205020404" pitchFamily="49" charset="0"/>
                <a:cs typeface="Courier New" panose="02070309020205020404" pitchFamily="49" charset="0"/>
              </a:rPr>
              <a:t>     </a:t>
            </a:r>
            <a:r>
              <a:rPr lang="en-US" sz="800" dirty="0" err="1">
                <a:solidFill>
                  <a:schemeClr val="tx2"/>
                </a:solidFill>
                <a:latin typeface="Courier New" panose="02070309020205020404" pitchFamily="49" charset="0"/>
                <a:cs typeface="Courier New" panose="02070309020205020404" pitchFamily="49" charset="0"/>
              </a:rPr>
              <a:t>signal_name</a:t>
            </a:r>
            <a:r>
              <a:rPr lang="en-US" sz="800" dirty="0">
                <a:solidFill>
                  <a:schemeClr val="tx2"/>
                </a:solidFill>
                <a:latin typeface="Courier New" panose="02070309020205020404" pitchFamily="49" charset="0"/>
                <a:cs typeface="Courier New" panose="02070309020205020404" pitchFamily="49" charset="0"/>
              </a:rPr>
              <a:t>   U3.VSS</a:t>
            </a:r>
          </a:p>
          <a:p>
            <a:r>
              <a:rPr lang="en-US" sz="800" dirty="0">
                <a:solidFill>
                  <a:schemeClr val="tx2"/>
                </a:solidFill>
                <a:latin typeface="Courier New" panose="02070309020205020404" pitchFamily="49" charset="0"/>
                <a:cs typeface="Courier New" panose="02070309020205020404" pitchFamily="49" charset="0"/>
              </a:rPr>
              <a:t>4  </a:t>
            </a:r>
            <a:r>
              <a:rPr lang="en-US" sz="800" dirty="0" err="1">
                <a:solidFill>
                  <a:schemeClr val="tx2"/>
                </a:solidFill>
                <a:latin typeface="Courier New" panose="02070309020205020404" pitchFamily="49" charset="0"/>
                <a:cs typeface="Courier New" panose="02070309020205020404" pitchFamily="49" charset="0"/>
              </a:rPr>
              <a:t>Pin_I</a:t>
            </a:r>
            <a:r>
              <a:rPr lang="en-US" sz="800" dirty="0">
                <a:solidFill>
                  <a:schemeClr val="tx2"/>
                </a:solidFill>
                <a:latin typeface="Courier New" panose="02070309020205020404" pitchFamily="49" charset="0"/>
                <a:cs typeface="Courier New" panose="02070309020205020404" pitchFamily="49" charset="0"/>
              </a:rPr>
              <a:t>/O      </a:t>
            </a:r>
            <a:r>
              <a:rPr lang="en-US" sz="800" dirty="0" err="1">
                <a:solidFill>
                  <a:schemeClr val="tx2"/>
                </a:solidFill>
                <a:latin typeface="Courier New" panose="02070309020205020404" pitchFamily="49" charset="0"/>
                <a:cs typeface="Courier New" panose="02070309020205020404" pitchFamily="49" charset="0"/>
              </a:rPr>
              <a:t>pin_name</a:t>
            </a:r>
            <a:r>
              <a:rPr lang="en-US" sz="800" dirty="0">
                <a:solidFill>
                  <a:schemeClr val="tx2"/>
                </a:solidFill>
                <a:latin typeface="Courier New" panose="02070309020205020404" pitchFamily="49" charset="0"/>
                <a:cs typeface="Courier New" panose="02070309020205020404" pitchFamily="49" charset="0"/>
              </a:rPr>
              <a:t>      U4.M8    </a:t>
            </a:r>
          </a:p>
          <a:p>
            <a:r>
              <a:rPr lang="en-US" sz="800" dirty="0">
                <a:solidFill>
                  <a:schemeClr val="tx2"/>
                </a:solidFill>
                <a:latin typeface="Courier New" panose="02070309020205020404" pitchFamily="49" charset="0"/>
                <a:cs typeface="Courier New" panose="02070309020205020404" pitchFamily="49" charset="0"/>
              </a:rPr>
              <a:t>6  </a:t>
            </a:r>
            <a:r>
              <a:rPr lang="en-US" sz="800" dirty="0" err="1">
                <a:solidFill>
                  <a:schemeClr val="tx2"/>
                </a:solidFill>
                <a:latin typeface="Courier New" panose="02070309020205020404" pitchFamily="49" charset="0"/>
                <a:cs typeface="Courier New" panose="02070309020205020404" pitchFamily="49" charset="0"/>
              </a:rPr>
              <a:t>Pin_Rail</a:t>
            </a:r>
            <a:r>
              <a:rPr lang="en-US" sz="800" dirty="0">
                <a:solidFill>
                  <a:schemeClr val="tx2"/>
                </a:solidFill>
                <a:latin typeface="Courier New" panose="02070309020205020404" pitchFamily="49" charset="0"/>
                <a:cs typeface="Courier New" panose="02070309020205020404" pitchFamily="49" charset="0"/>
              </a:rPr>
              <a:t>     </a:t>
            </a:r>
            <a:r>
              <a:rPr lang="en-US" sz="800" dirty="0" err="1">
                <a:solidFill>
                  <a:schemeClr val="tx2"/>
                </a:solidFill>
                <a:latin typeface="Courier New" panose="02070309020205020404" pitchFamily="49" charset="0"/>
                <a:cs typeface="Courier New" panose="02070309020205020404" pitchFamily="49" charset="0"/>
              </a:rPr>
              <a:t>signal_name</a:t>
            </a:r>
            <a:r>
              <a:rPr lang="en-US" sz="800" dirty="0">
                <a:solidFill>
                  <a:schemeClr val="tx2"/>
                </a:solidFill>
                <a:latin typeface="Courier New" panose="02070309020205020404" pitchFamily="49" charset="0"/>
                <a:cs typeface="Courier New" panose="02070309020205020404" pitchFamily="49" charset="0"/>
              </a:rPr>
              <a:t>   U4.VSS</a:t>
            </a:r>
          </a:p>
          <a:p>
            <a:r>
              <a:rPr lang="en-US" sz="800" dirty="0">
                <a:solidFill>
                  <a:schemeClr val="tx2"/>
                </a:solidFill>
                <a:latin typeface="Courier New" panose="02070309020205020404" pitchFamily="49" charset="0"/>
                <a:cs typeface="Courier New" panose="02070309020205020404" pitchFamily="49" charset="0"/>
              </a:rPr>
              <a:t>7  </a:t>
            </a:r>
            <a:r>
              <a:rPr lang="en-US" sz="800" dirty="0" err="1">
                <a:solidFill>
                  <a:schemeClr val="tx2"/>
                </a:solidFill>
                <a:latin typeface="Courier New" panose="02070309020205020404" pitchFamily="49" charset="0"/>
                <a:cs typeface="Courier New" panose="02070309020205020404" pitchFamily="49" charset="0"/>
              </a:rPr>
              <a:t>Pin_I</a:t>
            </a:r>
            <a:r>
              <a:rPr lang="en-US" sz="800" dirty="0">
                <a:solidFill>
                  <a:schemeClr val="tx2"/>
                </a:solidFill>
                <a:latin typeface="Courier New" panose="02070309020205020404" pitchFamily="49" charset="0"/>
                <a:cs typeface="Courier New" panose="02070309020205020404" pitchFamily="49" charset="0"/>
              </a:rPr>
              <a:t>/O      </a:t>
            </a:r>
            <a:r>
              <a:rPr lang="en-US" sz="800" dirty="0" err="1">
                <a:solidFill>
                  <a:schemeClr val="tx2"/>
                </a:solidFill>
                <a:latin typeface="Courier New" panose="02070309020205020404" pitchFamily="49" charset="0"/>
                <a:cs typeface="Courier New" panose="02070309020205020404" pitchFamily="49" charset="0"/>
              </a:rPr>
              <a:t>pin_name</a:t>
            </a:r>
            <a:r>
              <a:rPr lang="en-US" sz="800" dirty="0">
                <a:solidFill>
                  <a:schemeClr val="tx2"/>
                </a:solidFill>
                <a:latin typeface="Courier New" panose="02070309020205020404" pitchFamily="49" charset="0"/>
                <a:cs typeface="Courier New" panose="02070309020205020404" pitchFamily="49" charset="0"/>
              </a:rPr>
              <a:t>      U5.M8    </a:t>
            </a:r>
          </a:p>
          <a:p>
            <a:r>
              <a:rPr lang="en-US" sz="800" dirty="0">
                <a:solidFill>
                  <a:schemeClr val="tx2"/>
                </a:solidFill>
                <a:latin typeface="Courier New" panose="02070309020205020404" pitchFamily="49" charset="0"/>
                <a:cs typeface="Courier New" panose="02070309020205020404" pitchFamily="49" charset="0"/>
              </a:rPr>
              <a:t>9  </a:t>
            </a:r>
            <a:r>
              <a:rPr lang="en-US" sz="800" dirty="0" err="1">
                <a:solidFill>
                  <a:schemeClr val="tx2"/>
                </a:solidFill>
                <a:latin typeface="Courier New" panose="02070309020205020404" pitchFamily="49" charset="0"/>
                <a:cs typeface="Courier New" panose="02070309020205020404" pitchFamily="49" charset="0"/>
              </a:rPr>
              <a:t>Pin_Rail</a:t>
            </a:r>
            <a:r>
              <a:rPr lang="en-US" sz="800" dirty="0">
                <a:solidFill>
                  <a:schemeClr val="tx2"/>
                </a:solidFill>
                <a:latin typeface="Courier New" panose="02070309020205020404" pitchFamily="49" charset="0"/>
                <a:cs typeface="Courier New" panose="02070309020205020404" pitchFamily="49" charset="0"/>
              </a:rPr>
              <a:t>     </a:t>
            </a:r>
            <a:r>
              <a:rPr lang="en-US" sz="800" dirty="0" err="1">
                <a:solidFill>
                  <a:schemeClr val="tx2"/>
                </a:solidFill>
                <a:latin typeface="Courier New" panose="02070309020205020404" pitchFamily="49" charset="0"/>
                <a:cs typeface="Courier New" panose="02070309020205020404" pitchFamily="49" charset="0"/>
              </a:rPr>
              <a:t>signal_name</a:t>
            </a:r>
            <a:r>
              <a:rPr lang="en-US" sz="800" dirty="0">
                <a:solidFill>
                  <a:schemeClr val="tx2"/>
                </a:solidFill>
                <a:latin typeface="Courier New" panose="02070309020205020404" pitchFamily="49" charset="0"/>
                <a:cs typeface="Courier New" panose="02070309020205020404" pitchFamily="49" charset="0"/>
              </a:rPr>
              <a:t>   U5.VSS</a:t>
            </a:r>
          </a:p>
          <a:p>
            <a:r>
              <a:rPr lang="en-US" sz="800" dirty="0">
                <a:solidFill>
                  <a:schemeClr val="tx2"/>
                </a:solidFill>
                <a:latin typeface="Courier New" panose="02070309020205020404" pitchFamily="49" charset="0"/>
                <a:cs typeface="Courier New" panose="02070309020205020404" pitchFamily="49" charset="0"/>
              </a:rPr>
              <a:t>10 </a:t>
            </a:r>
            <a:r>
              <a:rPr lang="en-US" sz="800" dirty="0" err="1">
                <a:solidFill>
                  <a:schemeClr val="tx2"/>
                </a:solidFill>
                <a:latin typeface="Courier New" panose="02070309020205020404" pitchFamily="49" charset="0"/>
                <a:cs typeface="Courier New" panose="02070309020205020404" pitchFamily="49" charset="0"/>
              </a:rPr>
              <a:t>Pin_I</a:t>
            </a:r>
            <a:r>
              <a:rPr lang="en-US" sz="800" dirty="0">
                <a:solidFill>
                  <a:schemeClr val="tx2"/>
                </a:solidFill>
                <a:latin typeface="Courier New" panose="02070309020205020404" pitchFamily="49" charset="0"/>
                <a:cs typeface="Courier New" panose="02070309020205020404" pitchFamily="49" charset="0"/>
              </a:rPr>
              <a:t>/O      </a:t>
            </a:r>
            <a:r>
              <a:rPr lang="en-US" sz="800" dirty="0" err="1">
                <a:solidFill>
                  <a:schemeClr val="tx2"/>
                </a:solidFill>
                <a:latin typeface="Courier New" panose="02070309020205020404" pitchFamily="49" charset="0"/>
                <a:cs typeface="Courier New" panose="02070309020205020404" pitchFamily="49" charset="0"/>
              </a:rPr>
              <a:t>pin_name</a:t>
            </a:r>
            <a:r>
              <a:rPr lang="en-US" sz="800" dirty="0">
                <a:solidFill>
                  <a:schemeClr val="tx2"/>
                </a:solidFill>
                <a:latin typeface="Courier New" panose="02070309020205020404" pitchFamily="49" charset="0"/>
                <a:cs typeface="Courier New" panose="02070309020205020404" pitchFamily="49" charset="0"/>
              </a:rPr>
              <a:t>      U7.M8    </a:t>
            </a:r>
          </a:p>
          <a:p>
            <a:r>
              <a:rPr lang="en-US" sz="800" dirty="0">
                <a:solidFill>
                  <a:schemeClr val="tx2"/>
                </a:solidFill>
                <a:latin typeface="Courier New" panose="02070309020205020404" pitchFamily="49" charset="0"/>
                <a:cs typeface="Courier New" panose="02070309020205020404" pitchFamily="49" charset="0"/>
              </a:rPr>
              <a:t>12 </a:t>
            </a:r>
            <a:r>
              <a:rPr lang="en-US" sz="800" dirty="0" err="1">
                <a:solidFill>
                  <a:schemeClr val="tx2"/>
                </a:solidFill>
                <a:latin typeface="Courier New" panose="02070309020205020404" pitchFamily="49" charset="0"/>
                <a:cs typeface="Courier New" panose="02070309020205020404" pitchFamily="49" charset="0"/>
              </a:rPr>
              <a:t>Pin_Rail</a:t>
            </a:r>
            <a:r>
              <a:rPr lang="en-US" sz="800" dirty="0">
                <a:solidFill>
                  <a:schemeClr val="tx2"/>
                </a:solidFill>
                <a:latin typeface="Courier New" panose="02070309020205020404" pitchFamily="49" charset="0"/>
                <a:cs typeface="Courier New" panose="02070309020205020404" pitchFamily="49" charset="0"/>
              </a:rPr>
              <a:t>     </a:t>
            </a:r>
            <a:r>
              <a:rPr lang="en-US" sz="800" dirty="0" err="1">
                <a:solidFill>
                  <a:schemeClr val="tx2"/>
                </a:solidFill>
                <a:latin typeface="Courier New" panose="02070309020205020404" pitchFamily="49" charset="0"/>
                <a:cs typeface="Courier New" panose="02070309020205020404" pitchFamily="49" charset="0"/>
              </a:rPr>
              <a:t>signal_name</a:t>
            </a:r>
            <a:r>
              <a:rPr lang="en-US" sz="800" dirty="0">
                <a:solidFill>
                  <a:schemeClr val="tx2"/>
                </a:solidFill>
                <a:latin typeface="Courier New" panose="02070309020205020404" pitchFamily="49" charset="0"/>
                <a:cs typeface="Courier New" panose="02070309020205020404" pitchFamily="49" charset="0"/>
              </a:rPr>
              <a:t>   U7.VSS</a:t>
            </a:r>
          </a:p>
          <a:p>
            <a:r>
              <a:rPr lang="en-US" sz="800" dirty="0">
                <a:solidFill>
                  <a:schemeClr val="tx2"/>
                </a:solidFill>
                <a:latin typeface="Courier New" panose="02070309020205020404" pitchFamily="49" charset="0"/>
                <a:cs typeface="Courier New" panose="02070309020205020404" pitchFamily="49" charset="0"/>
              </a:rPr>
              <a:t>13 </a:t>
            </a:r>
            <a:r>
              <a:rPr lang="en-US" sz="800" dirty="0" err="1">
                <a:solidFill>
                  <a:schemeClr val="tx2"/>
                </a:solidFill>
                <a:latin typeface="Courier New" panose="02070309020205020404" pitchFamily="49" charset="0"/>
                <a:cs typeface="Courier New" panose="02070309020205020404" pitchFamily="49" charset="0"/>
              </a:rPr>
              <a:t>Pin_I</a:t>
            </a:r>
            <a:r>
              <a:rPr lang="en-US" sz="800" dirty="0">
                <a:solidFill>
                  <a:schemeClr val="tx2"/>
                </a:solidFill>
                <a:latin typeface="Courier New" panose="02070309020205020404" pitchFamily="49" charset="0"/>
                <a:cs typeface="Courier New" panose="02070309020205020404" pitchFamily="49" charset="0"/>
              </a:rPr>
              <a:t>/O      </a:t>
            </a:r>
            <a:r>
              <a:rPr lang="en-US" sz="800" dirty="0" err="1">
                <a:solidFill>
                  <a:schemeClr val="tx2"/>
                </a:solidFill>
                <a:latin typeface="Courier New" panose="02070309020205020404" pitchFamily="49" charset="0"/>
                <a:cs typeface="Courier New" panose="02070309020205020404" pitchFamily="49" charset="0"/>
              </a:rPr>
              <a:t>pin_name</a:t>
            </a:r>
            <a:r>
              <a:rPr lang="en-US" sz="800" dirty="0">
                <a:solidFill>
                  <a:schemeClr val="tx2"/>
                </a:solidFill>
                <a:latin typeface="Courier New" panose="02070309020205020404" pitchFamily="49" charset="0"/>
                <a:cs typeface="Courier New" panose="02070309020205020404" pitchFamily="49" charset="0"/>
              </a:rPr>
              <a:t>      U8.M8    </a:t>
            </a:r>
          </a:p>
          <a:p>
            <a:r>
              <a:rPr lang="en-US" sz="800" dirty="0">
                <a:solidFill>
                  <a:schemeClr val="tx2"/>
                </a:solidFill>
                <a:latin typeface="Courier New" panose="02070309020205020404" pitchFamily="49" charset="0"/>
                <a:cs typeface="Courier New" panose="02070309020205020404" pitchFamily="49" charset="0"/>
              </a:rPr>
              <a:t>15 </a:t>
            </a:r>
            <a:r>
              <a:rPr lang="en-US" sz="800" dirty="0" err="1">
                <a:solidFill>
                  <a:schemeClr val="tx2"/>
                </a:solidFill>
                <a:latin typeface="Courier New" panose="02070309020205020404" pitchFamily="49" charset="0"/>
                <a:cs typeface="Courier New" panose="02070309020205020404" pitchFamily="49" charset="0"/>
              </a:rPr>
              <a:t>Pin_Rail</a:t>
            </a:r>
            <a:r>
              <a:rPr lang="en-US" sz="800" dirty="0">
                <a:solidFill>
                  <a:schemeClr val="tx2"/>
                </a:solidFill>
                <a:latin typeface="Courier New" panose="02070309020205020404" pitchFamily="49" charset="0"/>
                <a:cs typeface="Courier New" panose="02070309020205020404" pitchFamily="49" charset="0"/>
              </a:rPr>
              <a:t>     </a:t>
            </a:r>
            <a:r>
              <a:rPr lang="en-US" sz="800" dirty="0" err="1">
                <a:solidFill>
                  <a:schemeClr val="tx2"/>
                </a:solidFill>
                <a:latin typeface="Courier New" panose="02070309020205020404" pitchFamily="49" charset="0"/>
                <a:cs typeface="Courier New" panose="02070309020205020404" pitchFamily="49" charset="0"/>
              </a:rPr>
              <a:t>signal_name</a:t>
            </a:r>
            <a:r>
              <a:rPr lang="en-US" sz="800" dirty="0">
                <a:solidFill>
                  <a:schemeClr val="tx2"/>
                </a:solidFill>
                <a:latin typeface="Courier New" panose="02070309020205020404" pitchFamily="49" charset="0"/>
                <a:cs typeface="Courier New" panose="02070309020205020404" pitchFamily="49" charset="0"/>
              </a:rPr>
              <a:t>   U8.VSS</a:t>
            </a:r>
          </a:p>
          <a:p>
            <a:r>
              <a:rPr lang="en-US" sz="800" dirty="0">
                <a:solidFill>
                  <a:schemeClr val="tx2"/>
                </a:solidFill>
                <a:latin typeface="Courier New" panose="02070309020205020404" pitchFamily="49" charset="0"/>
                <a:cs typeface="Courier New" panose="02070309020205020404" pitchFamily="49" charset="0"/>
              </a:rPr>
              <a:t>16 </a:t>
            </a:r>
            <a:r>
              <a:rPr lang="en-US" sz="800" dirty="0" err="1">
                <a:solidFill>
                  <a:schemeClr val="tx2"/>
                </a:solidFill>
                <a:latin typeface="Courier New" panose="02070309020205020404" pitchFamily="49" charset="0"/>
                <a:cs typeface="Courier New" panose="02070309020205020404" pitchFamily="49" charset="0"/>
              </a:rPr>
              <a:t>Pin_I</a:t>
            </a:r>
            <a:r>
              <a:rPr lang="en-US" sz="800" dirty="0">
                <a:solidFill>
                  <a:schemeClr val="tx2"/>
                </a:solidFill>
                <a:latin typeface="Courier New" panose="02070309020205020404" pitchFamily="49" charset="0"/>
                <a:cs typeface="Courier New" panose="02070309020205020404" pitchFamily="49" charset="0"/>
              </a:rPr>
              <a:t>/O      </a:t>
            </a:r>
            <a:r>
              <a:rPr lang="en-US" sz="800" dirty="0" err="1">
                <a:solidFill>
                  <a:schemeClr val="tx2"/>
                </a:solidFill>
                <a:latin typeface="Courier New" panose="02070309020205020404" pitchFamily="49" charset="0"/>
                <a:cs typeface="Courier New" panose="02070309020205020404" pitchFamily="49" charset="0"/>
              </a:rPr>
              <a:t>pin_name</a:t>
            </a:r>
            <a:r>
              <a:rPr lang="en-US" sz="800" dirty="0">
                <a:solidFill>
                  <a:schemeClr val="tx2"/>
                </a:solidFill>
                <a:latin typeface="Courier New" panose="02070309020205020404" pitchFamily="49" charset="0"/>
                <a:cs typeface="Courier New" panose="02070309020205020404" pitchFamily="49" charset="0"/>
              </a:rPr>
              <a:t>      RN13.7</a:t>
            </a:r>
          </a:p>
          <a:p>
            <a:r>
              <a:rPr lang="en-US" sz="800" dirty="0">
                <a:solidFill>
                  <a:schemeClr val="tx2"/>
                </a:solidFill>
                <a:latin typeface="Courier New" panose="02070309020205020404" pitchFamily="49" charset="0"/>
                <a:cs typeface="Courier New" panose="02070309020205020404" pitchFamily="49" charset="0"/>
              </a:rPr>
              <a:t>18 </a:t>
            </a:r>
            <a:r>
              <a:rPr lang="en-US" sz="800" dirty="0" err="1">
                <a:solidFill>
                  <a:schemeClr val="tx2"/>
                </a:solidFill>
                <a:latin typeface="Courier New" panose="02070309020205020404" pitchFamily="49" charset="0"/>
                <a:cs typeface="Courier New" panose="02070309020205020404" pitchFamily="49" charset="0"/>
              </a:rPr>
              <a:t>Pin_Rail</a:t>
            </a:r>
            <a:r>
              <a:rPr lang="en-US" sz="800" dirty="0">
                <a:solidFill>
                  <a:schemeClr val="tx2"/>
                </a:solidFill>
                <a:latin typeface="Courier New" panose="02070309020205020404" pitchFamily="49" charset="0"/>
                <a:cs typeface="Courier New" panose="02070309020205020404" pitchFamily="49" charset="0"/>
              </a:rPr>
              <a:t>     </a:t>
            </a:r>
            <a:r>
              <a:rPr lang="en-US" sz="800" dirty="0" err="1">
                <a:solidFill>
                  <a:schemeClr val="tx2"/>
                </a:solidFill>
                <a:latin typeface="Courier New" panose="02070309020205020404" pitchFamily="49" charset="0"/>
                <a:cs typeface="Courier New" panose="02070309020205020404" pitchFamily="49" charset="0"/>
              </a:rPr>
              <a:t>pin_name</a:t>
            </a:r>
            <a:r>
              <a:rPr lang="en-US" sz="800" dirty="0">
                <a:solidFill>
                  <a:schemeClr val="tx2"/>
                </a:solidFill>
                <a:latin typeface="Courier New" panose="02070309020205020404" pitchFamily="49" charset="0"/>
                <a:cs typeface="Courier New" panose="02070309020205020404" pitchFamily="49" charset="0"/>
              </a:rPr>
              <a:t>      RN13.VTT</a:t>
            </a:r>
          </a:p>
          <a:p>
            <a:r>
              <a:rPr lang="en-US" sz="800" dirty="0">
                <a:solidFill>
                  <a:schemeClr val="tx2"/>
                </a:solidFill>
                <a:latin typeface="Courier New" panose="02070309020205020404" pitchFamily="49" charset="0"/>
                <a:cs typeface="Courier New" panose="02070309020205020404" pitchFamily="49" charset="0"/>
              </a:rPr>
              <a:t>19 </a:t>
            </a:r>
            <a:r>
              <a:rPr lang="en-US" sz="800" dirty="0" err="1">
                <a:solidFill>
                  <a:schemeClr val="tx2"/>
                </a:solidFill>
                <a:latin typeface="Courier New" panose="02070309020205020404" pitchFamily="49" charset="0"/>
                <a:cs typeface="Courier New" panose="02070309020205020404" pitchFamily="49" charset="0"/>
              </a:rPr>
              <a:t>Pin_Rail</a:t>
            </a:r>
            <a:r>
              <a:rPr lang="en-US" sz="800" dirty="0">
                <a:solidFill>
                  <a:schemeClr val="tx2"/>
                </a:solidFill>
                <a:latin typeface="Courier New" panose="02070309020205020404" pitchFamily="49" charset="0"/>
                <a:cs typeface="Courier New" panose="02070309020205020404" pitchFamily="49" charset="0"/>
              </a:rPr>
              <a:t>     </a:t>
            </a:r>
            <a:r>
              <a:rPr lang="en-US" sz="800" dirty="0" err="1">
                <a:solidFill>
                  <a:schemeClr val="tx2"/>
                </a:solidFill>
                <a:latin typeface="Courier New" panose="02070309020205020404" pitchFamily="49" charset="0"/>
                <a:cs typeface="Courier New" panose="02070309020205020404" pitchFamily="49" charset="0"/>
              </a:rPr>
              <a:t>signal_name</a:t>
            </a:r>
            <a:r>
              <a:rPr lang="en-US" sz="800" dirty="0">
                <a:solidFill>
                  <a:schemeClr val="tx2"/>
                </a:solidFill>
                <a:latin typeface="Courier New" panose="02070309020205020404" pitchFamily="49" charset="0"/>
                <a:cs typeface="Courier New" panose="02070309020205020404" pitchFamily="49" charset="0"/>
              </a:rPr>
              <a:t>   VSS</a:t>
            </a:r>
          </a:p>
          <a:p>
            <a:r>
              <a:rPr lang="en-US" sz="800" dirty="0">
                <a:solidFill>
                  <a:schemeClr val="tx2"/>
                </a:solidFill>
                <a:latin typeface="Courier New" panose="02070309020205020404" pitchFamily="49" charset="0"/>
                <a:cs typeface="Courier New" panose="02070309020205020404" pitchFamily="49" charset="0"/>
              </a:rPr>
              <a:t>[End EMD Model]</a:t>
            </a:r>
          </a:p>
          <a:p>
            <a:endParaRPr lang="en-US" sz="800" dirty="0">
              <a:solidFill>
                <a:schemeClr val="tx2"/>
              </a:solidFill>
              <a:latin typeface="Courier New" panose="02070309020205020404" pitchFamily="49" charset="0"/>
              <a:cs typeface="Courier New" panose="02070309020205020404" pitchFamily="49" charset="0"/>
            </a:endParaRPr>
          </a:p>
        </p:txBody>
      </p:sp>
      <p:sp>
        <p:nvSpPr>
          <p:cNvPr id="10" name="TextBox 9">
            <a:extLst>
              <a:ext uri="{FF2B5EF4-FFF2-40B4-BE49-F238E27FC236}">
                <a16:creationId xmlns:a16="http://schemas.microsoft.com/office/drawing/2014/main" id="{F7BC853B-F4CF-4982-AAA8-349F5278F8A4}"/>
              </a:ext>
            </a:extLst>
          </p:cNvPr>
          <p:cNvSpPr txBox="1"/>
          <p:nvPr/>
        </p:nvSpPr>
        <p:spPr>
          <a:xfrm>
            <a:off x="7797991" y="781987"/>
            <a:ext cx="3552062" cy="2723823"/>
          </a:xfrm>
          <a:prstGeom prst="rect">
            <a:avLst/>
          </a:prstGeom>
          <a:noFill/>
        </p:spPr>
        <p:txBody>
          <a:bodyPr wrap="square" rtlCol="0">
            <a:spAutoFit/>
          </a:bodyPr>
          <a:lstStyle/>
          <a:p>
            <a:r>
              <a:rPr lang="en-US" sz="800" dirty="0">
                <a:solidFill>
                  <a:schemeClr val="tx2"/>
                </a:solidFill>
                <a:latin typeface="Courier New" panose="02070309020205020404" pitchFamily="49" charset="0"/>
                <a:cs typeface="Courier New" panose="02070309020205020404" pitchFamily="49" charset="0"/>
              </a:rPr>
              <a:t>[EMD Model]     RIGHT_SIDE_VDD1_VTT_VSS</a:t>
            </a:r>
          </a:p>
          <a:p>
            <a:r>
              <a:rPr lang="en-US" sz="800" dirty="0" err="1">
                <a:solidFill>
                  <a:schemeClr val="tx2"/>
                </a:solidFill>
                <a:latin typeface="Courier New" panose="02070309020205020404" pitchFamily="49" charset="0"/>
                <a:cs typeface="Courier New" panose="02070309020205020404" pitchFamily="49" charset="0"/>
              </a:rPr>
              <a:t>File_IBIS</a:t>
            </a:r>
            <a:r>
              <a:rPr lang="en-US" sz="800" dirty="0">
                <a:solidFill>
                  <a:schemeClr val="tx2"/>
                </a:solidFill>
                <a:latin typeface="Courier New" panose="02070309020205020404" pitchFamily="49" charset="0"/>
                <a:cs typeface="Courier New" panose="02070309020205020404" pitchFamily="49" charset="0"/>
              </a:rPr>
              <a:t>-ISS   </a:t>
            </a:r>
            <a:r>
              <a:rPr lang="en-US" sz="800" dirty="0" err="1">
                <a:solidFill>
                  <a:schemeClr val="tx2"/>
                </a:solidFill>
                <a:latin typeface="Courier New" panose="02070309020205020404" pitchFamily="49" charset="0"/>
                <a:cs typeface="Courier New" panose="02070309020205020404" pitchFamily="49" charset="0"/>
              </a:rPr>
              <a:t>rdimm_power.iss</a:t>
            </a:r>
            <a:r>
              <a:rPr lang="en-US" sz="800" dirty="0">
                <a:solidFill>
                  <a:schemeClr val="tx2"/>
                </a:solidFill>
                <a:latin typeface="Courier New" panose="02070309020205020404" pitchFamily="49" charset="0"/>
                <a:cs typeface="Courier New" panose="02070309020205020404" pitchFamily="49" charset="0"/>
              </a:rPr>
              <a:t> RIGHT_SIDE_VDD1_VTT_VSS</a:t>
            </a:r>
          </a:p>
          <a:p>
            <a:r>
              <a:rPr lang="en-US" sz="800" dirty="0" err="1">
                <a:solidFill>
                  <a:schemeClr val="tx2"/>
                </a:solidFill>
                <a:latin typeface="Courier New" panose="02070309020205020404" pitchFamily="49" charset="0"/>
                <a:cs typeface="Courier New" panose="02070309020205020404" pitchFamily="49" charset="0"/>
              </a:rPr>
              <a:t>Number_of_terminals</a:t>
            </a:r>
            <a:r>
              <a:rPr lang="en-US" sz="800" dirty="0">
                <a:solidFill>
                  <a:schemeClr val="tx2"/>
                </a:solidFill>
                <a:latin typeface="Courier New" panose="02070309020205020404" pitchFamily="49" charset="0"/>
                <a:cs typeface="Courier New" panose="02070309020205020404" pitchFamily="49" charset="0"/>
              </a:rPr>
              <a:t> = 8</a:t>
            </a:r>
          </a:p>
          <a:p>
            <a:r>
              <a:rPr lang="en-US" sz="800" dirty="0">
                <a:solidFill>
                  <a:schemeClr val="tx2"/>
                </a:solidFill>
                <a:latin typeface="Courier New" panose="02070309020205020404" pitchFamily="49" charset="0"/>
                <a:cs typeface="Courier New" panose="02070309020205020404" pitchFamily="49" charset="0"/>
              </a:rPr>
              <a:t>1  </a:t>
            </a:r>
            <a:r>
              <a:rPr lang="en-US" sz="800" dirty="0" err="1">
                <a:solidFill>
                  <a:schemeClr val="tx2"/>
                </a:solidFill>
                <a:latin typeface="Courier New" panose="02070309020205020404" pitchFamily="49" charset="0"/>
                <a:cs typeface="Courier New" panose="02070309020205020404" pitchFamily="49" charset="0"/>
              </a:rPr>
              <a:t>Pin_Rail</a:t>
            </a:r>
            <a:r>
              <a:rPr lang="en-US" sz="800" dirty="0">
                <a:solidFill>
                  <a:schemeClr val="tx2"/>
                </a:solidFill>
                <a:latin typeface="Courier New" panose="02070309020205020404" pitchFamily="49" charset="0"/>
                <a:cs typeface="Courier New" panose="02070309020205020404" pitchFamily="49" charset="0"/>
              </a:rPr>
              <a:t>     </a:t>
            </a:r>
            <a:r>
              <a:rPr lang="en-US" sz="800" dirty="0" err="1">
                <a:solidFill>
                  <a:schemeClr val="tx2"/>
                </a:solidFill>
                <a:latin typeface="Courier New" panose="02070309020205020404" pitchFamily="49" charset="0"/>
                <a:cs typeface="Courier New" panose="02070309020205020404" pitchFamily="49" charset="0"/>
              </a:rPr>
              <a:t>bus_label</a:t>
            </a:r>
            <a:r>
              <a:rPr lang="en-US" sz="800" dirty="0">
                <a:solidFill>
                  <a:schemeClr val="tx2"/>
                </a:solidFill>
                <a:latin typeface="Courier New" panose="02070309020205020404" pitchFamily="49" charset="0"/>
                <a:cs typeface="Courier New" panose="02070309020205020404" pitchFamily="49" charset="0"/>
              </a:rPr>
              <a:t>     VDD1   </a:t>
            </a:r>
          </a:p>
          <a:p>
            <a:r>
              <a:rPr lang="en-US" sz="800" dirty="0">
                <a:solidFill>
                  <a:schemeClr val="tx2"/>
                </a:solidFill>
                <a:latin typeface="Courier New" panose="02070309020205020404" pitchFamily="49" charset="0"/>
                <a:cs typeface="Courier New" panose="02070309020205020404" pitchFamily="49" charset="0"/>
              </a:rPr>
              <a:t>2  </a:t>
            </a:r>
            <a:r>
              <a:rPr lang="en-US" sz="800" dirty="0" err="1">
                <a:solidFill>
                  <a:schemeClr val="tx2"/>
                </a:solidFill>
                <a:latin typeface="Courier New" panose="02070309020205020404" pitchFamily="49" charset="0"/>
                <a:cs typeface="Courier New" panose="02070309020205020404" pitchFamily="49" charset="0"/>
              </a:rPr>
              <a:t>Pin_Rail</a:t>
            </a:r>
            <a:r>
              <a:rPr lang="en-US" sz="800" dirty="0">
                <a:solidFill>
                  <a:schemeClr val="tx2"/>
                </a:solidFill>
                <a:latin typeface="Courier New" panose="02070309020205020404" pitchFamily="49" charset="0"/>
                <a:cs typeface="Courier New" panose="02070309020205020404" pitchFamily="49" charset="0"/>
              </a:rPr>
              <a:t>     </a:t>
            </a:r>
            <a:r>
              <a:rPr lang="en-US" sz="800" dirty="0" err="1">
                <a:solidFill>
                  <a:schemeClr val="tx2"/>
                </a:solidFill>
                <a:latin typeface="Courier New" panose="02070309020205020404" pitchFamily="49" charset="0"/>
                <a:cs typeface="Courier New" panose="02070309020205020404" pitchFamily="49" charset="0"/>
              </a:rPr>
              <a:t>signal_name</a:t>
            </a:r>
            <a:r>
              <a:rPr lang="en-US" sz="800" dirty="0">
                <a:solidFill>
                  <a:schemeClr val="tx2"/>
                </a:solidFill>
                <a:latin typeface="Courier New" panose="02070309020205020404" pitchFamily="49" charset="0"/>
                <a:cs typeface="Courier New" panose="02070309020205020404" pitchFamily="49" charset="0"/>
              </a:rPr>
              <a:t>   VSS</a:t>
            </a:r>
          </a:p>
          <a:p>
            <a:r>
              <a:rPr lang="en-US" sz="800" dirty="0">
                <a:solidFill>
                  <a:schemeClr val="tx2"/>
                </a:solidFill>
                <a:latin typeface="Courier New" panose="02070309020205020404" pitchFamily="49" charset="0"/>
                <a:cs typeface="Courier New" panose="02070309020205020404" pitchFamily="49" charset="0"/>
              </a:rPr>
              <a:t>3  </a:t>
            </a:r>
            <a:r>
              <a:rPr lang="en-US" sz="800" dirty="0" err="1">
                <a:solidFill>
                  <a:schemeClr val="tx2"/>
                </a:solidFill>
                <a:latin typeface="Courier New" panose="02070309020205020404" pitchFamily="49" charset="0"/>
                <a:cs typeface="Courier New" panose="02070309020205020404" pitchFamily="49" charset="0"/>
              </a:rPr>
              <a:t>Pin_Rail</a:t>
            </a:r>
            <a:r>
              <a:rPr lang="en-US" sz="800" dirty="0">
                <a:solidFill>
                  <a:schemeClr val="tx2"/>
                </a:solidFill>
                <a:latin typeface="Courier New" panose="02070309020205020404" pitchFamily="49" charset="0"/>
                <a:cs typeface="Courier New" panose="02070309020205020404" pitchFamily="49" charset="0"/>
              </a:rPr>
              <a:t>     </a:t>
            </a:r>
            <a:r>
              <a:rPr lang="en-US" sz="800" dirty="0" err="1">
                <a:solidFill>
                  <a:schemeClr val="tx2"/>
                </a:solidFill>
                <a:latin typeface="Courier New" panose="02070309020205020404" pitchFamily="49" charset="0"/>
                <a:cs typeface="Courier New" panose="02070309020205020404" pitchFamily="49" charset="0"/>
              </a:rPr>
              <a:t>signal_name</a:t>
            </a:r>
            <a:r>
              <a:rPr lang="en-US" sz="800" dirty="0">
                <a:solidFill>
                  <a:schemeClr val="tx2"/>
                </a:solidFill>
                <a:latin typeface="Courier New" panose="02070309020205020404" pitchFamily="49" charset="0"/>
                <a:cs typeface="Courier New" panose="02070309020205020404" pitchFamily="49" charset="0"/>
              </a:rPr>
              <a:t>   VTT</a:t>
            </a:r>
          </a:p>
          <a:p>
            <a:r>
              <a:rPr lang="en-US" sz="800" dirty="0">
                <a:solidFill>
                  <a:schemeClr val="tx2"/>
                </a:solidFill>
                <a:latin typeface="Courier New" panose="02070309020205020404" pitchFamily="49" charset="0"/>
                <a:cs typeface="Courier New" panose="02070309020205020404" pitchFamily="49" charset="0"/>
              </a:rPr>
              <a:t>4  </a:t>
            </a:r>
            <a:r>
              <a:rPr lang="en-US" sz="800" dirty="0" err="1">
                <a:solidFill>
                  <a:schemeClr val="tx2"/>
                </a:solidFill>
                <a:latin typeface="Courier New" panose="02070309020205020404" pitchFamily="49" charset="0"/>
                <a:cs typeface="Courier New" panose="02070309020205020404" pitchFamily="49" charset="0"/>
              </a:rPr>
              <a:t>Pin_Rail</a:t>
            </a:r>
            <a:r>
              <a:rPr lang="en-US" sz="800" dirty="0">
                <a:solidFill>
                  <a:schemeClr val="tx2"/>
                </a:solidFill>
                <a:latin typeface="Courier New" panose="02070309020205020404" pitchFamily="49" charset="0"/>
                <a:cs typeface="Courier New" panose="02070309020205020404" pitchFamily="49" charset="0"/>
              </a:rPr>
              <a:t>     </a:t>
            </a:r>
            <a:r>
              <a:rPr lang="en-US" sz="800" dirty="0" err="1">
                <a:solidFill>
                  <a:schemeClr val="tx2"/>
                </a:solidFill>
                <a:latin typeface="Courier New" panose="02070309020205020404" pitchFamily="49" charset="0"/>
                <a:cs typeface="Courier New" panose="02070309020205020404" pitchFamily="49" charset="0"/>
              </a:rPr>
              <a:t>bus_label</a:t>
            </a:r>
            <a:r>
              <a:rPr lang="en-US" sz="800" dirty="0">
                <a:solidFill>
                  <a:schemeClr val="tx2"/>
                </a:solidFill>
                <a:latin typeface="Courier New" panose="02070309020205020404" pitchFamily="49" charset="0"/>
                <a:cs typeface="Courier New" panose="02070309020205020404" pitchFamily="49" charset="0"/>
              </a:rPr>
              <a:t>     U3.VDD1</a:t>
            </a:r>
          </a:p>
          <a:p>
            <a:r>
              <a:rPr lang="en-US" sz="800" dirty="0">
                <a:solidFill>
                  <a:schemeClr val="tx2"/>
                </a:solidFill>
                <a:latin typeface="Courier New" panose="02070309020205020404" pitchFamily="49" charset="0"/>
                <a:cs typeface="Courier New" panose="02070309020205020404" pitchFamily="49" charset="0"/>
              </a:rPr>
              <a:t>5  </a:t>
            </a:r>
            <a:r>
              <a:rPr lang="en-US" sz="800" dirty="0" err="1">
                <a:solidFill>
                  <a:schemeClr val="tx2"/>
                </a:solidFill>
                <a:latin typeface="Courier New" panose="02070309020205020404" pitchFamily="49" charset="0"/>
                <a:cs typeface="Courier New" panose="02070309020205020404" pitchFamily="49" charset="0"/>
              </a:rPr>
              <a:t>Pin_Rail</a:t>
            </a:r>
            <a:r>
              <a:rPr lang="en-US" sz="800" dirty="0">
                <a:solidFill>
                  <a:schemeClr val="tx2"/>
                </a:solidFill>
                <a:latin typeface="Courier New" panose="02070309020205020404" pitchFamily="49" charset="0"/>
                <a:cs typeface="Courier New" panose="02070309020205020404" pitchFamily="49" charset="0"/>
              </a:rPr>
              <a:t>     </a:t>
            </a:r>
            <a:r>
              <a:rPr lang="en-US" sz="800" dirty="0" err="1">
                <a:solidFill>
                  <a:schemeClr val="tx2"/>
                </a:solidFill>
                <a:latin typeface="Courier New" panose="02070309020205020404" pitchFamily="49" charset="0"/>
                <a:cs typeface="Courier New" panose="02070309020205020404" pitchFamily="49" charset="0"/>
              </a:rPr>
              <a:t>signal_name</a:t>
            </a:r>
            <a:r>
              <a:rPr lang="en-US" sz="800" dirty="0">
                <a:solidFill>
                  <a:schemeClr val="tx2"/>
                </a:solidFill>
                <a:latin typeface="Courier New" panose="02070309020205020404" pitchFamily="49" charset="0"/>
                <a:cs typeface="Courier New" panose="02070309020205020404" pitchFamily="49" charset="0"/>
              </a:rPr>
              <a:t>   U3.VSS </a:t>
            </a:r>
          </a:p>
          <a:p>
            <a:r>
              <a:rPr lang="en-US" sz="800" dirty="0">
                <a:solidFill>
                  <a:schemeClr val="tx2"/>
                </a:solidFill>
                <a:latin typeface="Courier New" panose="02070309020205020404" pitchFamily="49" charset="0"/>
                <a:cs typeface="Courier New" panose="02070309020205020404" pitchFamily="49" charset="0"/>
              </a:rPr>
              <a:t>6  </a:t>
            </a:r>
            <a:r>
              <a:rPr lang="en-US" sz="800" dirty="0" err="1">
                <a:solidFill>
                  <a:schemeClr val="tx2"/>
                </a:solidFill>
                <a:latin typeface="Courier New" panose="02070309020205020404" pitchFamily="49" charset="0"/>
                <a:cs typeface="Courier New" panose="02070309020205020404" pitchFamily="49" charset="0"/>
              </a:rPr>
              <a:t>Pin_Rail</a:t>
            </a:r>
            <a:r>
              <a:rPr lang="en-US" sz="800" dirty="0">
                <a:solidFill>
                  <a:schemeClr val="tx2"/>
                </a:solidFill>
                <a:latin typeface="Courier New" panose="02070309020205020404" pitchFamily="49" charset="0"/>
                <a:cs typeface="Courier New" panose="02070309020205020404" pitchFamily="49" charset="0"/>
              </a:rPr>
              <a:t>     </a:t>
            </a:r>
            <a:r>
              <a:rPr lang="en-US" sz="800" dirty="0" err="1">
                <a:solidFill>
                  <a:schemeClr val="tx2"/>
                </a:solidFill>
                <a:latin typeface="Courier New" panose="02070309020205020404" pitchFamily="49" charset="0"/>
                <a:cs typeface="Courier New" panose="02070309020205020404" pitchFamily="49" charset="0"/>
              </a:rPr>
              <a:t>bus_label</a:t>
            </a:r>
            <a:r>
              <a:rPr lang="en-US" sz="800" dirty="0">
                <a:solidFill>
                  <a:schemeClr val="tx2"/>
                </a:solidFill>
                <a:latin typeface="Courier New" panose="02070309020205020404" pitchFamily="49" charset="0"/>
                <a:cs typeface="Courier New" panose="02070309020205020404" pitchFamily="49" charset="0"/>
              </a:rPr>
              <a:t>     U4.VDD1   </a:t>
            </a:r>
          </a:p>
          <a:p>
            <a:r>
              <a:rPr lang="en-US" sz="800" dirty="0">
                <a:solidFill>
                  <a:schemeClr val="tx2"/>
                </a:solidFill>
                <a:latin typeface="Courier New" panose="02070309020205020404" pitchFamily="49" charset="0"/>
                <a:cs typeface="Courier New" panose="02070309020205020404" pitchFamily="49" charset="0"/>
              </a:rPr>
              <a:t>7  </a:t>
            </a:r>
            <a:r>
              <a:rPr lang="en-US" sz="800" dirty="0" err="1">
                <a:solidFill>
                  <a:schemeClr val="tx2"/>
                </a:solidFill>
                <a:latin typeface="Courier New" panose="02070309020205020404" pitchFamily="49" charset="0"/>
                <a:cs typeface="Courier New" panose="02070309020205020404" pitchFamily="49" charset="0"/>
              </a:rPr>
              <a:t>Pin_Rail</a:t>
            </a:r>
            <a:r>
              <a:rPr lang="en-US" sz="800" dirty="0">
                <a:solidFill>
                  <a:schemeClr val="tx2"/>
                </a:solidFill>
                <a:latin typeface="Courier New" panose="02070309020205020404" pitchFamily="49" charset="0"/>
                <a:cs typeface="Courier New" panose="02070309020205020404" pitchFamily="49" charset="0"/>
              </a:rPr>
              <a:t>     </a:t>
            </a:r>
            <a:r>
              <a:rPr lang="en-US" sz="800" dirty="0" err="1">
                <a:solidFill>
                  <a:schemeClr val="tx2"/>
                </a:solidFill>
                <a:latin typeface="Courier New" panose="02070309020205020404" pitchFamily="49" charset="0"/>
                <a:cs typeface="Courier New" panose="02070309020205020404" pitchFamily="49" charset="0"/>
              </a:rPr>
              <a:t>signal_name</a:t>
            </a:r>
            <a:r>
              <a:rPr lang="en-US" sz="800" dirty="0">
                <a:solidFill>
                  <a:schemeClr val="tx2"/>
                </a:solidFill>
                <a:latin typeface="Courier New" panose="02070309020205020404" pitchFamily="49" charset="0"/>
                <a:cs typeface="Courier New" panose="02070309020205020404" pitchFamily="49" charset="0"/>
              </a:rPr>
              <a:t>   U4.VSS</a:t>
            </a:r>
          </a:p>
          <a:p>
            <a:r>
              <a:rPr lang="en-US" sz="800" dirty="0">
                <a:solidFill>
                  <a:schemeClr val="tx2"/>
                </a:solidFill>
                <a:latin typeface="Courier New" panose="02070309020205020404" pitchFamily="49" charset="0"/>
                <a:cs typeface="Courier New" panose="02070309020205020404" pitchFamily="49" charset="0"/>
              </a:rPr>
              <a:t>8  </a:t>
            </a:r>
            <a:r>
              <a:rPr lang="en-US" sz="800" dirty="0" err="1">
                <a:solidFill>
                  <a:schemeClr val="tx2"/>
                </a:solidFill>
                <a:latin typeface="Courier New" panose="02070309020205020404" pitchFamily="49" charset="0"/>
                <a:cs typeface="Courier New" panose="02070309020205020404" pitchFamily="49" charset="0"/>
              </a:rPr>
              <a:t>Pin_Rail</a:t>
            </a:r>
            <a:r>
              <a:rPr lang="en-US" sz="800" dirty="0">
                <a:solidFill>
                  <a:schemeClr val="tx2"/>
                </a:solidFill>
                <a:latin typeface="Courier New" panose="02070309020205020404" pitchFamily="49" charset="0"/>
                <a:cs typeface="Courier New" panose="02070309020205020404" pitchFamily="49" charset="0"/>
              </a:rPr>
              <a:t>     </a:t>
            </a:r>
            <a:r>
              <a:rPr lang="en-US" sz="800" dirty="0" err="1">
                <a:solidFill>
                  <a:schemeClr val="tx2"/>
                </a:solidFill>
                <a:latin typeface="Courier New" panose="02070309020205020404" pitchFamily="49" charset="0"/>
                <a:cs typeface="Courier New" panose="02070309020205020404" pitchFamily="49" charset="0"/>
              </a:rPr>
              <a:t>bus_label</a:t>
            </a:r>
            <a:r>
              <a:rPr lang="en-US" sz="800" dirty="0">
                <a:solidFill>
                  <a:schemeClr val="tx2"/>
                </a:solidFill>
                <a:latin typeface="Courier New" panose="02070309020205020404" pitchFamily="49" charset="0"/>
                <a:cs typeface="Courier New" panose="02070309020205020404" pitchFamily="49" charset="0"/>
              </a:rPr>
              <a:t>     U5.VDD1   </a:t>
            </a:r>
          </a:p>
          <a:p>
            <a:r>
              <a:rPr lang="en-US" sz="800" dirty="0">
                <a:solidFill>
                  <a:schemeClr val="tx2"/>
                </a:solidFill>
                <a:latin typeface="Courier New" panose="02070309020205020404" pitchFamily="49" charset="0"/>
                <a:cs typeface="Courier New" panose="02070309020205020404" pitchFamily="49" charset="0"/>
              </a:rPr>
              <a:t>9  </a:t>
            </a:r>
            <a:r>
              <a:rPr lang="en-US" sz="800" dirty="0" err="1">
                <a:solidFill>
                  <a:schemeClr val="tx2"/>
                </a:solidFill>
                <a:latin typeface="Courier New" panose="02070309020205020404" pitchFamily="49" charset="0"/>
                <a:cs typeface="Courier New" panose="02070309020205020404" pitchFamily="49" charset="0"/>
              </a:rPr>
              <a:t>Pin_Rail</a:t>
            </a:r>
            <a:r>
              <a:rPr lang="en-US" sz="800" dirty="0">
                <a:solidFill>
                  <a:schemeClr val="tx2"/>
                </a:solidFill>
                <a:latin typeface="Courier New" panose="02070309020205020404" pitchFamily="49" charset="0"/>
                <a:cs typeface="Courier New" panose="02070309020205020404" pitchFamily="49" charset="0"/>
              </a:rPr>
              <a:t>     </a:t>
            </a:r>
            <a:r>
              <a:rPr lang="en-US" sz="800" dirty="0" err="1">
                <a:solidFill>
                  <a:schemeClr val="tx2"/>
                </a:solidFill>
                <a:latin typeface="Courier New" panose="02070309020205020404" pitchFamily="49" charset="0"/>
                <a:cs typeface="Courier New" panose="02070309020205020404" pitchFamily="49" charset="0"/>
              </a:rPr>
              <a:t>signal_name</a:t>
            </a:r>
            <a:r>
              <a:rPr lang="en-US" sz="800" dirty="0">
                <a:solidFill>
                  <a:schemeClr val="tx2"/>
                </a:solidFill>
                <a:latin typeface="Courier New" panose="02070309020205020404" pitchFamily="49" charset="0"/>
                <a:cs typeface="Courier New" panose="02070309020205020404" pitchFamily="49" charset="0"/>
              </a:rPr>
              <a:t>   U5.VSS</a:t>
            </a:r>
          </a:p>
          <a:p>
            <a:r>
              <a:rPr lang="en-US" sz="800" dirty="0">
                <a:solidFill>
                  <a:schemeClr val="tx2"/>
                </a:solidFill>
                <a:latin typeface="Courier New" panose="02070309020205020404" pitchFamily="49" charset="0"/>
                <a:cs typeface="Courier New" panose="02070309020205020404" pitchFamily="49" charset="0"/>
              </a:rPr>
              <a:t>10 </a:t>
            </a:r>
            <a:r>
              <a:rPr lang="en-US" sz="800" dirty="0" err="1">
                <a:solidFill>
                  <a:schemeClr val="tx2"/>
                </a:solidFill>
                <a:latin typeface="Courier New" panose="02070309020205020404" pitchFamily="49" charset="0"/>
                <a:cs typeface="Courier New" panose="02070309020205020404" pitchFamily="49" charset="0"/>
              </a:rPr>
              <a:t>Pin_Rail</a:t>
            </a:r>
            <a:r>
              <a:rPr lang="en-US" sz="800" dirty="0">
                <a:solidFill>
                  <a:schemeClr val="tx2"/>
                </a:solidFill>
                <a:latin typeface="Courier New" panose="02070309020205020404" pitchFamily="49" charset="0"/>
                <a:cs typeface="Courier New" panose="02070309020205020404" pitchFamily="49" charset="0"/>
              </a:rPr>
              <a:t>     </a:t>
            </a:r>
            <a:r>
              <a:rPr lang="en-US" sz="800" dirty="0" err="1">
                <a:solidFill>
                  <a:schemeClr val="tx2"/>
                </a:solidFill>
                <a:latin typeface="Courier New" panose="02070309020205020404" pitchFamily="49" charset="0"/>
                <a:cs typeface="Courier New" panose="02070309020205020404" pitchFamily="49" charset="0"/>
              </a:rPr>
              <a:t>bus_label</a:t>
            </a:r>
            <a:r>
              <a:rPr lang="en-US" sz="800" dirty="0">
                <a:solidFill>
                  <a:schemeClr val="tx2"/>
                </a:solidFill>
                <a:latin typeface="Courier New" panose="02070309020205020404" pitchFamily="49" charset="0"/>
                <a:cs typeface="Courier New" panose="02070309020205020404" pitchFamily="49" charset="0"/>
              </a:rPr>
              <a:t>     U7.VDD1   </a:t>
            </a:r>
          </a:p>
          <a:p>
            <a:r>
              <a:rPr lang="en-US" sz="800" dirty="0">
                <a:solidFill>
                  <a:schemeClr val="tx2"/>
                </a:solidFill>
                <a:latin typeface="Courier New" panose="02070309020205020404" pitchFamily="49" charset="0"/>
                <a:cs typeface="Courier New" panose="02070309020205020404" pitchFamily="49" charset="0"/>
              </a:rPr>
              <a:t>11 </a:t>
            </a:r>
            <a:r>
              <a:rPr lang="en-US" sz="800" dirty="0" err="1">
                <a:solidFill>
                  <a:schemeClr val="tx2"/>
                </a:solidFill>
                <a:latin typeface="Courier New" panose="02070309020205020404" pitchFamily="49" charset="0"/>
                <a:cs typeface="Courier New" panose="02070309020205020404" pitchFamily="49" charset="0"/>
              </a:rPr>
              <a:t>Pin_Rail</a:t>
            </a:r>
            <a:r>
              <a:rPr lang="en-US" sz="800" dirty="0">
                <a:solidFill>
                  <a:schemeClr val="tx2"/>
                </a:solidFill>
                <a:latin typeface="Courier New" panose="02070309020205020404" pitchFamily="49" charset="0"/>
                <a:cs typeface="Courier New" panose="02070309020205020404" pitchFamily="49" charset="0"/>
              </a:rPr>
              <a:t>     </a:t>
            </a:r>
            <a:r>
              <a:rPr lang="en-US" sz="800" dirty="0" err="1">
                <a:solidFill>
                  <a:schemeClr val="tx2"/>
                </a:solidFill>
                <a:latin typeface="Courier New" panose="02070309020205020404" pitchFamily="49" charset="0"/>
                <a:cs typeface="Courier New" panose="02070309020205020404" pitchFamily="49" charset="0"/>
              </a:rPr>
              <a:t>signal_name</a:t>
            </a:r>
            <a:r>
              <a:rPr lang="en-US" sz="800" dirty="0">
                <a:solidFill>
                  <a:schemeClr val="tx2"/>
                </a:solidFill>
                <a:latin typeface="Courier New" panose="02070309020205020404" pitchFamily="49" charset="0"/>
                <a:cs typeface="Courier New" panose="02070309020205020404" pitchFamily="49" charset="0"/>
              </a:rPr>
              <a:t>   U7.VSS</a:t>
            </a:r>
          </a:p>
          <a:p>
            <a:r>
              <a:rPr lang="en-US" sz="800" dirty="0">
                <a:solidFill>
                  <a:schemeClr val="tx2"/>
                </a:solidFill>
                <a:latin typeface="Courier New" panose="02070309020205020404" pitchFamily="49" charset="0"/>
                <a:cs typeface="Courier New" panose="02070309020205020404" pitchFamily="49" charset="0"/>
              </a:rPr>
              <a:t>12 </a:t>
            </a:r>
            <a:r>
              <a:rPr lang="en-US" sz="800" dirty="0" err="1">
                <a:solidFill>
                  <a:schemeClr val="tx2"/>
                </a:solidFill>
                <a:latin typeface="Courier New" panose="02070309020205020404" pitchFamily="49" charset="0"/>
                <a:cs typeface="Courier New" panose="02070309020205020404" pitchFamily="49" charset="0"/>
              </a:rPr>
              <a:t>Pin_Rail</a:t>
            </a:r>
            <a:r>
              <a:rPr lang="en-US" sz="800" dirty="0">
                <a:solidFill>
                  <a:schemeClr val="tx2"/>
                </a:solidFill>
                <a:latin typeface="Courier New" panose="02070309020205020404" pitchFamily="49" charset="0"/>
                <a:cs typeface="Courier New" panose="02070309020205020404" pitchFamily="49" charset="0"/>
              </a:rPr>
              <a:t>     </a:t>
            </a:r>
            <a:r>
              <a:rPr lang="en-US" sz="800" dirty="0" err="1">
                <a:solidFill>
                  <a:schemeClr val="tx2"/>
                </a:solidFill>
                <a:latin typeface="Courier New" panose="02070309020205020404" pitchFamily="49" charset="0"/>
                <a:cs typeface="Courier New" panose="02070309020205020404" pitchFamily="49" charset="0"/>
              </a:rPr>
              <a:t>bus_label</a:t>
            </a:r>
            <a:r>
              <a:rPr lang="en-US" sz="800" dirty="0">
                <a:solidFill>
                  <a:schemeClr val="tx2"/>
                </a:solidFill>
                <a:latin typeface="Courier New" panose="02070309020205020404" pitchFamily="49" charset="0"/>
                <a:cs typeface="Courier New" panose="02070309020205020404" pitchFamily="49" charset="0"/>
              </a:rPr>
              <a:t>     U8.VDD1   </a:t>
            </a:r>
          </a:p>
          <a:p>
            <a:r>
              <a:rPr lang="en-US" sz="800" dirty="0">
                <a:solidFill>
                  <a:schemeClr val="tx2"/>
                </a:solidFill>
                <a:latin typeface="Courier New" panose="02070309020205020404" pitchFamily="49" charset="0"/>
                <a:cs typeface="Courier New" panose="02070309020205020404" pitchFamily="49" charset="0"/>
              </a:rPr>
              <a:t>13 </a:t>
            </a:r>
            <a:r>
              <a:rPr lang="en-US" sz="800" dirty="0" err="1">
                <a:solidFill>
                  <a:schemeClr val="tx2"/>
                </a:solidFill>
                <a:latin typeface="Courier New" panose="02070309020205020404" pitchFamily="49" charset="0"/>
                <a:cs typeface="Courier New" panose="02070309020205020404" pitchFamily="49" charset="0"/>
              </a:rPr>
              <a:t>Pin_Rail</a:t>
            </a:r>
            <a:r>
              <a:rPr lang="en-US" sz="800" dirty="0">
                <a:solidFill>
                  <a:schemeClr val="tx2"/>
                </a:solidFill>
                <a:latin typeface="Courier New" panose="02070309020205020404" pitchFamily="49" charset="0"/>
                <a:cs typeface="Courier New" panose="02070309020205020404" pitchFamily="49" charset="0"/>
              </a:rPr>
              <a:t>     </a:t>
            </a:r>
            <a:r>
              <a:rPr lang="en-US" sz="800" dirty="0" err="1">
                <a:solidFill>
                  <a:schemeClr val="tx2"/>
                </a:solidFill>
                <a:latin typeface="Courier New" panose="02070309020205020404" pitchFamily="49" charset="0"/>
                <a:cs typeface="Courier New" panose="02070309020205020404" pitchFamily="49" charset="0"/>
              </a:rPr>
              <a:t>signal_name</a:t>
            </a:r>
            <a:r>
              <a:rPr lang="en-US" sz="800" dirty="0">
                <a:solidFill>
                  <a:schemeClr val="tx2"/>
                </a:solidFill>
                <a:latin typeface="Courier New" panose="02070309020205020404" pitchFamily="49" charset="0"/>
                <a:cs typeface="Courier New" panose="02070309020205020404" pitchFamily="49" charset="0"/>
              </a:rPr>
              <a:t>   U8.VSS</a:t>
            </a:r>
          </a:p>
          <a:p>
            <a:r>
              <a:rPr lang="en-US" sz="800" dirty="0">
                <a:solidFill>
                  <a:schemeClr val="tx2"/>
                </a:solidFill>
                <a:latin typeface="Courier New" panose="02070309020205020404" pitchFamily="49" charset="0"/>
                <a:cs typeface="Courier New" panose="02070309020205020404" pitchFamily="49" charset="0"/>
              </a:rPr>
              <a:t>14 </a:t>
            </a:r>
            <a:r>
              <a:rPr lang="en-US" sz="800" dirty="0" err="1">
                <a:solidFill>
                  <a:schemeClr val="tx2"/>
                </a:solidFill>
                <a:latin typeface="Courier New" panose="02070309020205020404" pitchFamily="49" charset="0"/>
                <a:cs typeface="Courier New" panose="02070309020205020404" pitchFamily="49" charset="0"/>
              </a:rPr>
              <a:t>Pin_Rail</a:t>
            </a:r>
            <a:r>
              <a:rPr lang="en-US" sz="800" dirty="0">
                <a:solidFill>
                  <a:schemeClr val="tx2"/>
                </a:solidFill>
                <a:latin typeface="Courier New" panose="02070309020205020404" pitchFamily="49" charset="0"/>
                <a:cs typeface="Courier New" panose="02070309020205020404" pitchFamily="49" charset="0"/>
              </a:rPr>
              <a:t>     </a:t>
            </a:r>
            <a:r>
              <a:rPr lang="en-US" sz="800" dirty="0" err="1">
                <a:solidFill>
                  <a:schemeClr val="tx2"/>
                </a:solidFill>
                <a:latin typeface="Courier New" panose="02070309020205020404" pitchFamily="49" charset="0"/>
                <a:cs typeface="Courier New" panose="02070309020205020404" pitchFamily="49" charset="0"/>
              </a:rPr>
              <a:t>signal_name</a:t>
            </a:r>
            <a:r>
              <a:rPr lang="en-US" sz="800" dirty="0">
                <a:solidFill>
                  <a:schemeClr val="tx2"/>
                </a:solidFill>
                <a:latin typeface="Courier New" panose="02070309020205020404" pitchFamily="49" charset="0"/>
                <a:cs typeface="Courier New" panose="02070309020205020404" pitchFamily="49" charset="0"/>
              </a:rPr>
              <a:t>   RN13.VTT</a:t>
            </a:r>
          </a:p>
          <a:p>
            <a:r>
              <a:rPr lang="en-US" sz="800" dirty="0">
                <a:solidFill>
                  <a:schemeClr val="tx2"/>
                </a:solidFill>
                <a:latin typeface="Courier New" panose="02070309020205020404" pitchFamily="49" charset="0"/>
                <a:cs typeface="Courier New" panose="02070309020205020404" pitchFamily="49" charset="0"/>
              </a:rPr>
              <a:t>[End EMD Model]</a:t>
            </a:r>
          </a:p>
          <a:p>
            <a:endParaRPr lang="en-US" sz="800" dirty="0">
              <a:solidFill>
                <a:schemeClr val="tx2"/>
              </a:solidFill>
              <a:latin typeface="Courier New" panose="02070309020205020404" pitchFamily="49" charset="0"/>
              <a:cs typeface="Courier New" panose="02070309020205020404" pitchFamily="49" charset="0"/>
            </a:endParaRPr>
          </a:p>
          <a:p>
            <a:r>
              <a:rPr lang="en-US" sz="800" dirty="0">
                <a:solidFill>
                  <a:schemeClr val="tx2"/>
                </a:solidFill>
                <a:latin typeface="Courier New" panose="02070309020205020404" pitchFamily="49" charset="0"/>
                <a:cs typeface="Courier New" panose="02070309020205020404" pitchFamily="49" charset="0"/>
              </a:rPr>
              <a:t>[End EMD Set]</a:t>
            </a:r>
          </a:p>
          <a:p>
            <a:endParaRPr lang="en-US" sz="1100" dirty="0">
              <a:solidFill>
                <a:schemeClr val="tx2"/>
              </a:solidFill>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2814502421"/>
      </p:ext>
    </p:extLst>
  </p:cSld>
  <p:clrMapOvr>
    <a:masterClrMapping/>
  </p:clrMapOvr>
</p:sld>
</file>

<file path=ppt/theme/theme1.xml><?xml version="1.0" encoding="utf-8"?>
<a:theme xmlns:a="http://schemas.openxmlformats.org/drawingml/2006/main" name="Micron Nov-2015">
  <a:themeElements>
    <a:clrScheme name="Micron - Template">
      <a:dk1>
        <a:srgbClr val="58595B"/>
      </a:dk1>
      <a:lt1>
        <a:srgbClr val="FFFFFF"/>
      </a:lt1>
      <a:dk2>
        <a:srgbClr val="2C2C2E"/>
      </a:dk2>
      <a:lt2>
        <a:srgbClr val="9A9B9D"/>
      </a:lt2>
      <a:accent1>
        <a:srgbClr val="0077C8"/>
      </a:accent1>
      <a:accent2>
        <a:srgbClr val="629D37"/>
      </a:accent2>
      <a:accent3>
        <a:srgbClr val="EE7623"/>
      </a:accent3>
      <a:accent4>
        <a:srgbClr val="00A7E0"/>
      </a:accent4>
      <a:accent5>
        <a:srgbClr val="CFDD3A"/>
      </a:accent5>
      <a:accent6>
        <a:srgbClr val="FFCF01"/>
      </a:accent6>
      <a:hlink>
        <a:srgbClr val="0077C8"/>
      </a:hlink>
      <a:folHlink>
        <a:srgbClr val="71C5E8"/>
      </a:folHlink>
    </a:clrScheme>
    <a:fontScheme name="Micron">
      <a:majorFont>
        <a:latin typeface="Segoe UI"/>
        <a:ea typeface=""/>
        <a:cs typeface=""/>
      </a:majorFont>
      <a:minorFont>
        <a:latin typeface="Segoe U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dirty="0">
            <a:solidFill>
              <a:schemeClr val="bg2"/>
            </a:solidFill>
            <a:latin typeface="Segoe UI" panose="020B0502040204020203" pitchFamily="34" charset="0"/>
            <a:cs typeface="Segoe UI" panose="020B0502040204020203" pitchFamily="34" charset="0"/>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none" rtlCol="0">
        <a:spAutoFit/>
      </a:bodyPr>
      <a:lstStyle>
        <a:defPPr>
          <a:defRPr dirty="0" err="1" smtClean="0">
            <a:latin typeface="Segoe UI" panose="020B0502040204020203" pitchFamily="34" charset="0"/>
            <a:cs typeface="Segoe UI" panose="020B0502040204020203" pitchFamily="34" charset="0"/>
          </a:defRPr>
        </a:defPPr>
      </a:lstStyle>
    </a:txDef>
  </a:objectDefaults>
  <a:extraClrSchemeLst/>
  <a:extLst>
    <a:ext uri="{05A4C25C-085E-4340-85A3-A5531E510DB2}">
      <thm15:themeFamily xmlns:thm15="http://schemas.microsoft.com/office/thememl/2012/main" name="Micron_2016_PPT_Template2.pptx" id="{7D5DD22B-A923-4E73-A9D3-67C3EFDF541E}" vid="{088CB6EB-D94F-46BB-95D3-EE01E055E98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0</TotalTime>
  <Words>1755</Words>
  <Application>Microsoft Office PowerPoint</Application>
  <PresentationFormat>Widescreen</PresentationFormat>
  <Paragraphs>369</Paragraphs>
  <Slides>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Arial</vt:lpstr>
      <vt:lpstr>Calibri</vt:lpstr>
      <vt:lpstr>Courier New</vt:lpstr>
      <vt:lpstr>Segoe UI</vt:lpstr>
      <vt:lpstr>Segoe UI Semibold</vt:lpstr>
      <vt:lpstr>Wingdings</vt:lpstr>
      <vt:lpstr>Micron Nov-2015</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2017-02-22T20:50:24Z</dcterms:created>
  <dcterms:modified xsi:type="dcterms:W3CDTF">2020-04-13T22:34:22Z</dcterms:modified>
</cp:coreProperties>
</file>