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8" r:id="rId1"/>
  </p:sldMasterIdLst>
  <p:notesMasterIdLst>
    <p:notesMasterId r:id="rId7"/>
  </p:notesMasterIdLst>
  <p:sldIdLst>
    <p:sldId id="265" r:id="rId2"/>
    <p:sldId id="269" r:id="rId3"/>
    <p:sldId id="271" r:id="rId4"/>
    <p:sldId id="274" r:id="rId5"/>
    <p:sldId id="272"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76" userDrawn="1">
          <p15:clr>
            <a:srgbClr val="A4A3A4"/>
          </p15:clr>
        </p15:guide>
        <p15:guide id="2" pos="728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B4FF"/>
    <a:srgbClr val="00A7E0"/>
    <a:srgbClr val="CCCE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CF27E11B-363D-4B25-BB3B-9A34365119B0}" styleName="Custom Table Style 1">
    <a:tblBg>
      <a:effect>
        <a:effectLst/>
      </a:effect>
    </a:tblBg>
    <a:wholeTbl>
      <a:tcTxStyle b="off" i="off">
        <a:fontRef idx="minor"/>
        <a:schemeClr val="tx1"/>
      </a:tcTxStyle>
      <a:tcStyle>
        <a:tcBdr>
          <a:left>
            <a:ln>
              <a:noFill/>
            </a:ln>
          </a:left>
          <a:right>
            <a:ln>
              <a:noFill/>
            </a:ln>
          </a:right>
          <a:top>
            <a:ln>
              <a:noFill/>
            </a:ln>
          </a:top>
          <a:bottom>
            <a:ln>
              <a:noFill/>
            </a:ln>
          </a:bottom>
          <a:insideH>
            <a:ln>
              <a:noFill/>
            </a:ln>
          </a:insideH>
          <a:insideV>
            <a:ln>
              <a:noFill/>
            </a:ln>
          </a:insideV>
          <a:tl2br>
            <a:ln>
              <a:noFill/>
            </a:ln>
          </a:tl2br>
          <a:tr2bl>
            <a:ln>
              <a:noFill/>
            </a:ln>
          </a:tr2bl>
        </a:tcBdr>
        <a:fill>
          <a:noFill/>
        </a:fill>
      </a:tcStyle>
    </a:wholeTbl>
    <a:band1H>
      <a:tcTxStyle b="off" i="off">
        <a:fontRef idx="minor"/>
        <a:schemeClr val="tx1"/>
      </a:tcTxStyle>
      <a:tcStyle>
        <a:tcBdr/>
        <a:fill>
          <a:noFill/>
        </a:fill>
      </a:tcStyle>
    </a:band1H>
    <a:band2H>
      <a:tcTxStyle b="off" i="off">
        <a:fontRef idx="minor"/>
        <a:schemeClr val="tx1"/>
      </a:tcTxStyle>
      <a:tcStyle>
        <a:tcBdr/>
        <a:fill>
          <a:noFill/>
        </a:fill>
      </a:tcStyle>
    </a:band2H>
    <a:lastCol>
      <a:tcTxStyle b="on" i="off">
        <a:fontRef idx="minor"/>
        <a:schemeClr val="tx1"/>
      </a:tcTxStyle>
      <a:tcStyle>
        <a:tcBdr/>
        <a:fill>
          <a:noFill/>
        </a:fill>
      </a:tcStyle>
    </a:lastCol>
    <a:firstCol>
      <a:tcTxStyle b="on" i="off">
        <a:fontRef idx="minor"/>
        <a:schemeClr val="tx1"/>
      </a:tcTxStyle>
      <a:tcStyle>
        <a:tcBdr/>
        <a:fill>
          <a:noFill/>
        </a:fill>
      </a:tcStyle>
    </a:firstCol>
    <a:lastRow>
      <a:tcTxStyle b="on" i="off">
        <a:fontRef idx="minor"/>
        <a:schemeClr val="tx1"/>
      </a:tcTxStyle>
      <a:tcStyle>
        <a:tcBdr/>
        <a:fill>
          <a:noFill/>
        </a:fill>
      </a:tcStyle>
    </a:lastRow>
    <a:seCell>
      <a:tcTxStyle b="off" i="off">
        <a:fontRef idx="minor"/>
        <a:schemeClr val="tx1"/>
      </a:tcTxStyle>
      <a:tcStyle>
        <a:tcBdr/>
        <a:fill>
          <a:noFill/>
        </a:fill>
      </a:tcStyle>
    </a:seCell>
    <a:swCell>
      <a:tcTxStyle b="off" i="off">
        <a:fontRef idx="minor"/>
        <a:schemeClr val="tx1"/>
      </a:tcTxStyle>
      <a:tcStyle>
        <a:tcBdr/>
        <a:fill>
          <a:noFill/>
        </a:fill>
      </a:tcStyle>
    </a:swCell>
    <a:firstRow>
      <a:tcTxStyle b="on" i="off">
        <a:fontRef idx="minor"/>
        <a:schemeClr val="tx1"/>
      </a:tcTxStyle>
      <a:tcStyle>
        <a:tcBdr/>
        <a:fill>
          <a:noFill/>
        </a:fill>
      </a:tcStyle>
    </a:firstRow>
  </a:tblStyle>
  <a:tblStyle styleId="{88BDCA17-38FB-464D-A60A-9A9724F0CD2D}" styleName="Micron Table Style">
    <a:tblBg>
      <a:effect>
        <a:effectLst/>
      </a:effect>
    </a:tblBg>
    <a:wholeTbl>
      <a:tcTxStyle b="off" i="off">
        <a:fontRef idx="major"/>
        <a:schemeClr val="lt1"/>
      </a:tcTxStyle>
      <a:tcStyle>
        <a:tcBdr>
          <a:left>
            <a:ln>
              <a:noFill/>
            </a:ln>
          </a:left>
          <a:right>
            <a:ln>
              <a:noFill/>
            </a:ln>
          </a:right>
          <a:top>
            <a:ln>
              <a:noFill/>
            </a:ln>
          </a:top>
          <a:bottom>
            <a:ln w="16933" cap="flat" cmpd="sng" algn="ctr">
              <a:solidFill>
                <a:srgbClr val="58595B"/>
              </a:solidFill>
              <a:prstDash val="solid"/>
            </a:ln>
          </a:bottom>
          <a:insideH>
            <a:ln>
              <a:noFill/>
            </a:ln>
          </a:insideH>
          <a:insideV>
            <a:ln>
              <a:noFill/>
            </a:ln>
          </a:insideV>
          <a:tl2br>
            <a:ln>
              <a:noFill/>
            </a:ln>
          </a:tl2br>
          <a:tr2bl>
            <a:ln>
              <a:noFill/>
            </a:ln>
          </a:tr2bl>
        </a:tcBdr>
        <a:fill>
          <a:solidFill>
            <a:schemeClr val="lt1"/>
          </a:solidFill>
        </a:fill>
      </a:tcStyle>
    </a:wholeTbl>
    <a:band1H>
      <a:tcTxStyle b="off" i="off">
        <a:fontRef idx="major"/>
        <a:srgbClr val="58595B"/>
      </a:tcTxStyle>
      <a:tcStyle>
        <a:tcBdr/>
        <a:fill>
          <a:solidFill>
            <a:srgbClr val="DDDEDE"/>
          </a:solidFill>
        </a:fill>
      </a:tcStyle>
    </a:band1H>
    <a:band2H>
      <a:tcTxStyle b="off" i="off">
        <a:fontRef idx="major"/>
        <a:srgbClr val="58595B"/>
      </a:tcTxStyle>
      <a:tcStyle>
        <a:tcBdr/>
        <a:fill>
          <a:solidFill>
            <a:srgbClr val="F2F2F2"/>
          </a:solidFill>
        </a:fill>
      </a:tcStyle>
    </a:band2H>
    <a:firstRow>
      <a:tcTxStyle b="on" i="off">
        <a:fontRef idx="major"/>
        <a:schemeClr val="lt1"/>
      </a:tcTxStyle>
      <a:tcStyle>
        <a:tcBdr/>
        <a:fill>
          <a:solidFill>
            <a:srgbClr val="0077C8"/>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13" autoAdjust="0"/>
    <p:restoredTop sz="94681" autoAdjust="0"/>
  </p:normalViewPr>
  <p:slideViewPr>
    <p:cSldViewPr snapToGrid="0">
      <p:cViewPr varScale="1">
        <p:scale>
          <a:sx n="111" d="100"/>
          <a:sy n="111" d="100"/>
        </p:scale>
        <p:origin x="462" y="114"/>
      </p:cViewPr>
      <p:guideLst>
        <p:guide orient="horz" pos="1176"/>
        <p:guide pos="7282"/>
      </p:guideLst>
    </p:cSldViewPr>
  </p:slideViewPr>
  <p:notesTextViewPr>
    <p:cViewPr>
      <p:scale>
        <a:sx n="1" d="1"/>
        <a:sy n="1" d="1"/>
      </p:scale>
      <p:origin x="0" y="0"/>
    </p:cViewPr>
  </p:notesTextViewPr>
  <p:sorterViewPr>
    <p:cViewPr>
      <p:scale>
        <a:sx n="40" d="100"/>
        <a:sy n="4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40669C-9E7F-40B6-AA24-95609E538717}" type="datetimeFigureOut">
              <a:rPr lang="en-US" smtClean="0"/>
              <a:t>2/18/2020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D8B81C-4B36-428D-A864-260E234998BA}" type="slidenum">
              <a:rPr lang="en-US" smtClean="0"/>
              <a:t>‹#›</a:t>
            </a:fld>
            <a:endParaRPr lang="en-US"/>
          </a:p>
        </p:txBody>
      </p:sp>
    </p:spTree>
    <p:extLst>
      <p:ext uri="{BB962C8B-B14F-4D97-AF65-F5344CB8AC3E}">
        <p14:creationId xmlns:p14="http://schemas.microsoft.com/office/powerpoint/2010/main" val="1649618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2902" y="721257"/>
            <a:ext cx="6694311" cy="1734724"/>
          </a:xfrm>
        </p:spPr>
        <p:txBody>
          <a:bodyPr>
            <a:normAutofit/>
          </a:bodyPr>
          <a:lstStyle>
            <a:lvl1pPr algn="l">
              <a:defRPr lang="en-US" sz="4800" b="1" kern="1200" baseline="0" dirty="0">
                <a:solidFill>
                  <a:schemeClr val="bg1"/>
                </a:solidFill>
                <a:latin typeface="Segoe UI" panose="020B0502040204020203" pitchFamily="34" charset="0"/>
                <a:ea typeface="+mn-ea"/>
                <a:cs typeface="Segoe UI" panose="020B0502040204020203" pitchFamily="34" charset="0"/>
              </a:defRPr>
            </a:lvl1pPr>
          </a:lstStyle>
          <a:p>
            <a:r>
              <a:rPr lang="en-US" dirty="0"/>
              <a:t>Title of Presentation:</a:t>
            </a:r>
            <a:br>
              <a:rPr lang="en-US" dirty="0"/>
            </a:br>
            <a:r>
              <a:rPr lang="en-US" dirty="0"/>
              <a:t>Should fill two lines</a:t>
            </a:r>
          </a:p>
        </p:txBody>
      </p:sp>
      <p:sp>
        <p:nvSpPr>
          <p:cNvPr id="32" name="Text Placeholder 17"/>
          <p:cNvSpPr>
            <a:spLocks noGrp="1"/>
          </p:cNvSpPr>
          <p:nvPr>
            <p:ph type="body" sz="quarter" idx="10" hasCustomPrompt="1"/>
          </p:nvPr>
        </p:nvSpPr>
        <p:spPr>
          <a:xfrm>
            <a:off x="962902" y="2889332"/>
            <a:ext cx="6694311" cy="762000"/>
          </a:xfrm>
        </p:spPr>
        <p:txBody>
          <a:bodyPr>
            <a:normAutofit/>
          </a:bodyPr>
          <a:lstStyle>
            <a:lvl1pPr marL="0" indent="0" algn="l">
              <a:buNone/>
              <a:defRPr lang="en-US" sz="3600" kern="1200" dirty="0">
                <a:solidFill>
                  <a:schemeClr val="bg1"/>
                </a:solidFill>
                <a:latin typeface="Segoe UI" panose="020B0502040204020203" pitchFamily="34" charset="0"/>
                <a:ea typeface="+mn-ea"/>
                <a:cs typeface="Segoe UI" panose="020B0502040204020203" pitchFamily="34" charset="0"/>
              </a:defRPr>
            </a:lvl1pPr>
          </a:lstStyle>
          <a:p>
            <a:pPr lvl="0"/>
            <a:r>
              <a:rPr lang="en-US" dirty="0"/>
              <a:t>Subtitle, only one line</a:t>
            </a:r>
          </a:p>
        </p:txBody>
      </p:sp>
      <p:sp>
        <p:nvSpPr>
          <p:cNvPr id="33" name="Text Placeholder 16"/>
          <p:cNvSpPr>
            <a:spLocks noGrp="1"/>
          </p:cNvSpPr>
          <p:nvPr>
            <p:ph type="body" sz="quarter" idx="12" hasCustomPrompt="1"/>
          </p:nvPr>
        </p:nvSpPr>
        <p:spPr>
          <a:xfrm>
            <a:off x="962902" y="3651332"/>
            <a:ext cx="6694311" cy="1104817"/>
          </a:xfrm>
        </p:spPr>
        <p:txBody>
          <a:bodyPr/>
          <a:lstStyle>
            <a:lvl1pPr marL="0" indent="0" algn="l">
              <a:buNone/>
              <a:defRPr i="1">
                <a:solidFill>
                  <a:schemeClr val="bg1"/>
                </a:solidFill>
              </a:defRPr>
            </a:lvl1pPr>
          </a:lstStyle>
          <a:p>
            <a:pPr lvl="0"/>
            <a:r>
              <a:rPr lang="en-US" dirty="0"/>
              <a:t>Speaker name</a:t>
            </a:r>
            <a:br>
              <a:rPr lang="en-US" dirty="0"/>
            </a:br>
            <a:r>
              <a:rPr lang="en-US" dirty="0"/>
              <a:t>and title</a:t>
            </a:r>
          </a:p>
        </p:txBody>
      </p:sp>
      <p:sp>
        <p:nvSpPr>
          <p:cNvPr id="41" name="TextBox 40"/>
          <p:cNvSpPr txBox="1"/>
          <p:nvPr/>
        </p:nvSpPr>
        <p:spPr bwMode="gray">
          <a:xfrm>
            <a:off x="970345" y="5755156"/>
            <a:ext cx="4944318" cy="738664"/>
          </a:xfrm>
          <a:prstGeom prst="rect">
            <a:avLst/>
          </a:prstGeom>
          <a:noFill/>
        </p:spPr>
        <p:txBody>
          <a:bodyPr wrap="square" lIns="0" tIns="0" rIns="0" bIns="0" rtlCol="0" anchor="b" anchorCtr="0">
            <a:spAutoFit/>
          </a:bodyPr>
          <a:lstStyle/>
          <a:p>
            <a:pPr marL="0" algn="l" defTabSz="1219110" rtl="0" eaLnBrk="1" latinLnBrk="0" hangingPunct="1"/>
            <a:r>
              <a:rPr lang="en-US" sz="800" kern="1200" dirty="0">
                <a:solidFill>
                  <a:schemeClr val="bg1"/>
                </a:solidFill>
                <a:latin typeface="Segoe UI" panose="020B0502040204020203" pitchFamily="34" charset="0"/>
                <a:ea typeface="+mn-ea"/>
                <a:cs typeface="Segoe UI" panose="020B0502040204020203" pitchFamily="34" charset="0"/>
              </a:rPr>
              <a:t>©2016 Micron Technology, Inc. All rights reserved. Information, products, and/or specifications are subject to change without notice.  All information is provided on an “AS IS” basis without warranties of any kind. Statements regarding products, including regarding their features, availability, functionality, or compatibility, are provided for informational purposes only and do not modify the warranty, if any, applicable to any product. Drawings may not be to scale. Micron, the Micron logo, and all other Micron trademarks are the property of Micron Technology, Inc. All other trademarks are the property of their respective owners.</a:t>
            </a:r>
          </a:p>
        </p:txBody>
      </p:sp>
      <p:grpSp>
        <p:nvGrpSpPr>
          <p:cNvPr id="42" name="Group 41"/>
          <p:cNvGrpSpPr/>
          <p:nvPr/>
        </p:nvGrpSpPr>
        <p:grpSpPr>
          <a:xfrm>
            <a:off x="7589330" y="5509552"/>
            <a:ext cx="4141515" cy="1157119"/>
            <a:chOff x="5930901" y="4179887"/>
            <a:chExt cx="2727324" cy="762001"/>
          </a:xfrm>
          <a:solidFill>
            <a:schemeClr val="bg1"/>
          </a:solidFill>
        </p:grpSpPr>
        <p:sp>
          <p:nvSpPr>
            <p:cNvPr id="43" name="Freeform 5"/>
            <p:cNvSpPr>
              <a:spLocks/>
            </p:cNvSpPr>
            <p:nvPr/>
          </p:nvSpPr>
          <p:spPr bwMode="auto">
            <a:xfrm>
              <a:off x="7002463" y="4456113"/>
              <a:ext cx="390525" cy="330200"/>
            </a:xfrm>
            <a:custGeom>
              <a:avLst/>
              <a:gdLst>
                <a:gd name="T0" fmla="*/ 113 w 191"/>
                <a:gd name="T1" fmla="*/ 162 h 162"/>
                <a:gd name="T2" fmla="*/ 0 w 191"/>
                <a:gd name="T3" fmla="*/ 81 h 162"/>
                <a:gd name="T4" fmla="*/ 114 w 191"/>
                <a:gd name="T5" fmla="*/ 0 h 162"/>
                <a:gd name="T6" fmla="*/ 190 w 191"/>
                <a:gd name="T7" fmla="*/ 22 h 162"/>
                <a:gd name="T8" fmla="*/ 172 w 191"/>
                <a:gd name="T9" fmla="*/ 46 h 162"/>
                <a:gd name="T10" fmla="*/ 114 w 191"/>
                <a:gd name="T11" fmla="*/ 32 h 162"/>
                <a:gd name="T12" fmla="*/ 59 w 191"/>
                <a:gd name="T13" fmla="*/ 81 h 162"/>
                <a:gd name="T14" fmla="*/ 114 w 191"/>
                <a:gd name="T15" fmla="*/ 130 h 162"/>
                <a:gd name="T16" fmla="*/ 172 w 191"/>
                <a:gd name="T17" fmla="*/ 118 h 162"/>
                <a:gd name="T18" fmla="*/ 191 w 191"/>
                <a:gd name="T19" fmla="*/ 143 h 162"/>
                <a:gd name="T20" fmla="*/ 113 w 191"/>
                <a:gd name="T21"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 h="162">
                  <a:moveTo>
                    <a:pt x="113" y="162"/>
                  </a:moveTo>
                  <a:cubicBezTo>
                    <a:pt x="54" y="162"/>
                    <a:pt x="0" y="128"/>
                    <a:pt x="0" y="81"/>
                  </a:cubicBezTo>
                  <a:cubicBezTo>
                    <a:pt x="0" y="34"/>
                    <a:pt x="54" y="0"/>
                    <a:pt x="114" y="0"/>
                  </a:cubicBezTo>
                  <a:cubicBezTo>
                    <a:pt x="140" y="0"/>
                    <a:pt x="164" y="7"/>
                    <a:pt x="190" y="22"/>
                  </a:cubicBezTo>
                  <a:cubicBezTo>
                    <a:pt x="172" y="46"/>
                    <a:pt x="172" y="46"/>
                    <a:pt x="172" y="46"/>
                  </a:cubicBezTo>
                  <a:cubicBezTo>
                    <a:pt x="155" y="37"/>
                    <a:pt x="135" y="32"/>
                    <a:pt x="114" y="32"/>
                  </a:cubicBezTo>
                  <a:cubicBezTo>
                    <a:pt x="88" y="32"/>
                    <a:pt x="59" y="47"/>
                    <a:pt x="59" y="81"/>
                  </a:cubicBezTo>
                  <a:cubicBezTo>
                    <a:pt x="59" y="116"/>
                    <a:pt x="88" y="130"/>
                    <a:pt x="114" y="130"/>
                  </a:cubicBezTo>
                  <a:cubicBezTo>
                    <a:pt x="135" y="130"/>
                    <a:pt x="155" y="126"/>
                    <a:pt x="172" y="118"/>
                  </a:cubicBezTo>
                  <a:cubicBezTo>
                    <a:pt x="191" y="143"/>
                    <a:pt x="191" y="143"/>
                    <a:pt x="191" y="143"/>
                  </a:cubicBezTo>
                  <a:cubicBezTo>
                    <a:pt x="169" y="155"/>
                    <a:pt x="142" y="162"/>
                    <a:pt x="113" y="16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44" name="Freeform 6"/>
            <p:cNvSpPr>
              <a:spLocks noEditPoints="1"/>
            </p:cNvSpPr>
            <p:nvPr/>
          </p:nvSpPr>
          <p:spPr bwMode="auto">
            <a:xfrm>
              <a:off x="7696200" y="4456113"/>
              <a:ext cx="461962" cy="330200"/>
            </a:xfrm>
            <a:custGeom>
              <a:avLst/>
              <a:gdLst>
                <a:gd name="T0" fmla="*/ 167 w 226"/>
                <a:gd name="T1" fmla="*/ 81 h 162"/>
                <a:gd name="T2" fmla="*/ 113 w 226"/>
                <a:gd name="T3" fmla="*/ 129 h 162"/>
                <a:gd name="T4" fmla="*/ 59 w 226"/>
                <a:gd name="T5" fmla="*/ 81 h 162"/>
                <a:gd name="T6" fmla="*/ 113 w 226"/>
                <a:gd name="T7" fmla="*/ 32 h 162"/>
                <a:gd name="T8" fmla="*/ 167 w 226"/>
                <a:gd name="T9" fmla="*/ 81 h 162"/>
                <a:gd name="T10" fmla="*/ 113 w 226"/>
                <a:gd name="T11" fmla="*/ 162 h 162"/>
                <a:gd name="T12" fmla="*/ 226 w 226"/>
                <a:gd name="T13" fmla="*/ 81 h 162"/>
                <a:gd name="T14" fmla="*/ 113 w 226"/>
                <a:gd name="T15" fmla="*/ 0 h 162"/>
                <a:gd name="T16" fmla="*/ 0 w 226"/>
                <a:gd name="T17" fmla="*/ 81 h 162"/>
                <a:gd name="T18" fmla="*/ 113 w 226"/>
                <a:gd name="T19"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6" h="162">
                  <a:moveTo>
                    <a:pt x="167" y="81"/>
                  </a:moveTo>
                  <a:cubicBezTo>
                    <a:pt x="167" y="115"/>
                    <a:pt x="138" y="129"/>
                    <a:pt x="113" y="129"/>
                  </a:cubicBezTo>
                  <a:cubicBezTo>
                    <a:pt x="88" y="129"/>
                    <a:pt x="59" y="115"/>
                    <a:pt x="59" y="81"/>
                  </a:cubicBezTo>
                  <a:cubicBezTo>
                    <a:pt x="59" y="46"/>
                    <a:pt x="88" y="32"/>
                    <a:pt x="113" y="32"/>
                  </a:cubicBezTo>
                  <a:cubicBezTo>
                    <a:pt x="138" y="32"/>
                    <a:pt x="167" y="46"/>
                    <a:pt x="167" y="81"/>
                  </a:cubicBezTo>
                  <a:close/>
                  <a:moveTo>
                    <a:pt x="113" y="162"/>
                  </a:moveTo>
                  <a:cubicBezTo>
                    <a:pt x="173" y="162"/>
                    <a:pt x="226" y="128"/>
                    <a:pt x="226" y="81"/>
                  </a:cubicBezTo>
                  <a:cubicBezTo>
                    <a:pt x="226" y="33"/>
                    <a:pt x="173" y="0"/>
                    <a:pt x="113" y="0"/>
                  </a:cubicBezTo>
                  <a:cubicBezTo>
                    <a:pt x="54" y="0"/>
                    <a:pt x="0" y="33"/>
                    <a:pt x="0" y="81"/>
                  </a:cubicBezTo>
                  <a:cubicBezTo>
                    <a:pt x="0" y="128"/>
                    <a:pt x="54" y="162"/>
                    <a:pt x="113" y="16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45" name="Freeform 7"/>
            <p:cNvSpPr>
              <a:spLocks/>
            </p:cNvSpPr>
            <p:nvPr/>
          </p:nvSpPr>
          <p:spPr bwMode="auto">
            <a:xfrm>
              <a:off x="8207375" y="4449763"/>
              <a:ext cx="336550" cy="328613"/>
            </a:xfrm>
            <a:custGeom>
              <a:avLst/>
              <a:gdLst>
                <a:gd name="T0" fmla="*/ 0 w 165"/>
                <a:gd name="T1" fmla="*/ 161 h 161"/>
                <a:gd name="T2" fmla="*/ 56 w 165"/>
                <a:gd name="T3" fmla="*/ 161 h 161"/>
                <a:gd name="T4" fmla="*/ 56 w 165"/>
                <a:gd name="T5" fmla="*/ 64 h 161"/>
                <a:gd name="T6" fmla="*/ 85 w 165"/>
                <a:gd name="T7" fmla="*/ 36 h 161"/>
                <a:gd name="T8" fmla="*/ 109 w 165"/>
                <a:gd name="T9" fmla="*/ 56 h 161"/>
                <a:gd name="T10" fmla="*/ 109 w 165"/>
                <a:gd name="T11" fmla="*/ 161 h 161"/>
                <a:gd name="T12" fmla="*/ 165 w 165"/>
                <a:gd name="T13" fmla="*/ 161 h 161"/>
                <a:gd name="T14" fmla="*/ 165 w 165"/>
                <a:gd name="T15" fmla="*/ 53 h 161"/>
                <a:gd name="T16" fmla="*/ 98 w 165"/>
                <a:gd name="T17" fmla="*/ 0 h 161"/>
                <a:gd name="T18" fmla="*/ 97 w 165"/>
                <a:gd name="T19" fmla="*/ 0 h 161"/>
                <a:gd name="T20" fmla="*/ 96 w 165"/>
                <a:gd name="T21" fmla="*/ 0 h 161"/>
                <a:gd name="T22" fmla="*/ 55 w 165"/>
                <a:gd name="T23" fmla="*/ 12 h 161"/>
                <a:gd name="T24" fmla="*/ 0 w 165"/>
                <a:gd name="T25" fmla="*/ 1 h 161"/>
                <a:gd name="T26" fmla="*/ 0 w 165"/>
                <a:gd name="T27" fmla="*/ 161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5" h="161">
                  <a:moveTo>
                    <a:pt x="0" y="161"/>
                  </a:moveTo>
                  <a:cubicBezTo>
                    <a:pt x="56" y="161"/>
                    <a:pt x="56" y="161"/>
                    <a:pt x="56" y="161"/>
                  </a:cubicBezTo>
                  <a:cubicBezTo>
                    <a:pt x="56" y="64"/>
                    <a:pt x="56" y="64"/>
                    <a:pt x="56" y="64"/>
                  </a:cubicBezTo>
                  <a:cubicBezTo>
                    <a:pt x="56" y="51"/>
                    <a:pt x="66" y="36"/>
                    <a:pt x="85" y="36"/>
                  </a:cubicBezTo>
                  <a:cubicBezTo>
                    <a:pt x="97" y="36"/>
                    <a:pt x="109" y="45"/>
                    <a:pt x="109" y="56"/>
                  </a:cubicBezTo>
                  <a:cubicBezTo>
                    <a:pt x="109" y="161"/>
                    <a:pt x="109" y="161"/>
                    <a:pt x="109" y="161"/>
                  </a:cubicBezTo>
                  <a:cubicBezTo>
                    <a:pt x="165" y="161"/>
                    <a:pt x="165" y="161"/>
                    <a:pt x="165" y="161"/>
                  </a:cubicBezTo>
                  <a:cubicBezTo>
                    <a:pt x="165" y="53"/>
                    <a:pt x="165" y="53"/>
                    <a:pt x="165" y="53"/>
                  </a:cubicBezTo>
                  <a:cubicBezTo>
                    <a:pt x="165" y="24"/>
                    <a:pt x="135" y="0"/>
                    <a:pt x="98" y="0"/>
                  </a:cubicBezTo>
                  <a:cubicBezTo>
                    <a:pt x="98" y="0"/>
                    <a:pt x="98" y="0"/>
                    <a:pt x="97" y="0"/>
                  </a:cubicBezTo>
                  <a:cubicBezTo>
                    <a:pt x="97" y="0"/>
                    <a:pt x="97" y="0"/>
                    <a:pt x="96" y="0"/>
                  </a:cubicBezTo>
                  <a:cubicBezTo>
                    <a:pt x="81" y="0"/>
                    <a:pt x="67" y="5"/>
                    <a:pt x="55" y="12"/>
                  </a:cubicBezTo>
                  <a:cubicBezTo>
                    <a:pt x="55" y="12"/>
                    <a:pt x="52" y="1"/>
                    <a:pt x="0" y="1"/>
                  </a:cubicBezTo>
                  <a:lnTo>
                    <a:pt x="0" y="161"/>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46" name="Rectangle 8"/>
            <p:cNvSpPr>
              <a:spLocks noChangeArrowheads="1"/>
            </p:cNvSpPr>
            <p:nvPr/>
          </p:nvSpPr>
          <p:spPr bwMode="auto">
            <a:xfrm>
              <a:off x="6837363" y="4464050"/>
              <a:ext cx="112712" cy="314325"/>
            </a:xfrm>
            <a:prstGeom prst="rect">
              <a:avLst/>
            </a:pr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47" name="Freeform 9"/>
            <p:cNvSpPr>
              <a:spLocks/>
            </p:cNvSpPr>
            <p:nvPr/>
          </p:nvSpPr>
          <p:spPr bwMode="auto">
            <a:xfrm>
              <a:off x="7446963" y="4457700"/>
              <a:ext cx="236537" cy="320675"/>
            </a:xfrm>
            <a:custGeom>
              <a:avLst/>
              <a:gdLst>
                <a:gd name="T0" fmla="*/ 0 w 116"/>
                <a:gd name="T1" fmla="*/ 157 h 157"/>
                <a:gd name="T2" fmla="*/ 55 w 116"/>
                <a:gd name="T3" fmla="*/ 157 h 157"/>
                <a:gd name="T4" fmla="*/ 55 w 116"/>
                <a:gd name="T5" fmla="*/ 63 h 157"/>
                <a:gd name="T6" fmla="*/ 91 w 116"/>
                <a:gd name="T7" fmla="*/ 37 h 157"/>
                <a:gd name="T8" fmla="*/ 116 w 116"/>
                <a:gd name="T9" fmla="*/ 42 h 157"/>
                <a:gd name="T10" fmla="*/ 116 w 116"/>
                <a:gd name="T11" fmla="*/ 42 h 157"/>
                <a:gd name="T12" fmla="*/ 116 w 116"/>
                <a:gd name="T13" fmla="*/ 1 h 157"/>
                <a:gd name="T14" fmla="*/ 96 w 116"/>
                <a:gd name="T15" fmla="*/ 0 h 157"/>
                <a:gd name="T16" fmla="*/ 55 w 116"/>
                <a:gd name="T17" fmla="*/ 11 h 157"/>
                <a:gd name="T18" fmla="*/ 0 w 116"/>
                <a:gd name="T19" fmla="*/ 1 h 157"/>
                <a:gd name="T20" fmla="*/ 0 w 116"/>
                <a:gd name="T21" fmla="*/ 15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57">
                  <a:moveTo>
                    <a:pt x="0" y="157"/>
                  </a:moveTo>
                  <a:cubicBezTo>
                    <a:pt x="55" y="157"/>
                    <a:pt x="55" y="157"/>
                    <a:pt x="55" y="157"/>
                  </a:cubicBezTo>
                  <a:cubicBezTo>
                    <a:pt x="55" y="63"/>
                    <a:pt x="55" y="63"/>
                    <a:pt x="55" y="63"/>
                  </a:cubicBezTo>
                  <a:cubicBezTo>
                    <a:pt x="55" y="49"/>
                    <a:pt x="72" y="37"/>
                    <a:pt x="91" y="37"/>
                  </a:cubicBezTo>
                  <a:cubicBezTo>
                    <a:pt x="100" y="37"/>
                    <a:pt x="109" y="39"/>
                    <a:pt x="116" y="42"/>
                  </a:cubicBezTo>
                  <a:cubicBezTo>
                    <a:pt x="116" y="42"/>
                    <a:pt x="116" y="42"/>
                    <a:pt x="116" y="42"/>
                  </a:cubicBezTo>
                  <a:cubicBezTo>
                    <a:pt x="116" y="1"/>
                    <a:pt x="116" y="1"/>
                    <a:pt x="116" y="1"/>
                  </a:cubicBezTo>
                  <a:cubicBezTo>
                    <a:pt x="109" y="0"/>
                    <a:pt x="102" y="0"/>
                    <a:pt x="96" y="0"/>
                  </a:cubicBezTo>
                  <a:cubicBezTo>
                    <a:pt x="82" y="0"/>
                    <a:pt x="67" y="4"/>
                    <a:pt x="55" y="11"/>
                  </a:cubicBezTo>
                  <a:cubicBezTo>
                    <a:pt x="54" y="9"/>
                    <a:pt x="47" y="1"/>
                    <a:pt x="0" y="1"/>
                  </a:cubicBezTo>
                  <a:lnTo>
                    <a:pt x="0" y="157"/>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48" name="Freeform 10"/>
            <p:cNvSpPr>
              <a:spLocks/>
            </p:cNvSpPr>
            <p:nvPr/>
          </p:nvSpPr>
          <p:spPr bwMode="auto">
            <a:xfrm>
              <a:off x="6397625" y="4179887"/>
              <a:ext cx="519112" cy="622300"/>
            </a:xfrm>
            <a:custGeom>
              <a:avLst/>
              <a:gdLst>
                <a:gd name="T0" fmla="*/ 234 w 254"/>
                <a:gd name="T1" fmla="*/ 29 h 305"/>
                <a:gd name="T2" fmla="*/ 65 w 254"/>
                <a:gd name="T3" fmla="*/ 56 h 305"/>
                <a:gd name="T4" fmla="*/ 55 w 254"/>
                <a:gd name="T5" fmla="*/ 61 h 305"/>
                <a:gd name="T6" fmla="*/ 57 w 254"/>
                <a:gd name="T7" fmla="*/ 65 h 305"/>
                <a:gd name="T8" fmla="*/ 67 w 254"/>
                <a:gd name="T9" fmla="*/ 61 h 305"/>
                <a:gd name="T10" fmla="*/ 198 w 254"/>
                <a:gd name="T11" fmla="*/ 46 h 305"/>
                <a:gd name="T12" fmla="*/ 64 w 254"/>
                <a:gd name="T13" fmla="*/ 258 h 305"/>
                <a:gd name="T14" fmla="*/ 15 w 254"/>
                <a:gd name="T15" fmla="*/ 292 h 305"/>
                <a:gd name="T16" fmla="*/ 12 w 254"/>
                <a:gd name="T17" fmla="*/ 293 h 305"/>
                <a:gd name="T18" fmla="*/ 3 w 254"/>
                <a:gd name="T19" fmla="*/ 300 h 305"/>
                <a:gd name="T20" fmla="*/ 5 w 254"/>
                <a:gd name="T21" fmla="*/ 303 h 305"/>
                <a:gd name="T22" fmla="*/ 15 w 254"/>
                <a:gd name="T23" fmla="*/ 298 h 305"/>
                <a:gd name="T24" fmla="*/ 18 w 254"/>
                <a:gd name="T25" fmla="*/ 296 h 305"/>
                <a:gd name="T26" fmla="*/ 72 w 254"/>
                <a:gd name="T27" fmla="*/ 260 h 305"/>
                <a:gd name="T28" fmla="*/ 111 w 254"/>
                <a:gd name="T29" fmla="*/ 231 h 305"/>
                <a:gd name="T30" fmla="*/ 111 w 254"/>
                <a:gd name="T31" fmla="*/ 293 h 305"/>
                <a:gd name="T32" fmla="*/ 167 w 254"/>
                <a:gd name="T33" fmla="*/ 293 h 305"/>
                <a:gd name="T34" fmla="*/ 167 w 254"/>
                <a:gd name="T35" fmla="*/ 181 h 305"/>
                <a:gd name="T36" fmla="*/ 234 w 254"/>
                <a:gd name="T37" fmla="*/ 2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305">
                  <a:moveTo>
                    <a:pt x="234" y="29"/>
                  </a:moveTo>
                  <a:cubicBezTo>
                    <a:pt x="213" y="0"/>
                    <a:pt x="149" y="12"/>
                    <a:pt x="65" y="56"/>
                  </a:cubicBezTo>
                  <a:cubicBezTo>
                    <a:pt x="61" y="58"/>
                    <a:pt x="58" y="60"/>
                    <a:pt x="55" y="61"/>
                  </a:cubicBezTo>
                  <a:cubicBezTo>
                    <a:pt x="51" y="64"/>
                    <a:pt x="54" y="66"/>
                    <a:pt x="57" y="65"/>
                  </a:cubicBezTo>
                  <a:cubicBezTo>
                    <a:pt x="60" y="64"/>
                    <a:pt x="63" y="63"/>
                    <a:pt x="67" y="61"/>
                  </a:cubicBezTo>
                  <a:cubicBezTo>
                    <a:pt x="130" y="31"/>
                    <a:pt x="179" y="26"/>
                    <a:pt x="198" y="46"/>
                  </a:cubicBezTo>
                  <a:cubicBezTo>
                    <a:pt x="227" y="78"/>
                    <a:pt x="167" y="181"/>
                    <a:pt x="64" y="258"/>
                  </a:cubicBezTo>
                  <a:cubicBezTo>
                    <a:pt x="50" y="268"/>
                    <a:pt x="29" y="283"/>
                    <a:pt x="15" y="292"/>
                  </a:cubicBezTo>
                  <a:cubicBezTo>
                    <a:pt x="14" y="292"/>
                    <a:pt x="13" y="293"/>
                    <a:pt x="12" y="293"/>
                  </a:cubicBezTo>
                  <a:cubicBezTo>
                    <a:pt x="9" y="296"/>
                    <a:pt x="6" y="298"/>
                    <a:pt x="3" y="300"/>
                  </a:cubicBezTo>
                  <a:cubicBezTo>
                    <a:pt x="0" y="302"/>
                    <a:pt x="1" y="305"/>
                    <a:pt x="5" y="303"/>
                  </a:cubicBezTo>
                  <a:cubicBezTo>
                    <a:pt x="8" y="302"/>
                    <a:pt x="12" y="300"/>
                    <a:pt x="15" y="298"/>
                  </a:cubicBezTo>
                  <a:cubicBezTo>
                    <a:pt x="16" y="297"/>
                    <a:pt x="17" y="297"/>
                    <a:pt x="18" y="296"/>
                  </a:cubicBezTo>
                  <a:cubicBezTo>
                    <a:pt x="33" y="287"/>
                    <a:pt x="56" y="271"/>
                    <a:pt x="72" y="260"/>
                  </a:cubicBezTo>
                  <a:cubicBezTo>
                    <a:pt x="86" y="251"/>
                    <a:pt x="98" y="241"/>
                    <a:pt x="111" y="231"/>
                  </a:cubicBezTo>
                  <a:cubicBezTo>
                    <a:pt x="111" y="293"/>
                    <a:pt x="111" y="293"/>
                    <a:pt x="111" y="293"/>
                  </a:cubicBezTo>
                  <a:cubicBezTo>
                    <a:pt x="167" y="293"/>
                    <a:pt x="167" y="293"/>
                    <a:pt x="167" y="293"/>
                  </a:cubicBezTo>
                  <a:cubicBezTo>
                    <a:pt x="167" y="181"/>
                    <a:pt x="167" y="181"/>
                    <a:pt x="167" y="181"/>
                  </a:cubicBezTo>
                  <a:cubicBezTo>
                    <a:pt x="228" y="117"/>
                    <a:pt x="254" y="58"/>
                    <a:pt x="234" y="29"/>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49" name="Freeform 11"/>
            <p:cNvSpPr>
              <a:spLocks/>
            </p:cNvSpPr>
            <p:nvPr/>
          </p:nvSpPr>
          <p:spPr bwMode="auto">
            <a:xfrm>
              <a:off x="5930901" y="4330700"/>
              <a:ext cx="798512" cy="611188"/>
            </a:xfrm>
            <a:custGeom>
              <a:avLst/>
              <a:gdLst>
                <a:gd name="T0" fmla="*/ 120 w 391"/>
                <a:gd name="T1" fmla="*/ 299 h 299"/>
                <a:gd name="T2" fmla="*/ 177 w 391"/>
                <a:gd name="T3" fmla="*/ 299 h 299"/>
                <a:gd name="T4" fmla="*/ 177 w 391"/>
                <a:gd name="T5" fmla="*/ 240 h 299"/>
                <a:gd name="T6" fmla="*/ 223 w 391"/>
                <a:gd name="T7" fmla="*/ 211 h 299"/>
                <a:gd name="T8" fmla="*/ 231 w 391"/>
                <a:gd name="T9" fmla="*/ 204 h 299"/>
                <a:gd name="T10" fmla="*/ 229 w 391"/>
                <a:gd name="T11" fmla="*/ 201 h 299"/>
                <a:gd name="T12" fmla="*/ 219 w 391"/>
                <a:gd name="T13" fmla="*/ 207 h 299"/>
                <a:gd name="T14" fmla="*/ 53 w 391"/>
                <a:gd name="T15" fmla="*/ 250 h 299"/>
                <a:gd name="T16" fmla="*/ 120 w 391"/>
                <a:gd name="T17" fmla="*/ 120 h 299"/>
                <a:gd name="T18" fmla="*/ 120 w 391"/>
                <a:gd name="T19" fmla="*/ 249 h 299"/>
                <a:gd name="T20" fmla="*/ 177 w 391"/>
                <a:gd name="T21" fmla="*/ 223 h 299"/>
                <a:gd name="T22" fmla="*/ 177 w 391"/>
                <a:gd name="T23" fmla="*/ 103 h 299"/>
                <a:gd name="T24" fmla="*/ 189 w 391"/>
                <a:gd name="T25" fmla="*/ 129 h 299"/>
                <a:gd name="T26" fmla="*/ 258 w 391"/>
                <a:gd name="T27" fmla="*/ 176 h 299"/>
                <a:gd name="T28" fmla="*/ 327 w 391"/>
                <a:gd name="T29" fmla="*/ 129 h 299"/>
                <a:gd name="T30" fmla="*/ 340 w 391"/>
                <a:gd name="T31" fmla="*/ 103 h 299"/>
                <a:gd name="T32" fmla="*/ 340 w 391"/>
                <a:gd name="T33" fmla="*/ 134 h 299"/>
                <a:gd name="T34" fmla="*/ 390 w 391"/>
                <a:gd name="T35" fmla="*/ 76 h 299"/>
                <a:gd name="T36" fmla="*/ 390 w 391"/>
                <a:gd name="T37" fmla="*/ 69 h 299"/>
                <a:gd name="T38" fmla="*/ 342 w 391"/>
                <a:gd name="T39" fmla="*/ 39 h 299"/>
                <a:gd name="T40" fmla="*/ 294 w 391"/>
                <a:gd name="T41" fmla="*/ 69 h 299"/>
                <a:gd name="T42" fmla="*/ 270 w 391"/>
                <a:gd name="T43" fmla="*/ 119 h 299"/>
                <a:gd name="T44" fmla="*/ 258 w 391"/>
                <a:gd name="T45" fmla="*/ 126 h 299"/>
                <a:gd name="T46" fmla="*/ 246 w 391"/>
                <a:gd name="T47" fmla="*/ 119 h 299"/>
                <a:gd name="T48" fmla="*/ 222 w 391"/>
                <a:gd name="T49" fmla="*/ 69 h 299"/>
                <a:gd name="T50" fmla="*/ 203 w 391"/>
                <a:gd name="T51" fmla="*/ 47 h 299"/>
                <a:gd name="T52" fmla="*/ 253 w 391"/>
                <a:gd name="T53" fmla="*/ 11 h 299"/>
                <a:gd name="T54" fmla="*/ 262 w 391"/>
                <a:gd name="T55" fmla="*/ 5 h 299"/>
                <a:gd name="T56" fmla="*/ 260 w 391"/>
                <a:gd name="T57" fmla="*/ 2 h 299"/>
                <a:gd name="T58" fmla="*/ 250 w 391"/>
                <a:gd name="T59" fmla="*/ 7 h 299"/>
                <a:gd name="T60" fmla="*/ 199 w 391"/>
                <a:gd name="T61" fmla="*/ 39 h 299"/>
                <a:gd name="T62" fmla="*/ 194 w 391"/>
                <a:gd name="T63" fmla="*/ 43 h 299"/>
                <a:gd name="T64" fmla="*/ 174 w 391"/>
                <a:gd name="T65" fmla="*/ 39 h 299"/>
                <a:gd name="T66" fmla="*/ 120 w 391"/>
                <a:gd name="T67" fmla="*/ 93 h 299"/>
                <a:gd name="T68" fmla="*/ 120 w 391"/>
                <a:gd name="T69" fmla="*/ 100 h 299"/>
                <a:gd name="T70" fmla="*/ 22 w 391"/>
                <a:gd name="T71" fmla="*/ 272 h 299"/>
                <a:gd name="T72" fmla="*/ 120 w 391"/>
                <a:gd name="T73" fmla="*/ 270 h 299"/>
                <a:gd name="T74" fmla="*/ 120 w 391"/>
                <a:gd name="T75" fmla="*/ 299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91" h="299">
                  <a:moveTo>
                    <a:pt x="120" y="299"/>
                  </a:moveTo>
                  <a:cubicBezTo>
                    <a:pt x="177" y="299"/>
                    <a:pt x="177" y="299"/>
                    <a:pt x="177" y="299"/>
                  </a:cubicBezTo>
                  <a:cubicBezTo>
                    <a:pt x="177" y="240"/>
                    <a:pt x="177" y="240"/>
                    <a:pt x="177" y="240"/>
                  </a:cubicBezTo>
                  <a:cubicBezTo>
                    <a:pt x="192" y="231"/>
                    <a:pt x="207" y="222"/>
                    <a:pt x="223" y="211"/>
                  </a:cubicBezTo>
                  <a:cubicBezTo>
                    <a:pt x="226" y="209"/>
                    <a:pt x="229" y="206"/>
                    <a:pt x="231" y="204"/>
                  </a:cubicBezTo>
                  <a:cubicBezTo>
                    <a:pt x="235" y="201"/>
                    <a:pt x="232" y="199"/>
                    <a:pt x="229" y="201"/>
                  </a:cubicBezTo>
                  <a:cubicBezTo>
                    <a:pt x="227" y="202"/>
                    <a:pt x="223" y="204"/>
                    <a:pt x="219" y="207"/>
                  </a:cubicBezTo>
                  <a:cubicBezTo>
                    <a:pt x="133" y="262"/>
                    <a:pt x="74" y="279"/>
                    <a:pt x="53" y="250"/>
                  </a:cubicBezTo>
                  <a:cubicBezTo>
                    <a:pt x="34" y="224"/>
                    <a:pt x="65" y="175"/>
                    <a:pt x="120" y="120"/>
                  </a:cubicBezTo>
                  <a:cubicBezTo>
                    <a:pt x="120" y="249"/>
                    <a:pt x="120" y="249"/>
                    <a:pt x="120" y="249"/>
                  </a:cubicBezTo>
                  <a:cubicBezTo>
                    <a:pt x="136" y="243"/>
                    <a:pt x="155" y="235"/>
                    <a:pt x="177" y="223"/>
                  </a:cubicBezTo>
                  <a:cubicBezTo>
                    <a:pt x="177" y="103"/>
                    <a:pt x="177" y="103"/>
                    <a:pt x="177" y="103"/>
                  </a:cubicBezTo>
                  <a:cubicBezTo>
                    <a:pt x="189" y="129"/>
                    <a:pt x="189" y="129"/>
                    <a:pt x="189" y="129"/>
                  </a:cubicBezTo>
                  <a:cubicBezTo>
                    <a:pt x="202" y="158"/>
                    <a:pt x="227" y="176"/>
                    <a:pt x="258" y="176"/>
                  </a:cubicBezTo>
                  <a:cubicBezTo>
                    <a:pt x="289" y="176"/>
                    <a:pt x="314" y="158"/>
                    <a:pt x="327" y="129"/>
                  </a:cubicBezTo>
                  <a:cubicBezTo>
                    <a:pt x="340" y="103"/>
                    <a:pt x="340" y="103"/>
                    <a:pt x="340" y="103"/>
                  </a:cubicBezTo>
                  <a:cubicBezTo>
                    <a:pt x="340" y="134"/>
                    <a:pt x="340" y="134"/>
                    <a:pt x="340" y="134"/>
                  </a:cubicBezTo>
                  <a:cubicBezTo>
                    <a:pt x="360" y="114"/>
                    <a:pt x="377" y="95"/>
                    <a:pt x="390" y="76"/>
                  </a:cubicBezTo>
                  <a:cubicBezTo>
                    <a:pt x="391" y="74"/>
                    <a:pt x="391" y="72"/>
                    <a:pt x="390" y="69"/>
                  </a:cubicBezTo>
                  <a:cubicBezTo>
                    <a:pt x="382" y="51"/>
                    <a:pt x="363" y="39"/>
                    <a:pt x="342" y="39"/>
                  </a:cubicBezTo>
                  <a:cubicBezTo>
                    <a:pt x="321" y="39"/>
                    <a:pt x="302" y="51"/>
                    <a:pt x="294" y="69"/>
                  </a:cubicBezTo>
                  <a:cubicBezTo>
                    <a:pt x="270" y="119"/>
                    <a:pt x="270" y="119"/>
                    <a:pt x="270" y="119"/>
                  </a:cubicBezTo>
                  <a:cubicBezTo>
                    <a:pt x="268" y="124"/>
                    <a:pt x="263" y="126"/>
                    <a:pt x="258" y="126"/>
                  </a:cubicBezTo>
                  <a:cubicBezTo>
                    <a:pt x="253" y="126"/>
                    <a:pt x="248" y="124"/>
                    <a:pt x="246" y="119"/>
                  </a:cubicBezTo>
                  <a:cubicBezTo>
                    <a:pt x="222" y="69"/>
                    <a:pt x="222" y="69"/>
                    <a:pt x="222" y="69"/>
                  </a:cubicBezTo>
                  <a:cubicBezTo>
                    <a:pt x="218" y="60"/>
                    <a:pt x="211" y="52"/>
                    <a:pt x="203" y="47"/>
                  </a:cubicBezTo>
                  <a:cubicBezTo>
                    <a:pt x="220" y="33"/>
                    <a:pt x="236" y="21"/>
                    <a:pt x="253" y="11"/>
                  </a:cubicBezTo>
                  <a:cubicBezTo>
                    <a:pt x="256" y="9"/>
                    <a:pt x="260" y="7"/>
                    <a:pt x="262" y="5"/>
                  </a:cubicBezTo>
                  <a:cubicBezTo>
                    <a:pt x="265" y="3"/>
                    <a:pt x="264" y="0"/>
                    <a:pt x="260" y="2"/>
                  </a:cubicBezTo>
                  <a:cubicBezTo>
                    <a:pt x="257" y="3"/>
                    <a:pt x="253" y="5"/>
                    <a:pt x="250" y="7"/>
                  </a:cubicBezTo>
                  <a:cubicBezTo>
                    <a:pt x="233" y="17"/>
                    <a:pt x="216" y="27"/>
                    <a:pt x="199" y="39"/>
                  </a:cubicBezTo>
                  <a:cubicBezTo>
                    <a:pt x="198" y="40"/>
                    <a:pt x="196" y="41"/>
                    <a:pt x="194" y="43"/>
                  </a:cubicBezTo>
                  <a:cubicBezTo>
                    <a:pt x="188" y="40"/>
                    <a:pt x="181" y="39"/>
                    <a:pt x="174" y="39"/>
                  </a:cubicBezTo>
                  <a:cubicBezTo>
                    <a:pt x="144" y="39"/>
                    <a:pt x="120" y="63"/>
                    <a:pt x="120" y="93"/>
                  </a:cubicBezTo>
                  <a:cubicBezTo>
                    <a:pt x="120" y="100"/>
                    <a:pt x="120" y="100"/>
                    <a:pt x="120" y="100"/>
                  </a:cubicBezTo>
                  <a:cubicBezTo>
                    <a:pt x="41" y="171"/>
                    <a:pt x="0" y="241"/>
                    <a:pt x="22" y="272"/>
                  </a:cubicBezTo>
                  <a:cubicBezTo>
                    <a:pt x="37" y="294"/>
                    <a:pt x="75" y="289"/>
                    <a:pt x="120" y="270"/>
                  </a:cubicBezTo>
                  <a:lnTo>
                    <a:pt x="120" y="299"/>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50" name="Freeform 12"/>
            <p:cNvSpPr>
              <a:spLocks noEditPoints="1"/>
            </p:cNvSpPr>
            <p:nvPr/>
          </p:nvSpPr>
          <p:spPr bwMode="auto">
            <a:xfrm>
              <a:off x="8593138" y="4449763"/>
              <a:ext cx="65087" cy="63500"/>
            </a:xfrm>
            <a:custGeom>
              <a:avLst/>
              <a:gdLst>
                <a:gd name="T0" fmla="*/ 0 w 32"/>
                <a:gd name="T1" fmla="*/ 16 h 31"/>
                <a:gd name="T2" fmla="*/ 16 w 32"/>
                <a:gd name="T3" fmla="*/ 0 h 31"/>
                <a:gd name="T4" fmla="*/ 32 w 32"/>
                <a:gd name="T5" fmla="*/ 16 h 31"/>
                <a:gd name="T6" fmla="*/ 16 w 32"/>
                <a:gd name="T7" fmla="*/ 31 h 31"/>
                <a:gd name="T8" fmla="*/ 0 w 32"/>
                <a:gd name="T9" fmla="*/ 16 h 31"/>
                <a:gd name="T10" fmla="*/ 28 w 32"/>
                <a:gd name="T11" fmla="*/ 16 h 31"/>
                <a:gd name="T12" fmla="*/ 16 w 32"/>
                <a:gd name="T13" fmla="*/ 3 h 31"/>
                <a:gd name="T14" fmla="*/ 4 w 32"/>
                <a:gd name="T15" fmla="*/ 16 h 31"/>
                <a:gd name="T16" fmla="*/ 16 w 32"/>
                <a:gd name="T17" fmla="*/ 28 h 31"/>
                <a:gd name="T18" fmla="*/ 28 w 32"/>
                <a:gd name="T19" fmla="*/ 16 h 31"/>
                <a:gd name="T20" fmla="*/ 10 w 32"/>
                <a:gd name="T21" fmla="*/ 7 h 31"/>
                <a:gd name="T22" fmla="*/ 17 w 32"/>
                <a:gd name="T23" fmla="*/ 7 h 31"/>
                <a:gd name="T24" fmla="*/ 23 w 32"/>
                <a:gd name="T25" fmla="*/ 12 h 31"/>
                <a:gd name="T26" fmla="*/ 19 w 32"/>
                <a:gd name="T27" fmla="*/ 17 h 31"/>
                <a:gd name="T28" fmla="*/ 24 w 32"/>
                <a:gd name="T29" fmla="*/ 24 h 31"/>
                <a:gd name="T30" fmla="*/ 20 w 32"/>
                <a:gd name="T31" fmla="*/ 24 h 31"/>
                <a:gd name="T32" fmla="*/ 15 w 32"/>
                <a:gd name="T33" fmla="*/ 17 h 31"/>
                <a:gd name="T34" fmla="*/ 13 w 32"/>
                <a:gd name="T35" fmla="*/ 17 h 31"/>
                <a:gd name="T36" fmla="*/ 13 w 32"/>
                <a:gd name="T37" fmla="*/ 24 h 31"/>
                <a:gd name="T38" fmla="*/ 10 w 32"/>
                <a:gd name="T39" fmla="*/ 24 h 31"/>
                <a:gd name="T40" fmla="*/ 10 w 32"/>
                <a:gd name="T41" fmla="*/ 7 h 31"/>
                <a:gd name="T42" fmla="*/ 13 w 32"/>
                <a:gd name="T43" fmla="*/ 14 h 31"/>
                <a:gd name="T44" fmla="*/ 16 w 32"/>
                <a:gd name="T45" fmla="*/ 14 h 31"/>
                <a:gd name="T46" fmla="*/ 20 w 32"/>
                <a:gd name="T47" fmla="*/ 12 h 31"/>
                <a:gd name="T48" fmla="*/ 16 w 32"/>
                <a:gd name="T49" fmla="*/ 9 h 31"/>
                <a:gd name="T50" fmla="*/ 13 w 32"/>
                <a:gd name="T51" fmla="*/ 9 h 31"/>
                <a:gd name="T52" fmla="*/ 13 w 32"/>
                <a:gd name="T53" fmla="*/ 14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 h="31">
                  <a:moveTo>
                    <a:pt x="0" y="16"/>
                  </a:moveTo>
                  <a:cubicBezTo>
                    <a:pt x="0" y="7"/>
                    <a:pt x="7" y="0"/>
                    <a:pt x="16" y="0"/>
                  </a:cubicBezTo>
                  <a:cubicBezTo>
                    <a:pt x="25" y="0"/>
                    <a:pt x="32" y="7"/>
                    <a:pt x="32" y="16"/>
                  </a:cubicBezTo>
                  <a:cubicBezTo>
                    <a:pt x="32" y="24"/>
                    <a:pt x="25" y="31"/>
                    <a:pt x="16" y="31"/>
                  </a:cubicBezTo>
                  <a:cubicBezTo>
                    <a:pt x="7" y="31"/>
                    <a:pt x="0" y="24"/>
                    <a:pt x="0" y="16"/>
                  </a:cubicBezTo>
                  <a:close/>
                  <a:moveTo>
                    <a:pt x="28" y="16"/>
                  </a:moveTo>
                  <a:cubicBezTo>
                    <a:pt x="28" y="8"/>
                    <a:pt x="23" y="3"/>
                    <a:pt x="16" y="3"/>
                  </a:cubicBezTo>
                  <a:cubicBezTo>
                    <a:pt x="10" y="3"/>
                    <a:pt x="4" y="8"/>
                    <a:pt x="4" y="16"/>
                  </a:cubicBezTo>
                  <a:cubicBezTo>
                    <a:pt x="4" y="23"/>
                    <a:pt x="10" y="28"/>
                    <a:pt x="16" y="28"/>
                  </a:cubicBezTo>
                  <a:cubicBezTo>
                    <a:pt x="23" y="28"/>
                    <a:pt x="28" y="23"/>
                    <a:pt x="28" y="16"/>
                  </a:cubicBezTo>
                  <a:close/>
                  <a:moveTo>
                    <a:pt x="10" y="7"/>
                  </a:moveTo>
                  <a:cubicBezTo>
                    <a:pt x="17" y="7"/>
                    <a:pt x="17" y="7"/>
                    <a:pt x="17" y="7"/>
                  </a:cubicBezTo>
                  <a:cubicBezTo>
                    <a:pt x="21" y="7"/>
                    <a:pt x="23" y="8"/>
                    <a:pt x="23" y="12"/>
                  </a:cubicBezTo>
                  <a:cubicBezTo>
                    <a:pt x="23" y="15"/>
                    <a:pt x="22" y="16"/>
                    <a:pt x="19" y="17"/>
                  </a:cubicBezTo>
                  <a:cubicBezTo>
                    <a:pt x="24" y="24"/>
                    <a:pt x="24" y="24"/>
                    <a:pt x="24" y="24"/>
                  </a:cubicBezTo>
                  <a:cubicBezTo>
                    <a:pt x="20" y="24"/>
                    <a:pt x="20" y="24"/>
                    <a:pt x="20" y="24"/>
                  </a:cubicBezTo>
                  <a:cubicBezTo>
                    <a:pt x="15" y="17"/>
                    <a:pt x="15" y="17"/>
                    <a:pt x="15" y="17"/>
                  </a:cubicBezTo>
                  <a:cubicBezTo>
                    <a:pt x="13" y="17"/>
                    <a:pt x="13" y="17"/>
                    <a:pt x="13" y="17"/>
                  </a:cubicBezTo>
                  <a:cubicBezTo>
                    <a:pt x="13" y="24"/>
                    <a:pt x="13" y="24"/>
                    <a:pt x="13" y="24"/>
                  </a:cubicBezTo>
                  <a:cubicBezTo>
                    <a:pt x="10" y="24"/>
                    <a:pt x="10" y="24"/>
                    <a:pt x="10" y="24"/>
                  </a:cubicBezTo>
                  <a:lnTo>
                    <a:pt x="10" y="7"/>
                  </a:lnTo>
                  <a:close/>
                  <a:moveTo>
                    <a:pt x="13" y="14"/>
                  </a:moveTo>
                  <a:cubicBezTo>
                    <a:pt x="16" y="14"/>
                    <a:pt x="16" y="14"/>
                    <a:pt x="16" y="14"/>
                  </a:cubicBezTo>
                  <a:cubicBezTo>
                    <a:pt x="18" y="14"/>
                    <a:pt x="20" y="14"/>
                    <a:pt x="20" y="12"/>
                  </a:cubicBezTo>
                  <a:cubicBezTo>
                    <a:pt x="20" y="9"/>
                    <a:pt x="18" y="9"/>
                    <a:pt x="16" y="9"/>
                  </a:cubicBezTo>
                  <a:cubicBezTo>
                    <a:pt x="13" y="9"/>
                    <a:pt x="13" y="9"/>
                    <a:pt x="13" y="9"/>
                  </a:cubicBezTo>
                  <a:lnTo>
                    <a:pt x="13" y="14"/>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grpSp>
      <p:grpSp>
        <p:nvGrpSpPr>
          <p:cNvPr id="19" name="Group 5"/>
          <p:cNvGrpSpPr>
            <a:grpSpLocks noChangeAspect="1"/>
          </p:cNvGrpSpPr>
          <p:nvPr userDrawn="1"/>
        </p:nvGrpSpPr>
        <p:grpSpPr bwMode="auto">
          <a:xfrm>
            <a:off x="970345" y="2642062"/>
            <a:ext cx="11281834" cy="40216"/>
            <a:chOff x="2437" y="1611"/>
            <a:chExt cx="5330" cy="19"/>
          </a:xfrm>
        </p:grpSpPr>
        <p:sp>
          <p:nvSpPr>
            <p:cNvPr id="21" name="Oval 20"/>
            <p:cNvSpPr>
              <a:spLocks noChangeArrowheads="1"/>
            </p:cNvSpPr>
            <p:nvPr/>
          </p:nvSpPr>
          <p:spPr bwMode="auto">
            <a:xfrm>
              <a:off x="2437" y="1611"/>
              <a:ext cx="19" cy="19"/>
            </a:xfrm>
            <a:prstGeom prst="ellipse">
              <a:avLst/>
            </a:prstGeom>
            <a:noFill/>
            <a:ln w="7938"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solidFill>
                  <a:schemeClr val="bg2"/>
                </a:solidFill>
              </a:endParaRPr>
            </a:p>
          </p:txBody>
        </p:sp>
        <p:sp>
          <p:nvSpPr>
            <p:cNvPr id="22" name="Line 7"/>
            <p:cNvSpPr>
              <a:spLocks noChangeShapeType="1"/>
            </p:cNvSpPr>
            <p:nvPr/>
          </p:nvSpPr>
          <p:spPr bwMode="auto">
            <a:xfrm>
              <a:off x="2456" y="1620"/>
              <a:ext cx="5311" cy="0"/>
            </a:xfrm>
            <a:prstGeom prst="line">
              <a:avLst/>
            </a:prstGeom>
            <a:noFill/>
            <a:ln w="7938" cap="flat">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solidFill>
                  <a:schemeClr val="bg2"/>
                </a:solidFill>
              </a:endParaRPr>
            </a:p>
          </p:txBody>
        </p:sp>
      </p:grpSp>
      <p:sp>
        <p:nvSpPr>
          <p:cNvPr id="18" name="TextBox 17"/>
          <p:cNvSpPr txBox="1"/>
          <p:nvPr userDrawn="1"/>
        </p:nvSpPr>
        <p:spPr>
          <a:xfrm>
            <a:off x="-1452880" y="6119336"/>
            <a:ext cx="1216940" cy="738664"/>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Title Slide</a:t>
            </a:r>
          </a:p>
          <a:p>
            <a:pPr algn="r"/>
            <a:r>
              <a:rPr lang="en-US" sz="1200" dirty="0">
                <a:solidFill>
                  <a:schemeClr val="tx2"/>
                </a:solidFill>
                <a:latin typeface="Segoe UI" panose="020B0502040204020203" pitchFamily="34" charset="0"/>
                <a:cs typeface="Segoe UI" panose="020B0502040204020203" pitchFamily="34" charset="0"/>
              </a:rPr>
              <a:t>Primary design for the first slide in the deck.</a:t>
            </a:r>
          </a:p>
        </p:txBody>
      </p:sp>
      <p:sp>
        <p:nvSpPr>
          <p:cNvPr id="35"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p:txBody>
      </p:sp>
      <p:sp>
        <p:nvSpPr>
          <p:cNvPr id="23"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February 18, 2020</a:t>
            </a:fld>
            <a:endParaRPr dirty="0"/>
          </a:p>
        </p:txBody>
      </p:sp>
      <p:sp>
        <p:nvSpPr>
          <p:cNvPr id="24"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25"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931651484"/>
      </p:ext>
    </p:extLst>
  </p:cSld>
  <p:clrMapOvr>
    <a:masterClrMapping/>
  </p:clrMapOvr>
  <p:extLst>
    <p:ext uri="{DCECCB84-F9BA-43D5-87BE-67443E8EF086}">
      <p15:sldGuideLst xmlns:p15="http://schemas.microsoft.com/office/powerpoint/2012/main">
        <p15:guide id="1" orient="horz" pos="4056"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Full Photo with Right Text">
    <p:bg>
      <p:bgPr>
        <a:solidFill>
          <a:schemeClr val="accent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5181600" y="0"/>
            <a:ext cx="7010400" cy="6858000"/>
          </a:xfrm>
          <a:gradFill>
            <a:gsLst>
              <a:gs pos="20000">
                <a:schemeClr val="tx2"/>
              </a:gs>
              <a:gs pos="100000">
                <a:schemeClr val="tx2">
                  <a:alpha val="0"/>
                </a:schemeClr>
              </a:gs>
            </a:gsLst>
            <a:lin ang="10800000" scaled="0"/>
          </a:gradFill>
        </p:spPr>
        <p:txBody>
          <a:bodyPr lIns="0" tIns="914400" rIns="914400"/>
          <a:lstStyle>
            <a:lvl1pPr marL="0" indent="0" algn="r">
              <a:spcBef>
                <a:spcPts val="2400"/>
              </a:spcBef>
              <a:spcAft>
                <a:spcPts val="0"/>
              </a:spcAft>
              <a:buNone/>
              <a:defRPr b="1">
                <a:solidFill>
                  <a:schemeClr val="bg1"/>
                </a:solidFill>
              </a:defRPr>
            </a:lvl1pPr>
          </a:lstStyle>
          <a:p>
            <a:pPr lvl="0"/>
            <a:r>
              <a:rPr lang="en-US" dirty="0"/>
              <a:t>Simple text over photo</a:t>
            </a:r>
          </a:p>
        </p:txBody>
      </p:sp>
      <p:sp>
        <p:nvSpPr>
          <p:cNvPr id="6" name="TextBox 5"/>
          <p:cNvSpPr txBox="1"/>
          <p:nvPr userDrawn="1"/>
        </p:nvSpPr>
        <p:spPr>
          <a:xfrm>
            <a:off x="-1635760" y="5934670"/>
            <a:ext cx="1399820" cy="923330"/>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Full Photo </a:t>
            </a:r>
            <a:br>
              <a:rPr lang="en-US" sz="1200" b="1" dirty="0">
                <a:solidFill>
                  <a:schemeClr val="tx2"/>
                </a:solidFill>
                <a:latin typeface="Segoe UI" panose="020B0502040204020203" pitchFamily="34" charset="0"/>
                <a:cs typeface="Segoe UI" panose="020B0502040204020203" pitchFamily="34" charset="0"/>
              </a:rPr>
            </a:br>
            <a:r>
              <a:rPr lang="en-US" sz="1200" b="1" dirty="0">
                <a:solidFill>
                  <a:schemeClr val="tx2"/>
                </a:solidFill>
                <a:latin typeface="Segoe UI" panose="020B0502040204020203" pitchFamily="34" charset="0"/>
                <a:cs typeface="Segoe UI" panose="020B0502040204020203" pitchFamily="34" charset="0"/>
              </a:rPr>
              <a:t>with Right Text</a:t>
            </a:r>
          </a:p>
          <a:p>
            <a:pPr algn="r"/>
            <a:r>
              <a:rPr lang="en-US" sz="1200" dirty="0">
                <a:solidFill>
                  <a:schemeClr val="tx2"/>
                </a:solidFill>
                <a:latin typeface="Segoe UI" panose="020B0502040204020203" pitchFamily="34" charset="0"/>
                <a:cs typeface="Segoe UI" panose="020B0502040204020203" pitchFamily="34" charset="0"/>
              </a:rPr>
              <a:t>For integrating right-side text and photos.</a:t>
            </a:r>
          </a:p>
        </p:txBody>
      </p:sp>
      <p:sp>
        <p:nvSpPr>
          <p:cNvPr id="9"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5"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February 18, 2020</a:t>
            </a:fld>
            <a:endParaRPr dirty="0"/>
          </a:p>
        </p:txBody>
      </p:sp>
      <p:sp>
        <p:nvSpPr>
          <p:cNvPr id="7"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8"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1294431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Blue Segue ">
    <p:bg>
      <p:bgPr>
        <a:solidFill>
          <a:schemeClr val="accent1"/>
        </a:solidFill>
        <a:effectLst/>
      </p:bgPr>
    </p:bg>
    <p:spTree>
      <p:nvGrpSpPr>
        <p:cNvPr id="1" name=""/>
        <p:cNvGrpSpPr/>
        <p:nvPr/>
      </p:nvGrpSpPr>
      <p:grpSpPr>
        <a:xfrm>
          <a:off x="0" y="0"/>
          <a:ext cx="0" cy="0"/>
          <a:chOff x="0" y="0"/>
          <a:chExt cx="0" cy="0"/>
        </a:xfrm>
      </p:grpSpPr>
      <p:sp>
        <p:nvSpPr>
          <p:cNvPr id="18" name="Title 1"/>
          <p:cNvSpPr>
            <a:spLocks noGrp="1"/>
          </p:cNvSpPr>
          <p:nvPr>
            <p:ph type="title" hasCustomPrompt="1"/>
          </p:nvPr>
        </p:nvSpPr>
        <p:spPr>
          <a:xfrm>
            <a:off x="927105" y="2044701"/>
            <a:ext cx="10784609" cy="1773428"/>
          </a:xfrm>
        </p:spPr>
        <p:txBody>
          <a:bodyPr>
            <a:normAutofit/>
          </a:bodyPr>
          <a:lstStyle>
            <a:lvl1pPr>
              <a:defRPr lang="en-US" sz="4800" b="1" kern="1200" baseline="0" dirty="0">
                <a:solidFill>
                  <a:schemeClr val="bg1"/>
                </a:solidFill>
                <a:latin typeface="Segoe UI" panose="020B0502040204020203" pitchFamily="34" charset="0"/>
                <a:ea typeface="+mn-ea"/>
                <a:cs typeface="Segoe UI" panose="020B0502040204020203" pitchFamily="34" charset="0"/>
              </a:defRPr>
            </a:lvl1pPr>
          </a:lstStyle>
          <a:p>
            <a:r>
              <a:rPr lang="en-US" dirty="0"/>
              <a:t>Click to Edit Segue Title</a:t>
            </a:r>
          </a:p>
        </p:txBody>
      </p:sp>
      <p:grpSp>
        <p:nvGrpSpPr>
          <p:cNvPr id="19" name="Group 5"/>
          <p:cNvGrpSpPr>
            <a:grpSpLocks noChangeAspect="1"/>
          </p:cNvGrpSpPr>
          <p:nvPr userDrawn="1"/>
        </p:nvGrpSpPr>
        <p:grpSpPr bwMode="auto">
          <a:xfrm>
            <a:off x="514473" y="4036866"/>
            <a:ext cx="11677651" cy="40216"/>
            <a:chOff x="2437" y="1611"/>
            <a:chExt cx="5517" cy="19"/>
          </a:xfrm>
        </p:grpSpPr>
        <p:sp>
          <p:nvSpPr>
            <p:cNvPr id="21" name="Oval 20"/>
            <p:cNvSpPr>
              <a:spLocks noChangeArrowheads="1"/>
            </p:cNvSpPr>
            <p:nvPr/>
          </p:nvSpPr>
          <p:spPr bwMode="auto">
            <a:xfrm>
              <a:off x="2437" y="1611"/>
              <a:ext cx="19" cy="19"/>
            </a:xfrm>
            <a:prstGeom prst="ellipse">
              <a:avLst/>
            </a:prstGeom>
            <a:noFill/>
            <a:ln w="7938"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p>
          </p:txBody>
        </p:sp>
        <p:sp>
          <p:nvSpPr>
            <p:cNvPr id="26" name="Line 7"/>
            <p:cNvSpPr>
              <a:spLocks noChangeShapeType="1"/>
            </p:cNvSpPr>
            <p:nvPr/>
          </p:nvSpPr>
          <p:spPr bwMode="auto">
            <a:xfrm>
              <a:off x="2456" y="1620"/>
              <a:ext cx="5498" cy="0"/>
            </a:xfrm>
            <a:prstGeom prst="line">
              <a:avLst/>
            </a:prstGeom>
            <a:noFill/>
            <a:ln w="7938" cap="flat">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p>
          </p:txBody>
        </p:sp>
      </p:grpSp>
      <p:sp>
        <p:nvSpPr>
          <p:cNvPr id="27" name="AutoShape 3"/>
          <p:cNvSpPr>
            <a:spLocks noChangeAspect="1" noChangeArrowheads="1" noTextEdit="1"/>
          </p:cNvSpPr>
          <p:nvPr userDrawn="1"/>
        </p:nvSpPr>
        <p:spPr bwMode="auto">
          <a:xfrm>
            <a:off x="10563226" y="6362700"/>
            <a:ext cx="1166813"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grpSp>
        <p:nvGrpSpPr>
          <p:cNvPr id="28" name="Group 27"/>
          <p:cNvGrpSpPr/>
          <p:nvPr userDrawn="1"/>
        </p:nvGrpSpPr>
        <p:grpSpPr>
          <a:xfrm>
            <a:off x="10550526" y="6351589"/>
            <a:ext cx="1179513" cy="330201"/>
            <a:chOff x="10550525" y="6351587"/>
            <a:chExt cx="1179513" cy="330201"/>
          </a:xfrm>
        </p:grpSpPr>
        <p:sp>
          <p:nvSpPr>
            <p:cNvPr id="29" name="Freeform 28"/>
            <p:cNvSpPr>
              <a:spLocks/>
            </p:cNvSpPr>
            <p:nvPr userDrawn="1"/>
          </p:nvSpPr>
          <p:spPr bwMode="auto">
            <a:xfrm>
              <a:off x="11014075" y="6470650"/>
              <a:ext cx="168275" cy="144463"/>
            </a:xfrm>
            <a:custGeom>
              <a:avLst/>
              <a:gdLst>
                <a:gd name="T0" fmla="*/ 113 w 191"/>
                <a:gd name="T1" fmla="*/ 162 h 162"/>
                <a:gd name="T2" fmla="*/ 0 w 191"/>
                <a:gd name="T3" fmla="*/ 81 h 162"/>
                <a:gd name="T4" fmla="*/ 114 w 191"/>
                <a:gd name="T5" fmla="*/ 0 h 162"/>
                <a:gd name="T6" fmla="*/ 190 w 191"/>
                <a:gd name="T7" fmla="*/ 22 h 162"/>
                <a:gd name="T8" fmla="*/ 172 w 191"/>
                <a:gd name="T9" fmla="*/ 46 h 162"/>
                <a:gd name="T10" fmla="*/ 114 w 191"/>
                <a:gd name="T11" fmla="*/ 32 h 162"/>
                <a:gd name="T12" fmla="*/ 59 w 191"/>
                <a:gd name="T13" fmla="*/ 81 h 162"/>
                <a:gd name="T14" fmla="*/ 114 w 191"/>
                <a:gd name="T15" fmla="*/ 130 h 162"/>
                <a:gd name="T16" fmla="*/ 172 w 191"/>
                <a:gd name="T17" fmla="*/ 118 h 162"/>
                <a:gd name="T18" fmla="*/ 191 w 191"/>
                <a:gd name="T19" fmla="*/ 143 h 162"/>
                <a:gd name="T20" fmla="*/ 113 w 191"/>
                <a:gd name="T21"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 h="162">
                  <a:moveTo>
                    <a:pt x="113" y="162"/>
                  </a:moveTo>
                  <a:cubicBezTo>
                    <a:pt x="54" y="162"/>
                    <a:pt x="0" y="128"/>
                    <a:pt x="0" y="81"/>
                  </a:cubicBezTo>
                  <a:cubicBezTo>
                    <a:pt x="0" y="34"/>
                    <a:pt x="54" y="0"/>
                    <a:pt x="114" y="0"/>
                  </a:cubicBezTo>
                  <a:cubicBezTo>
                    <a:pt x="140" y="0"/>
                    <a:pt x="164" y="7"/>
                    <a:pt x="190" y="22"/>
                  </a:cubicBezTo>
                  <a:cubicBezTo>
                    <a:pt x="172" y="46"/>
                    <a:pt x="172" y="46"/>
                    <a:pt x="172" y="46"/>
                  </a:cubicBezTo>
                  <a:cubicBezTo>
                    <a:pt x="155" y="37"/>
                    <a:pt x="135" y="32"/>
                    <a:pt x="114" y="32"/>
                  </a:cubicBezTo>
                  <a:cubicBezTo>
                    <a:pt x="88" y="32"/>
                    <a:pt x="59" y="47"/>
                    <a:pt x="59" y="81"/>
                  </a:cubicBezTo>
                  <a:cubicBezTo>
                    <a:pt x="59" y="116"/>
                    <a:pt x="88" y="130"/>
                    <a:pt x="114" y="130"/>
                  </a:cubicBezTo>
                  <a:cubicBezTo>
                    <a:pt x="135" y="130"/>
                    <a:pt x="155" y="126"/>
                    <a:pt x="172" y="118"/>
                  </a:cubicBezTo>
                  <a:cubicBezTo>
                    <a:pt x="191" y="143"/>
                    <a:pt x="191" y="143"/>
                    <a:pt x="191" y="143"/>
                  </a:cubicBezTo>
                  <a:cubicBezTo>
                    <a:pt x="169" y="155"/>
                    <a:pt x="142" y="162"/>
                    <a:pt x="113" y="16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0" name="Freeform 29"/>
            <p:cNvSpPr>
              <a:spLocks noEditPoints="1"/>
            </p:cNvSpPr>
            <p:nvPr userDrawn="1"/>
          </p:nvSpPr>
          <p:spPr bwMode="auto">
            <a:xfrm>
              <a:off x="11314113" y="6470650"/>
              <a:ext cx="200025" cy="144463"/>
            </a:xfrm>
            <a:custGeom>
              <a:avLst/>
              <a:gdLst>
                <a:gd name="T0" fmla="*/ 167 w 226"/>
                <a:gd name="T1" fmla="*/ 81 h 162"/>
                <a:gd name="T2" fmla="*/ 113 w 226"/>
                <a:gd name="T3" fmla="*/ 129 h 162"/>
                <a:gd name="T4" fmla="*/ 59 w 226"/>
                <a:gd name="T5" fmla="*/ 81 h 162"/>
                <a:gd name="T6" fmla="*/ 113 w 226"/>
                <a:gd name="T7" fmla="*/ 32 h 162"/>
                <a:gd name="T8" fmla="*/ 167 w 226"/>
                <a:gd name="T9" fmla="*/ 81 h 162"/>
                <a:gd name="T10" fmla="*/ 113 w 226"/>
                <a:gd name="T11" fmla="*/ 162 h 162"/>
                <a:gd name="T12" fmla="*/ 226 w 226"/>
                <a:gd name="T13" fmla="*/ 81 h 162"/>
                <a:gd name="T14" fmla="*/ 113 w 226"/>
                <a:gd name="T15" fmla="*/ 0 h 162"/>
                <a:gd name="T16" fmla="*/ 0 w 226"/>
                <a:gd name="T17" fmla="*/ 81 h 162"/>
                <a:gd name="T18" fmla="*/ 113 w 226"/>
                <a:gd name="T19"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6" h="162">
                  <a:moveTo>
                    <a:pt x="167" y="81"/>
                  </a:moveTo>
                  <a:cubicBezTo>
                    <a:pt x="167" y="115"/>
                    <a:pt x="138" y="129"/>
                    <a:pt x="113" y="129"/>
                  </a:cubicBezTo>
                  <a:cubicBezTo>
                    <a:pt x="88" y="129"/>
                    <a:pt x="59" y="115"/>
                    <a:pt x="59" y="81"/>
                  </a:cubicBezTo>
                  <a:cubicBezTo>
                    <a:pt x="59" y="46"/>
                    <a:pt x="88" y="32"/>
                    <a:pt x="113" y="32"/>
                  </a:cubicBezTo>
                  <a:cubicBezTo>
                    <a:pt x="138" y="32"/>
                    <a:pt x="167" y="46"/>
                    <a:pt x="167" y="81"/>
                  </a:cubicBezTo>
                  <a:close/>
                  <a:moveTo>
                    <a:pt x="113" y="162"/>
                  </a:moveTo>
                  <a:cubicBezTo>
                    <a:pt x="173" y="162"/>
                    <a:pt x="226" y="128"/>
                    <a:pt x="226" y="81"/>
                  </a:cubicBezTo>
                  <a:cubicBezTo>
                    <a:pt x="226" y="33"/>
                    <a:pt x="173" y="0"/>
                    <a:pt x="113" y="0"/>
                  </a:cubicBezTo>
                  <a:cubicBezTo>
                    <a:pt x="54" y="0"/>
                    <a:pt x="0" y="33"/>
                    <a:pt x="0" y="81"/>
                  </a:cubicBezTo>
                  <a:cubicBezTo>
                    <a:pt x="0" y="128"/>
                    <a:pt x="54" y="162"/>
                    <a:pt x="113" y="16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1" name="Freeform 7"/>
            <p:cNvSpPr>
              <a:spLocks/>
            </p:cNvSpPr>
            <p:nvPr userDrawn="1"/>
          </p:nvSpPr>
          <p:spPr bwMode="auto">
            <a:xfrm>
              <a:off x="11534775" y="6467475"/>
              <a:ext cx="146050" cy="142875"/>
            </a:xfrm>
            <a:custGeom>
              <a:avLst/>
              <a:gdLst>
                <a:gd name="T0" fmla="*/ 0 w 165"/>
                <a:gd name="T1" fmla="*/ 161 h 161"/>
                <a:gd name="T2" fmla="*/ 56 w 165"/>
                <a:gd name="T3" fmla="*/ 161 h 161"/>
                <a:gd name="T4" fmla="*/ 56 w 165"/>
                <a:gd name="T5" fmla="*/ 64 h 161"/>
                <a:gd name="T6" fmla="*/ 85 w 165"/>
                <a:gd name="T7" fmla="*/ 36 h 161"/>
                <a:gd name="T8" fmla="*/ 109 w 165"/>
                <a:gd name="T9" fmla="*/ 56 h 161"/>
                <a:gd name="T10" fmla="*/ 109 w 165"/>
                <a:gd name="T11" fmla="*/ 161 h 161"/>
                <a:gd name="T12" fmla="*/ 165 w 165"/>
                <a:gd name="T13" fmla="*/ 161 h 161"/>
                <a:gd name="T14" fmla="*/ 165 w 165"/>
                <a:gd name="T15" fmla="*/ 53 h 161"/>
                <a:gd name="T16" fmla="*/ 98 w 165"/>
                <a:gd name="T17" fmla="*/ 0 h 161"/>
                <a:gd name="T18" fmla="*/ 97 w 165"/>
                <a:gd name="T19" fmla="*/ 0 h 161"/>
                <a:gd name="T20" fmla="*/ 96 w 165"/>
                <a:gd name="T21" fmla="*/ 0 h 161"/>
                <a:gd name="T22" fmla="*/ 55 w 165"/>
                <a:gd name="T23" fmla="*/ 12 h 161"/>
                <a:gd name="T24" fmla="*/ 0 w 165"/>
                <a:gd name="T25" fmla="*/ 1 h 161"/>
                <a:gd name="T26" fmla="*/ 0 w 165"/>
                <a:gd name="T27" fmla="*/ 161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5" h="161">
                  <a:moveTo>
                    <a:pt x="0" y="161"/>
                  </a:moveTo>
                  <a:cubicBezTo>
                    <a:pt x="56" y="161"/>
                    <a:pt x="56" y="161"/>
                    <a:pt x="56" y="161"/>
                  </a:cubicBezTo>
                  <a:cubicBezTo>
                    <a:pt x="56" y="64"/>
                    <a:pt x="56" y="64"/>
                    <a:pt x="56" y="64"/>
                  </a:cubicBezTo>
                  <a:cubicBezTo>
                    <a:pt x="56" y="51"/>
                    <a:pt x="66" y="36"/>
                    <a:pt x="85" y="36"/>
                  </a:cubicBezTo>
                  <a:cubicBezTo>
                    <a:pt x="97" y="36"/>
                    <a:pt x="109" y="45"/>
                    <a:pt x="109" y="56"/>
                  </a:cubicBezTo>
                  <a:cubicBezTo>
                    <a:pt x="109" y="161"/>
                    <a:pt x="109" y="161"/>
                    <a:pt x="109" y="161"/>
                  </a:cubicBezTo>
                  <a:cubicBezTo>
                    <a:pt x="165" y="161"/>
                    <a:pt x="165" y="161"/>
                    <a:pt x="165" y="161"/>
                  </a:cubicBezTo>
                  <a:cubicBezTo>
                    <a:pt x="165" y="53"/>
                    <a:pt x="165" y="53"/>
                    <a:pt x="165" y="53"/>
                  </a:cubicBezTo>
                  <a:cubicBezTo>
                    <a:pt x="165" y="24"/>
                    <a:pt x="135" y="0"/>
                    <a:pt x="98" y="0"/>
                  </a:cubicBezTo>
                  <a:cubicBezTo>
                    <a:pt x="98" y="0"/>
                    <a:pt x="98" y="0"/>
                    <a:pt x="97" y="0"/>
                  </a:cubicBezTo>
                  <a:cubicBezTo>
                    <a:pt x="97" y="0"/>
                    <a:pt x="97" y="0"/>
                    <a:pt x="96" y="0"/>
                  </a:cubicBezTo>
                  <a:cubicBezTo>
                    <a:pt x="81" y="0"/>
                    <a:pt x="67" y="5"/>
                    <a:pt x="55" y="12"/>
                  </a:cubicBezTo>
                  <a:cubicBezTo>
                    <a:pt x="55" y="12"/>
                    <a:pt x="52" y="1"/>
                    <a:pt x="0" y="1"/>
                  </a:cubicBezTo>
                  <a:lnTo>
                    <a:pt x="0" y="16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2" name="Rectangle 8"/>
            <p:cNvSpPr>
              <a:spLocks noChangeArrowheads="1"/>
            </p:cNvSpPr>
            <p:nvPr userDrawn="1"/>
          </p:nvSpPr>
          <p:spPr bwMode="auto">
            <a:xfrm>
              <a:off x="10942638" y="6473825"/>
              <a:ext cx="47625" cy="136525"/>
            </a:xfrm>
            <a:prstGeom prst="rect">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3" name="Freeform 9"/>
            <p:cNvSpPr>
              <a:spLocks/>
            </p:cNvSpPr>
            <p:nvPr userDrawn="1"/>
          </p:nvSpPr>
          <p:spPr bwMode="auto">
            <a:xfrm>
              <a:off x="11206163" y="6472238"/>
              <a:ext cx="101600" cy="138113"/>
            </a:xfrm>
            <a:custGeom>
              <a:avLst/>
              <a:gdLst>
                <a:gd name="T0" fmla="*/ 0 w 116"/>
                <a:gd name="T1" fmla="*/ 157 h 157"/>
                <a:gd name="T2" fmla="*/ 55 w 116"/>
                <a:gd name="T3" fmla="*/ 157 h 157"/>
                <a:gd name="T4" fmla="*/ 55 w 116"/>
                <a:gd name="T5" fmla="*/ 63 h 157"/>
                <a:gd name="T6" fmla="*/ 91 w 116"/>
                <a:gd name="T7" fmla="*/ 37 h 157"/>
                <a:gd name="T8" fmla="*/ 116 w 116"/>
                <a:gd name="T9" fmla="*/ 42 h 157"/>
                <a:gd name="T10" fmla="*/ 116 w 116"/>
                <a:gd name="T11" fmla="*/ 42 h 157"/>
                <a:gd name="T12" fmla="*/ 116 w 116"/>
                <a:gd name="T13" fmla="*/ 1 h 157"/>
                <a:gd name="T14" fmla="*/ 96 w 116"/>
                <a:gd name="T15" fmla="*/ 0 h 157"/>
                <a:gd name="T16" fmla="*/ 55 w 116"/>
                <a:gd name="T17" fmla="*/ 11 h 157"/>
                <a:gd name="T18" fmla="*/ 0 w 116"/>
                <a:gd name="T19" fmla="*/ 1 h 157"/>
                <a:gd name="T20" fmla="*/ 0 w 116"/>
                <a:gd name="T21" fmla="*/ 15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57">
                  <a:moveTo>
                    <a:pt x="0" y="157"/>
                  </a:moveTo>
                  <a:cubicBezTo>
                    <a:pt x="55" y="157"/>
                    <a:pt x="55" y="157"/>
                    <a:pt x="55" y="157"/>
                  </a:cubicBezTo>
                  <a:cubicBezTo>
                    <a:pt x="55" y="63"/>
                    <a:pt x="55" y="63"/>
                    <a:pt x="55" y="63"/>
                  </a:cubicBezTo>
                  <a:cubicBezTo>
                    <a:pt x="55" y="49"/>
                    <a:pt x="72" y="37"/>
                    <a:pt x="91" y="37"/>
                  </a:cubicBezTo>
                  <a:cubicBezTo>
                    <a:pt x="100" y="37"/>
                    <a:pt x="109" y="39"/>
                    <a:pt x="116" y="42"/>
                  </a:cubicBezTo>
                  <a:cubicBezTo>
                    <a:pt x="116" y="42"/>
                    <a:pt x="116" y="42"/>
                    <a:pt x="116" y="42"/>
                  </a:cubicBezTo>
                  <a:cubicBezTo>
                    <a:pt x="116" y="1"/>
                    <a:pt x="116" y="1"/>
                    <a:pt x="116" y="1"/>
                  </a:cubicBezTo>
                  <a:cubicBezTo>
                    <a:pt x="109" y="0"/>
                    <a:pt x="102" y="0"/>
                    <a:pt x="96" y="0"/>
                  </a:cubicBezTo>
                  <a:cubicBezTo>
                    <a:pt x="82" y="0"/>
                    <a:pt x="67" y="4"/>
                    <a:pt x="55" y="11"/>
                  </a:cubicBezTo>
                  <a:cubicBezTo>
                    <a:pt x="54" y="9"/>
                    <a:pt x="47" y="1"/>
                    <a:pt x="0" y="1"/>
                  </a:cubicBezTo>
                  <a:lnTo>
                    <a:pt x="0" y="15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4" name="Freeform 10"/>
            <p:cNvSpPr>
              <a:spLocks/>
            </p:cNvSpPr>
            <p:nvPr userDrawn="1"/>
          </p:nvSpPr>
          <p:spPr bwMode="auto">
            <a:xfrm>
              <a:off x="10752138" y="6351587"/>
              <a:ext cx="225425" cy="269875"/>
            </a:xfrm>
            <a:custGeom>
              <a:avLst/>
              <a:gdLst>
                <a:gd name="T0" fmla="*/ 234 w 254"/>
                <a:gd name="T1" fmla="*/ 29 h 305"/>
                <a:gd name="T2" fmla="*/ 65 w 254"/>
                <a:gd name="T3" fmla="*/ 56 h 305"/>
                <a:gd name="T4" fmla="*/ 55 w 254"/>
                <a:gd name="T5" fmla="*/ 61 h 305"/>
                <a:gd name="T6" fmla="*/ 57 w 254"/>
                <a:gd name="T7" fmla="*/ 65 h 305"/>
                <a:gd name="T8" fmla="*/ 67 w 254"/>
                <a:gd name="T9" fmla="*/ 61 h 305"/>
                <a:gd name="T10" fmla="*/ 198 w 254"/>
                <a:gd name="T11" fmla="*/ 46 h 305"/>
                <a:gd name="T12" fmla="*/ 64 w 254"/>
                <a:gd name="T13" fmla="*/ 258 h 305"/>
                <a:gd name="T14" fmla="*/ 15 w 254"/>
                <a:gd name="T15" fmla="*/ 292 h 305"/>
                <a:gd name="T16" fmla="*/ 12 w 254"/>
                <a:gd name="T17" fmla="*/ 293 h 305"/>
                <a:gd name="T18" fmla="*/ 3 w 254"/>
                <a:gd name="T19" fmla="*/ 300 h 305"/>
                <a:gd name="T20" fmla="*/ 5 w 254"/>
                <a:gd name="T21" fmla="*/ 303 h 305"/>
                <a:gd name="T22" fmla="*/ 15 w 254"/>
                <a:gd name="T23" fmla="*/ 298 h 305"/>
                <a:gd name="T24" fmla="*/ 18 w 254"/>
                <a:gd name="T25" fmla="*/ 296 h 305"/>
                <a:gd name="T26" fmla="*/ 72 w 254"/>
                <a:gd name="T27" fmla="*/ 260 h 305"/>
                <a:gd name="T28" fmla="*/ 111 w 254"/>
                <a:gd name="T29" fmla="*/ 231 h 305"/>
                <a:gd name="T30" fmla="*/ 111 w 254"/>
                <a:gd name="T31" fmla="*/ 293 h 305"/>
                <a:gd name="T32" fmla="*/ 167 w 254"/>
                <a:gd name="T33" fmla="*/ 293 h 305"/>
                <a:gd name="T34" fmla="*/ 167 w 254"/>
                <a:gd name="T35" fmla="*/ 181 h 305"/>
                <a:gd name="T36" fmla="*/ 234 w 254"/>
                <a:gd name="T37" fmla="*/ 2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305">
                  <a:moveTo>
                    <a:pt x="234" y="29"/>
                  </a:moveTo>
                  <a:cubicBezTo>
                    <a:pt x="213" y="0"/>
                    <a:pt x="149" y="12"/>
                    <a:pt x="65" y="56"/>
                  </a:cubicBezTo>
                  <a:cubicBezTo>
                    <a:pt x="61" y="58"/>
                    <a:pt x="58" y="60"/>
                    <a:pt x="55" y="61"/>
                  </a:cubicBezTo>
                  <a:cubicBezTo>
                    <a:pt x="51" y="64"/>
                    <a:pt x="54" y="66"/>
                    <a:pt x="57" y="65"/>
                  </a:cubicBezTo>
                  <a:cubicBezTo>
                    <a:pt x="60" y="64"/>
                    <a:pt x="63" y="63"/>
                    <a:pt x="67" y="61"/>
                  </a:cubicBezTo>
                  <a:cubicBezTo>
                    <a:pt x="130" y="31"/>
                    <a:pt x="179" y="26"/>
                    <a:pt x="198" y="46"/>
                  </a:cubicBezTo>
                  <a:cubicBezTo>
                    <a:pt x="227" y="78"/>
                    <a:pt x="167" y="181"/>
                    <a:pt x="64" y="258"/>
                  </a:cubicBezTo>
                  <a:cubicBezTo>
                    <a:pt x="50" y="268"/>
                    <a:pt x="29" y="283"/>
                    <a:pt x="15" y="292"/>
                  </a:cubicBezTo>
                  <a:cubicBezTo>
                    <a:pt x="14" y="292"/>
                    <a:pt x="13" y="293"/>
                    <a:pt x="12" y="293"/>
                  </a:cubicBezTo>
                  <a:cubicBezTo>
                    <a:pt x="9" y="296"/>
                    <a:pt x="6" y="298"/>
                    <a:pt x="3" y="300"/>
                  </a:cubicBezTo>
                  <a:cubicBezTo>
                    <a:pt x="0" y="302"/>
                    <a:pt x="1" y="305"/>
                    <a:pt x="5" y="303"/>
                  </a:cubicBezTo>
                  <a:cubicBezTo>
                    <a:pt x="8" y="302"/>
                    <a:pt x="12" y="300"/>
                    <a:pt x="15" y="298"/>
                  </a:cubicBezTo>
                  <a:cubicBezTo>
                    <a:pt x="16" y="297"/>
                    <a:pt x="17" y="297"/>
                    <a:pt x="18" y="296"/>
                  </a:cubicBezTo>
                  <a:cubicBezTo>
                    <a:pt x="33" y="287"/>
                    <a:pt x="56" y="271"/>
                    <a:pt x="72" y="260"/>
                  </a:cubicBezTo>
                  <a:cubicBezTo>
                    <a:pt x="86" y="251"/>
                    <a:pt x="98" y="241"/>
                    <a:pt x="111" y="231"/>
                  </a:cubicBezTo>
                  <a:cubicBezTo>
                    <a:pt x="111" y="293"/>
                    <a:pt x="111" y="293"/>
                    <a:pt x="111" y="293"/>
                  </a:cubicBezTo>
                  <a:cubicBezTo>
                    <a:pt x="167" y="293"/>
                    <a:pt x="167" y="293"/>
                    <a:pt x="167" y="293"/>
                  </a:cubicBezTo>
                  <a:cubicBezTo>
                    <a:pt x="167" y="181"/>
                    <a:pt x="167" y="181"/>
                    <a:pt x="167" y="181"/>
                  </a:cubicBezTo>
                  <a:cubicBezTo>
                    <a:pt x="228" y="117"/>
                    <a:pt x="254" y="58"/>
                    <a:pt x="234" y="2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5" name="Freeform 11"/>
            <p:cNvSpPr>
              <a:spLocks/>
            </p:cNvSpPr>
            <p:nvPr userDrawn="1"/>
          </p:nvSpPr>
          <p:spPr bwMode="auto">
            <a:xfrm>
              <a:off x="10550525" y="6416675"/>
              <a:ext cx="344488" cy="265113"/>
            </a:xfrm>
            <a:custGeom>
              <a:avLst/>
              <a:gdLst>
                <a:gd name="T0" fmla="*/ 120 w 391"/>
                <a:gd name="T1" fmla="*/ 299 h 299"/>
                <a:gd name="T2" fmla="*/ 177 w 391"/>
                <a:gd name="T3" fmla="*/ 299 h 299"/>
                <a:gd name="T4" fmla="*/ 177 w 391"/>
                <a:gd name="T5" fmla="*/ 240 h 299"/>
                <a:gd name="T6" fmla="*/ 223 w 391"/>
                <a:gd name="T7" fmla="*/ 211 h 299"/>
                <a:gd name="T8" fmla="*/ 231 w 391"/>
                <a:gd name="T9" fmla="*/ 204 h 299"/>
                <a:gd name="T10" fmla="*/ 229 w 391"/>
                <a:gd name="T11" fmla="*/ 201 h 299"/>
                <a:gd name="T12" fmla="*/ 219 w 391"/>
                <a:gd name="T13" fmla="*/ 207 h 299"/>
                <a:gd name="T14" fmla="*/ 53 w 391"/>
                <a:gd name="T15" fmla="*/ 250 h 299"/>
                <a:gd name="T16" fmla="*/ 120 w 391"/>
                <a:gd name="T17" fmla="*/ 120 h 299"/>
                <a:gd name="T18" fmla="*/ 120 w 391"/>
                <a:gd name="T19" fmla="*/ 249 h 299"/>
                <a:gd name="T20" fmla="*/ 177 w 391"/>
                <a:gd name="T21" fmla="*/ 223 h 299"/>
                <a:gd name="T22" fmla="*/ 177 w 391"/>
                <a:gd name="T23" fmla="*/ 103 h 299"/>
                <a:gd name="T24" fmla="*/ 189 w 391"/>
                <a:gd name="T25" fmla="*/ 129 h 299"/>
                <a:gd name="T26" fmla="*/ 258 w 391"/>
                <a:gd name="T27" fmla="*/ 176 h 299"/>
                <a:gd name="T28" fmla="*/ 327 w 391"/>
                <a:gd name="T29" fmla="*/ 129 h 299"/>
                <a:gd name="T30" fmla="*/ 340 w 391"/>
                <a:gd name="T31" fmla="*/ 103 h 299"/>
                <a:gd name="T32" fmla="*/ 340 w 391"/>
                <a:gd name="T33" fmla="*/ 134 h 299"/>
                <a:gd name="T34" fmla="*/ 390 w 391"/>
                <a:gd name="T35" fmla="*/ 76 h 299"/>
                <a:gd name="T36" fmla="*/ 390 w 391"/>
                <a:gd name="T37" fmla="*/ 69 h 299"/>
                <a:gd name="T38" fmla="*/ 342 w 391"/>
                <a:gd name="T39" fmla="*/ 39 h 299"/>
                <a:gd name="T40" fmla="*/ 294 w 391"/>
                <a:gd name="T41" fmla="*/ 69 h 299"/>
                <a:gd name="T42" fmla="*/ 270 w 391"/>
                <a:gd name="T43" fmla="*/ 119 h 299"/>
                <a:gd name="T44" fmla="*/ 258 w 391"/>
                <a:gd name="T45" fmla="*/ 126 h 299"/>
                <a:gd name="T46" fmla="*/ 246 w 391"/>
                <a:gd name="T47" fmla="*/ 119 h 299"/>
                <a:gd name="T48" fmla="*/ 222 w 391"/>
                <a:gd name="T49" fmla="*/ 69 h 299"/>
                <a:gd name="T50" fmla="*/ 203 w 391"/>
                <a:gd name="T51" fmla="*/ 47 h 299"/>
                <a:gd name="T52" fmla="*/ 253 w 391"/>
                <a:gd name="T53" fmla="*/ 11 h 299"/>
                <a:gd name="T54" fmla="*/ 262 w 391"/>
                <a:gd name="T55" fmla="*/ 5 h 299"/>
                <a:gd name="T56" fmla="*/ 260 w 391"/>
                <a:gd name="T57" fmla="*/ 2 h 299"/>
                <a:gd name="T58" fmla="*/ 250 w 391"/>
                <a:gd name="T59" fmla="*/ 7 h 299"/>
                <a:gd name="T60" fmla="*/ 199 w 391"/>
                <a:gd name="T61" fmla="*/ 39 h 299"/>
                <a:gd name="T62" fmla="*/ 194 w 391"/>
                <a:gd name="T63" fmla="*/ 43 h 299"/>
                <a:gd name="T64" fmla="*/ 174 w 391"/>
                <a:gd name="T65" fmla="*/ 39 h 299"/>
                <a:gd name="T66" fmla="*/ 120 w 391"/>
                <a:gd name="T67" fmla="*/ 93 h 299"/>
                <a:gd name="T68" fmla="*/ 120 w 391"/>
                <a:gd name="T69" fmla="*/ 100 h 299"/>
                <a:gd name="T70" fmla="*/ 22 w 391"/>
                <a:gd name="T71" fmla="*/ 272 h 299"/>
                <a:gd name="T72" fmla="*/ 120 w 391"/>
                <a:gd name="T73" fmla="*/ 270 h 299"/>
                <a:gd name="T74" fmla="*/ 120 w 391"/>
                <a:gd name="T75" fmla="*/ 299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91" h="299">
                  <a:moveTo>
                    <a:pt x="120" y="299"/>
                  </a:moveTo>
                  <a:cubicBezTo>
                    <a:pt x="177" y="299"/>
                    <a:pt x="177" y="299"/>
                    <a:pt x="177" y="299"/>
                  </a:cubicBezTo>
                  <a:cubicBezTo>
                    <a:pt x="177" y="240"/>
                    <a:pt x="177" y="240"/>
                    <a:pt x="177" y="240"/>
                  </a:cubicBezTo>
                  <a:cubicBezTo>
                    <a:pt x="192" y="231"/>
                    <a:pt x="207" y="222"/>
                    <a:pt x="223" y="211"/>
                  </a:cubicBezTo>
                  <a:cubicBezTo>
                    <a:pt x="226" y="209"/>
                    <a:pt x="229" y="206"/>
                    <a:pt x="231" y="204"/>
                  </a:cubicBezTo>
                  <a:cubicBezTo>
                    <a:pt x="235" y="201"/>
                    <a:pt x="232" y="199"/>
                    <a:pt x="229" y="201"/>
                  </a:cubicBezTo>
                  <a:cubicBezTo>
                    <a:pt x="227" y="202"/>
                    <a:pt x="223" y="204"/>
                    <a:pt x="219" y="207"/>
                  </a:cubicBezTo>
                  <a:cubicBezTo>
                    <a:pt x="133" y="262"/>
                    <a:pt x="74" y="279"/>
                    <a:pt x="53" y="250"/>
                  </a:cubicBezTo>
                  <a:cubicBezTo>
                    <a:pt x="34" y="224"/>
                    <a:pt x="65" y="175"/>
                    <a:pt x="120" y="120"/>
                  </a:cubicBezTo>
                  <a:cubicBezTo>
                    <a:pt x="120" y="249"/>
                    <a:pt x="120" y="249"/>
                    <a:pt x="120" y="249"/>
                  </a:cubicBezTo>
                  <a:cubicBezTo>
                    <a:pt x="136" y="243"/>
                    <a:pt x="155" y="235"/>
                    <a:pt x="177" y="223"/>
                  </a:cubicBezTo>
                  <a:cubicBezTo>
                    <a:pt x="177" y="103"/>
                    <a:pt x="177" y="103"/>
                    <a:pt x="177" y="103"/>
                  </a:cubicBezTo>
                  <a:cubicBezTo>
                    <a:pt x="189" y="129"/>
                    <a:pt x="189" y="129"/>
                    <a:pt x="189" y="129"/>
                  </a:cubicBezTo>
                  <a:cubicBezTo>
                    <a:pt x="202" y="158"/>
                    <a:pt x="227" y="176"/>
                    <a:pt x="258" y="176"/>
                  </a:cubicBezTo>
                  <a:cubicBezTo>
                    <a:pt x="289" y="176"/>
                    <a:pt x="314" y="158"/>
                    <a:pt x="327" y="129"/>
                  </a:cubicBezTo>
                  <a:cubicBezTo>
                    <a:pt x="340" y="103"/>
                    <a:pt x="340" y="103"/>
                    <a:pt x="340" y="103"/>
                  </a:cubicBezTo>
                  <a:cubicBezTo>
                    <a:pt x="340" y="134"/>
                    <a:pt x="340" y="134"/>
                    <a:pt x="340" y="134"/>
                  </a:cubicBezTo>
                  <a:cubicBezTo>
                    <a:pt x="360" y="114"/>
                    <a:pt x="377" y="95"/>
                    <a:pt x="390" y="76"/>
                  </a:cubicBezTo>
                  <a:cubicBezTo>
                    <a:pt x="391" y="74"/>
                    <a:pt x="391" y="72"/>
                    <a:pt x="390" y="69"/>
                  </a:cubicBezTo>
                  <a:cubicBezTo>
                    <a:pt x="382" y="51"/>
                    <a:pt x="363" y="39"/>
                    <a:pt x="342" y="39"/>
                  </a:cubicBezTo>
                  <a:cubicBezTo>
                    <a:pt x="321" y="39"/>
                    <a:pt x="302" y="51"/>
                    <a:pt x="294" y="69"/>
                  </a:cubicBezTo>
                  <a:cubicBezTo>
                    <a:pt x="270" y="119"/>
                    <a:pt x="270" y="119"/>
                    <a:pt x="270" y="119"/>
                  </a:cubicBezTo>
                  <a:cubicBezTo>
                    <a:pt x="268" y="124"/>
                    <a:pt x="263" y="126"/>
                    <a:pt x="258" y="126"/>
                  </a:cubicBezTo>
                  <a:cubicBezTo>
                    <a:pt x="253" y="126"/>
                    <a:pt x="248" y="124"/>
                    <a:pt x="246" y="119"/>
                  </a:cubicBezTo>
                  <a:cubicBezTo>
                    <a:pt x="222" y="69"/>
                    <a:pt x="222" y="69"/>
                    <a:pt x="222" y="69"/>
                  </a:cubicBezTo>
                  <a:cubicBezTo>
                    <a:pt x="218" y="60"/>
                    <a:pt x="211" y="52"/>
                    <a:pt x="203" y="47"/>
                  </a:cubicBezTo>
                  <a:cubicBezTo>
                    <a:pt x="220" y="33"/>
                    <a:pt x="236" y="21"/>
                    <a:pt x="253" y="11"/>
                  </a:cubicBezTo>
                  <a:cubicBezTo>
                    <a:pt x="256" y="9"/>
                    <a:pt x="260" y="7"/>
                    <a:pt x="262" y="5"/>
                  </a:cubicBezTo>
                  <a:cubicBezTo>
                    <a:pt x="265" y="3"/>
                    <a:pt x="264" y="0"/>
                    <a:pt x="260" y="2"/>
                  </a:cubicBezTo>
                  <a:cubicBezTo>
                    <a:pt x="257" y="3"/>
                    <a:pt x="253" y="5"/>
                    <a:pt x="250" y="7"/>
                  </a:cubicBezTo>
                  <a:cubicBezTo>
                    <a:pt x="233" y="17"/>
                    <a:pt x="216" y="27"/>
                    <a:pt x="199" y="39"/>
                  </a:cubicBezTo>
                  <a:cubicBezTo>
                    <a:pt x="198" y="40"/>
                    <a:pt x="196" y="41"/>
                    <a:pt x="194" y="43"/>
                  </a:cubicBezTo>
                  <a:cubicBezTo>
                    <a:pt x="188" y="40"/>
                    <a:pt x="181" y="39"/>
                    <a:pt x="174" y="39"/>
                  </a:cubicBezTo>
                  <a:cubicBezTo>
                    <a:pt x="144" y="39"/>
                    <a:pt x="120" y="63"/>
                    <a:pt x="120" y="93"/>
                  </a:cubicBezTo>
                  <a:cubicBezTo>
                    <a:pt x="120" y="100"/>
                    <a:pt x="120" y="100"/>
                    <a:pt x="120" y="100"/>
                  </a:cubicBezTo>
                  <a:cubicBezTo>
                    <a:pt x="41" y="171"/>
                    <a:pt x="0" y="241"/>
                    <a:pt x="22" y="272"/>
                  </a:cubicBezTo>
                  <a:cubicBezTo>
                    <a:pt x="37" y="294"/>
                    <a:pt x="75" y="289"/>
                    <a:pt x="120" y="270"/>
                  </a:cubicBezTo>
                  <a:lnTo>
                    <a:pt x="120" y="29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36" name="Freeform 12"/>
            <p:cNvSpPr>
              <a:spLocks noEditPoints="1"/>
            </p:cNvSpPr>
            <p:nvPr userDrawn="1"/>
          </p:nvSpPr>
          <p:spPr bwMode="auto">
            <a:xfrm>
              <a:off x="11701463" y="6467475"/>
              <a:ext cx="28575" cy="28575"/>
            </a:xfrm>
            <a:custGeom>
              <a:avLst/>
              <a:gdLst>
                <a:gd name="T0" fmla="*/ 0 w 32"/>
                <a:gd name="T1" fmla="*/ 16 h 31"/>
                <a:gd name="T2" fmla="*/ 16 w 32"/>
                <a:gd name="T3" fmla="*/ 0 h 31"/>
                <a:gd name="T4" fmla="*/ 32 w 32"/>
                <a:gd name="T5" fmla="*/ 16 h 31"/>
                <a:gd name="T6" fmla="*/ 16 w 32"/>
                <a:gd name="T7" fmla="*/ 31 h 31"/>
                <a:gd name="T8" fmla="*/ 0 w 32"/>
                <a:gd name="T9" fmla="*/ 16 h 31"/>
                <a:gd name="T10" fmla="*/ 28 w 32"/>
                <a:gd name="T11" fmla="*/ 16 h 31"/>
                <a:gd name="T12" fmla="*/ 16 w 32"/>
                <a:gd name="T13" fmla="*/ 3 h 31"/>
                <a:gd name="T14" fmla="*/ 4 w 32"/>
                <a:gd name="T15" fmla="*/ 16 h 31"/>
                <a:gd name="T16" fmla="*/ 16 w 32"/>
                <a:gd name="T17" fmla="*/ 28 h 31"/>
                <a:gd name="T18" fmla="*/ 28 w 32"/>
                <a:gd name="T19" fmla="*/ 16 h 31"/>
                <a:gd name="T20" fmla="*/ 10 w 32"/>
                <a:gd name="T21" fmla="*/ 7 h 31"/>
                <a:gd name="T22" fmla="*/ 17 w 32"/>
                <a:gd name="T23" fmla="*/ 7 h 31"/>
                <a:gd name="T24" fmla="*/ 23 w 32"/>
                <a:gd name="T25" fmla="*/ 12 h 31"/>
                <a:gd name="T26" fmla="*/ 19 w 32"/>
                <a:gd name="T27" fmla="*/ 17 h 31"/>
                <a:gd name="T28" fmla="*/ 24 w 32"/>
                <a:gd name="T29" fmla="*/ 24 h 31"/>
                <a:gd name="T30" fmla="*/ 20 w 32"/>
                <a:gd name="T31" fmla="*/ 24 h 31"/>
                <a:gd name="T32" fmla="*/ 15 w 32"/>
                <a:gd name="T33" fmla="*/ 17 h 31"/>
                <a:gd name="T34" fmla="*/ 13 w 32"/>
                <a:gd name="T35" fmla="*/ 17 h 31"/>
                <a:gd name="T36" fmla="*/ 13 w 32"/>
                <a:gd name="T37" fmla="*/ 24 h 31"/>
                <a:gd name="T38" fmla="*/ 10 w 32"/>
                <a:gd name="T39" fmla="*/ 24 h 31"/>
                <a:gd name="T40" fmla="*/ 10 w 32"/>
                <a:gd name="T41" fmla="*/ 7 h 31"/>
                <a:gd name="T42" fmla="*/ 13 w 32"/>
                <a:gd name="T43" fmla="*/ 14 h 31"/>
                <a:gd name="T44" fmla="*/ 16 w 32"/>
                <a:gd name="T45" fmla="*/ 14 h 31"/>
                <a:gd name="T46" fmla="*/ 20 w 32"/>
                <a:gd name="T47" fmla="*/ 12 h 31"/>
                <a:gd name="T48" fmla="*/ 16 w 32"/>
                <a:gd name="T49" fmla="*/ 9 h 31"/>
                <a:gd name="T50" fmla="*/ 13 w 32"/>
                <a:gd name="T51" fmla="*/ 9 h 31"/>
                <a:gd name="T52" fmla="*/ 13 w 32"/>
                <a:gd name="T53" fmla="*/ 14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 h="31">
                  <a:moveTo>
                    <a:pt x="0" y="16"/>
                  </a:moveTo>
                  <a:cubicBezTo>
                    <a:pt x="0" y="7"/>
                    <a:pt x="7" y="0"/>
                    <a:pt x="16" y="0"/>
                  </a:cubicBezTo>
                  <a:cubicBezTo>
                    <a:pt x="25" y="0"/>
                    <a:pt x="32" y="7"/>
                    <a:pt x="32" y="16"/>
                  </a:cubicBezTo>
                  <a:cubicBezTo>
                    <a:pt x="32" y="24"/>
                    <a:pt x="25" y="31"/>
                    <a:pt x="16" y="31"/>
                  </a:cubicBezTo>
                  <a:cubicBezTo>
                    <a:pt x="7" y="31"/>
                    <a:pt x="0" y="24"/>
                    <a:pt x="0" y="16"/>
                  </a:cubicBezTo>
                  <a:close/>
                  <a:moveTo>
                    <a:pt x="28" y="16"/>
                  </a:moveTo>
                  <a:cubicBezTo>
                    <a:pt x="28" y="8"/>
                    <a:pt x="23" y="3"/>
                    <a:pt x="16" y="3"/>
                  </a:cubicBezTo>
                  <a:cubicBezTo>
                    <a:pt x="10" y="3"/>
                    <a:pt x="4" y="8"/>
                    <a:pt x="4" y="16"/>
                  </a:cubicBezTo>
                  <a:cubicBezTo>
                    <a:pt x="4" y="23"/>
                    <a:pt x="10" y="28"/>
                    <a:pt x="16" y="28"/>
                  </a:cubicBezTo>
                  <a:cubicBezTo>
                    <a:pt x="23" y="28"/>
                    <a:pt x="28" y="23"/>
                    <a:pt x="28" y="16"/>
                  </a:cubicBezTo>
                  <a:close/>
                  <a:moveTo>
                    <a:pt x="10" y="7"/>
                  </a:moveTo>
                  <a:cubicBezTo>
                    <a:pt x="17" y="7"/>
                    <a:pt x="17" y="7"/>
                    <a:pt x="17" y="7"/>
                  </a:cubicBezTo>
                  <a:cubicBezTo>
                    <a:pt x="21" y="7"/>
                    <a:pt x="23" y="8"/>
                    <a:pt x="23" y="12"/>
                  </a:cubicBezTo>
                  <a:cubicBezTo>
                    <a:pt x="23" y="15"/>
                    <a:pt x="22" y="16"/>
                    <a:pt x="19" y="17"/>
                  </a:cubicBezTo>
                  <a:cubicBezTo>
                    <a:pt x="24" y="24"/>
                    <a:pt x="24" y="24"/>
                    <a:pt x="24" y="24"/>
                  </a:cubicBezTo>
                  <a:cubicBezTo>
                    <a:pt x="20" y="24"/>
                    <a:pt x="20" y="24"/>
                    <a:pt x="20" y="24"/>
                  </a:cubicBezTo>
                  <a:cubicBezTo>
                    <a:pt x="15" y="17"/>
                    <a:pt x="15" y="17"/>
                    <a:pt x="15" y="17"/>
                  </a:cubicBezTo>
                  <a:cubicBezTo>
                    <a:pt x="13" y="17"/>
                    <a:pt x="13" y="17"/>
                    <a:pt x="13" y="17"/>
                  </a:cubicBezTo>
                  <a:cubicBezTo>
                    <a:pt x="13" y="24"/>
                    <a:pt x="13" y="24"/>
                    <a:pt x="13" y="24"/>
                  </a:cubicBezTo>
                  <a:cubicBezTo>
                    <a:pt x="10" y="24"/>
                    <a:pt x="10" y="24"/>
                    <a:pt x="10" y="24"/>
                  </a:cubicBezTo>
                  <a:lnTo>
                    <a:pt x="10" y="7"/>
                  </a:lnTo>
                  <a:close/>
                  <a:moveTo>
                    <a:pt x="13" y="14"/>
                  </a:moveTo>
                  <a:cubicBezTo>
                    <a:pt x="16" y="14"/>
                    <a:pt x="16" y="14"/>
                    <a:pt x="16" y="14"/>
                  </a:cubicBezTo>
                  <a:cubicBezTo>
                    <a:pt x="18" y="14"/>
                    <a:pt x="20" y="14"/>
                    <a:pt x="20" y="12"/>
                  </a:cubicBezTo>
                  <a:cubicBezTo>
                    <a:pt x="20" y="9"/>
                    <a:pt x="18" y="9"/>
                    <a:pt x="16" y="9"/>
                  </a:cubicBezTo>
                  <a:cubicBezTo>
                    <a:pt x="13" y="9"/>
                    <a:pt x="13" y="9"/>
                    <a:pt x="13" y="9"/>
                  </a:cubicBezTo>
                  <a:lnTo>
                    <a:pt x="13" y="1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grpSp>
      <p:sp>
        <p:nvSpPr>
          <p:cNvPr id="24" name="TextBox 23"/>
          <p:cNvSpPr txBox="1"/>
          <p:nvPr userDrawn="1"/>
        </p:nvSpPr>
        <p:spPr>
          <a:xfrm>
            <a:off x="-1635760" y="6673334"/>
            <a:ext cx="1399820" cy="184666"/>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Blue Segue </a:t>
            </a:r>
          </a:p>
        </p:txBody>
      </p:sp>
      <p:sp>
        <p:nvSpPr>
          <p:cNvPr id="38"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20"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February 18, 2020</a:t>
            </a:fld>
            <a:endParaRPr dirty="0"/>
          </a:p>
        </p:txBody>
      </p:sp>
      <p:sp>
        <p:nvSpPr>
          <p:cNvPr id="22"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23"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1453253318"/>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White Segu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27105" y="2044701"/>
            <a:ext cx="10784609" cy="1773428"/>
          </a:xfrm>
        </p:spPr>
        <p:txBody>
          <a:bodyPr>
            <a:normAutofit/>
          </a:bodyPr>
          <a:lstStyle>
            <a:lvl1pPr>
              <a:defRPr lang="en-US" sz="4800" b="1" kern="1200" baseline="0" dirty="0">
                <a:solidFill>
                  <a:schemeClr val="tx1"/>
                </a:solidFill>
                <a:latin typeface="Segoe UI" panose="020B0502040204020203" pitchFamily="34" charset="0"/>
                <a:ea typeface="+mn-ea"/>
                <a:cs typeface="Segoe UI" panose="020B0502040204020203" pitchFamily="34" charset="0"/>
              </a:defRPr>
            </a:lvl1pPr>
          </a:lstStyle>
          <a:p>
            <a:r>
              <a:rPr lang="en-US" dirty="0"/>
              <a:t>Click to Edit Segue Title</a:t>
            </a:r>
          </a:p>
        </p:txBody>
      </p:sp>
      <p:grpSp>
        <p:nvGrpSpPr>
          <p:cNvPr id="22" name="Group 5"/>
          <p:cNvGrpSpPr>
            <a:grpSpLocks noChangeAspect="1"/>
          </p:cNvGrpSpPr>
          <p:nvPr/>
        </p:nvGrpSpPr>
        <p:grpSpPr bwMode="auto">
          <a:xfrm>
            <a:off x="514473" y="4036846"/>
            <a:ext cx="11677651" cy="44449"/>
            <a:chOff x="2437" y="1611"/>
            <a:chExt cx="5517" cy="21"/>
          </a:xfrm>
        </p:grpSpPr>
        <p:sp>
          <p:nvSpPr>
            <p:cNvPr id="23" name="AutoShape 4"/>
            <p:cNvSpPr>
              <a:spLocks noChangeAspect="1" noChangeArrowheads="1" noTextEdit="1"/>
            </p:cNvSpPr>
            <p:nvPr/>
          </p:nvSpPr>
          <p:spPr bwMode="auto">
            <a:xfrm>
              <a:off x="2437" y="1611"/>
              <a:ext cx="886" cy="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2400"/>
            </a:p>
          </p:txBody>
        </p:sp>
        <p:sp>
          <p:nvSpPr>
            <p:cNvPr id="24" name="Oval 23"/>
            <p:cNvSpPr>
              <a:spLocks noChangeArrowheads="1"/>
            </p:cNvSpPr>
            <p:nvPr/>
          </p:nvSpPr>
          <p:spPr bwMode="auto">
            <a:xfrm>
              <a:off x="2437" y="1611"/>
              <a:ext cx="19" cy="19"/>
            </a:xfrm>
            <a:prstGeom prst="ellipse">
              <a:avLst/>
            </a:prstGeom>
            <a:noFill/>
            <a:ln w="793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p>
          </p:txBody>
        </p:sp>
        <p:sp>
          <p:nvSpPr>
            <p:cNvPr id="25" name="Line 7"/>
            <p:cNvSpPr>
              <a:spLocks noChangeShapeType="1"/>
            </p:cNvSpPr>
            <p:nvPr/>
          </p:nvSpPr>
          <p:spPr bwMode="auto">
            <a:xfrm>
              <a:off x="2456" y="1620"/>
              <a:ext cx="5498" cy="0"/>
            </a:xfrm>
            <a:prstGeom prst="line">
              <a:avLst/>
            </a:prstGeom>
            <a:noFill/>
            <a:ln w="7938"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p>
          </p:txBody>
        </p:sp>
      </p:grpSp>
      <p:sp>
        <p:nvSpPr>
          <p:cNvPr id="5" name="AutoShape 3"/>
          <p:cNvSpPr>
            <a:spLocks noChangeAspect="1" noChangeArrowheads="1" noTextEdit="1"/>
          </p:cNvSpPr>
          <p:nvPr userDrawn="1"/>
        </p:nvSpPr>
        <p:spPr bwMode="auto">
          <a:xfrm>
            <a:off x="10563226" y="6362700"/>
            <a:ext cx="1166813" cy="31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grpSp>
        <p:nvGrpSpPr>
          <p:cNvPr id="15" name="Group 14"/>
          <p:cNvGrpSpPr/>
          <p:nvPr userDrawn="1"/>
        </p:nvGrpSpPr>
        <p:grpSpPr>
          <a:xfrm>
            <a:off x="10550526" y="6351589"/>
            <a:ext cx="1179513" cy="330201"/>
            <a:chOff x="10550525" y="6351587"/>
            <a:chExt cx="1179513" cy="330201"/>
          </a:xfrm>
          <a:solidFill>
            <a:schemeClr val="accent1"/>
          </a:solidFill>
        </p:grpSpPr>
        <p:sp>
          <p:nvSpPr>
            <p:cNvPr id="6" name="Freeform 5"/>
            <p:cNvSpPr>
              <a:spLocks/>
            </p:cNvSpPr>
            <p:nvPr userDrawn="1"/>
          </p:nvSpPr>
          <p:spPr bwMode="auto">
            <a:xfrm>
              <a:off x="11014075" y="6470650"/>
              <a:ext cx="168275" cy="144463"/>
            </a:xfrm>
            <a:custGeom>
              <a:avLst/>
              <a:gdLst>
                <a:gd name="T0" fmla="*/ 113 w 191"/>
                <a:gd name="T1" fmla="*/ 162 h 162"/>
                <a:gd name="T2" fmla="*/ 0 w 191"/>
                <a:gd name="T3" fmla="*/ 81 h 162"/>
                <a:gd name="T4" fmla="*/ 114 w 191"/>
                <a:gd name="T5" fmla="*/ 0 h 162"/>
                <a:gd name="T6" fmla="*/ 190 w 191"/>
                <a:gd name="T7" fmla="*/ 22 h 162"/>
                <a:gd name="T8" fmla="*/ 172 w 191"/>
                <a:gd name="T9" fmla="*/ 46 h 162"/>
                <a:gd name="T10" fmla="*/ 114 w 191"/>
                <a:gd name="T11" fmla="*/ 32 h 162"/>
                <a:gd name="T12" fmla="*/ 59 w 191"/>
                <a:gd name="T13" fmla="*/ 81 h 162"/>
                <a:gd name="T14" fmla="*/ 114 w 191"/>
                <a:gd name="T15" fmla="*/ 130 h 162"/>
                <a:gd name="T16" fmla="*/ 172 w 191"/>
                <a:gd name="T17" fmla="*/ 118 h 162"/>
                <a:gd name="T18" fmla="*/ 191 w 191"/>
                <a:gd name="T19" fmla="*/ 143 h 162"/>
                <a:gd name="T20" fmla="*/ 113 w 191"/>
                <a:gd name="T21"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 h="162">
                  <a:moveTo>
                    <a:pt x="113" y="162"/>
                  </a:moveTo>
                  <a:cubicBezTo>
                    <a:pt x="54" y="162"/>
                    <a:pt x="0" y="128"/>
                    <a:pt x="0" y="81"/>
                  </a:cubicBezTo>
                  <a:cubicBezTo>
                    <a:pt x="0" y="34"/>
                    <a:pt x="54" y="0"/>
                    <a:pt x="114" y="0"/>
                  </a:cubicBezTo>
                  <a:cubicBezTo>
                    <a:pt x="140" y="0"/>
                    <a:pt x="164" y="7"/>
                    <a:pt x="190" y="22"/>
                  </a:cubicBezTo>
                  <a:cubicBezTo>
                    <a:pt x="172" y="46"/>
                    <a:pt x="172" y="46"/>
                    <a:pt x="172" y="46"/>
                  </a:cubicBezTo>
                  <a:cubicBezTo>
                    <a:pt x="155" y="37"/>
                    <a:pt x="135" y="32"/>
                    <a:pt x="114" y="32"/>
                  </a:cubicBezTo>
                  <a:cubicBezTo>
                    <a:pt x="88" y="32"/>
                    <a:pt x="59" y="47"/>
                    <a:pt x="59" y="81"/>
                  </a:cubicBezTo>
                  <a:cubicBezTo>
                    <a:pt x="59" y="116"/>
                    <a:pt x="88" y="130"/>
                    <a:pt x="114" y="130"/>
                  </a:cubicBezTo>
                  <a:cubicBezTo>
                    <a:pt x="135" y="130"/>
                    <a:pt x="155" y="126"/>
                    <a:pt x="172" y="118"/>
                  </a:cubicBezTo>
                  <a:cubicBezTo>
                    <a:pt x="191" y="143"/>
                    <a:pt x="191" y="143"/>
                    <a:pt x="191" y="143"/>
                  </a:cubicBezTo>
                  <a:cubicBezTo>
                    <a:pt x="169" y="155"/>
                    <a:pt x="142" y="162"/>
                    <a:pt x="113" y="16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1800"/>
            </a:p>
          </p:txBody>
        </p:sp>
        <p:sp>
          <p:nvSpPr>
            <p:cNvPr id="7" name="Freeform 6"/>
            <p:cNvSpPr>
              <a:spLocks noEditPoints="1"/>
            </p:cNvSpPr>
            <p:nvPr userDrawn="1"/>
          </p:nvSpPr>
          <p:spPr bwMode="auto">
            <a:xfrm>
              <a:off x="11314113" y="6470650"/>
              <a:ext cx="200025" cy="144463"/>
            </a:xfrm>
            <a:custGeom>
              <a:avLst/>
              <a:gdLst>
                <a:gd name="T0" fmla="*/ 167 w 226"/>
                <a:gd name="T1" fmla="*/ 81 h 162"/>
                <a:gd name="T2" fmla="*/ 113 w 226"/>
                <a:gd name="T3" fmla="*/ 129 h 162"/>
                <a:gd name="T4" fmla="*/ 59 w 226"/>
                <a:gd name="T5" fmla="*/ 81 h 162"/>
                <a:gd name="T6" fmla="*/ 113 w 226"/>
                <a:gd name="T7" fmla="*/ 32 h 162"/>
                <a:gd name="T8" fmla="*/ 167 w 226"/>
                <a:gd name="T9" fmla="*/ 81 h 162"/>
                <a:gd name="T10" fmla="*/ 113 w 226"/>
                <a:gd name="T11" fmla="*/ 162 h 162"/>
                <a:gd name="T12" fmla="*/ 226 w 226"/>
                <a:gd name="T13" fmla="*/ 81 h 162"/>
                <a:gd name="T14" fmla="*/ 113 w 226"/>
                <a:gd name="T15" fmla="*/ 0 h 162"/>
                <a:gd name="T16" fmla="*/ 0 w 226"/>
                <a:gd name="T17" fmla="*/ 81 h 162"/>
                <a:gd name="T18" fmla="*/ 113 w 226"/>
                <a:gd name="T19"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6" h="162">
                  <a:moveTo>
                    <a:pt x="167" y="81"/>
                  </a:moveTo>
                  <a:cubicBezTo>
                    <a:pt x="167" y="115"/>
                    <a:pt x="138" y="129"/>
                    <a:pt x="113" y="129"/>
                  </a:cubicBezTo>
                  <a:cubicBezTo>
                    <a:pt x="88" y="129"/>
                    <a:pt x="59" y="115"/>
                    <a:pt x="59" y="81"/>
                  </a:cubicBezTo>
                  <a:cubicBezTo>
                    <a:pt x="59" y="46"/>
                    <a:pt x="88" y="32"/>
                    <a:pt x="113" y="32"/>
                  </a:cubicBezTo>
                  <a:cubicBezTo>
                    <a:pt x="138" y="32"/>
                    <a:pt x="167" y="46"/>
                    <a:pt x="167" y="81"/>
                  </a:cubicBezTo>
                  <a:close/>
                  <a:moveTo>
                    <a:pt x="113" y="162"/>
                  </a:moveTo>
                  <a:cubicBezTo>
                    <a:pt x="173" y="162"/>
                    <a:pt x="226" y="128"/>
                    <a:pt x="226" y="81"/>
                  </a:cubicBezTo>
                  <a:cubicBezTo>
                    <a:pt x="226" y="33"/>
                    <a:pt x="173" y="0"/>
                    <a:pt x="113" y="0"/>
                  </a:cubicBezTo>
                  <a:cubicBezTo>
                    <a:pt x="54" y="0"/>
                    <a:pt x="0" y="33"/>
                    <a:pt x="0" y="81"/>
                  </a:cubicBezTo>
                  <a:cubicBezTo>
                    <a:pt x="0" y="128"/>
                    <a:pt x="54" y="162"/>
                    <a:pt x="113" y="16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1800"/>
            </a:p>
          </p:txBody>
        </p:sp>
        <p:sp>
          <p:nvSpPr>
            <p:cNvPr id="9" name="Freeform 7"/>
            <p:cNvSpPr>
              <a:spLocks/>
            </p:cNvSpPr>
            <p:nvPr userDrawn="1"/>
          </p:nvSpPr>
          <p:spPr bwMode="auto">
            <a:xfrm>
              <a:off x="11534775" y="6467475"/>
              <a:ext cx="146050" cy="142875"/>
            </a:xfrm>
            <a:custGeom>
              <a:avLst/>
              <a:gdLst>
                <a:gd name="T0" fmla="*/ 0 w 165"/>
                <a:gd name="T1" fmla="*/ 161 h 161"/>
                <a:gd name="T2" fmla="*/ 56 w 165"/>
                <a:gd name="T3" fmla="*/ 161 h 161"/>
                <a:gd name="T4" fmla="*/ 56 w 165"/>
                <a:gd name="T5" fmla="*/ 64 h 161"/>
                <a:gd name="T6" fmla="*/ 85 w 165"/>
                <a:gd name="T7" fmla="*/ 36 h 161"/>
                <a:gd name="T8" fmla="*/ 109 w 165"/>
                <a:gd name="T9" fmla="*/ 56 h 161"/>
                <a:gd name="T10" fmla="*/ 109 w 165"/>
                <a:gd name="T11" fmla="*/ 161 h 161"/>
                <a:gd name="T12" fmla="*/ 165 w 165"/>
                <a:gd name="T13" fmla="*/ 161 h 161"/>
                <a:gd name="T14" fmla="*/ 165 w 165"/>
                <a:gd name="T15" fmla="*/ 53 h 161"/>
                <a:gd name="T16" fmla="*/ 98 w 165"/>
                <a:gd name="T17" fmla="*/ 0 h 161"/>
                <a:gd name="T18" fmla="*/ 97 w 165"/>
                <a:gd name="T19" fmla="*/ 0 h 161"/>
                <a:gd name="T20" fmla="*/ 96 w 165"/>
                <a:gd name="T21" fmla="*/ 0 h 161"/>
                <a:gd name="T22" fmla="*/ 55 w 165"/>
                <a:gd name="T23" fmla="*/ 12 h 161"/>
                <a:gd name="T24" fmla="*/ 0 w 165"/>
                <a:gd name="T25" fmla="*/ 1 h 161"/>
                <a:gd name="T26" fmla="*/ 0 w 165"/>
                <a:gd name="T27" fmla="*/ 161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5" h="161">
                  <a:moveTo>
                    <a:pt x="0" y="161"/>
                  </a:moveTo>
                  <a:cubicBezTo>
                    <a:pt x="56" y="161"/>
                    <a:pt x="56" y="161"/>
                    <a:pt x="56" y="161"/>
                  </a:cubicBezTo>
                  <a:cubicBezTo>
                    <a:pt x="56" y="64"/>
                    <a:pt x="56" y="64"/>
                    <a:pt x="56" y="64"/>
                  </a:cubicBezTo>
                  <a:cubicBezTo>
                    <a:pt x="56" y="51"/>
                    <a:pt x="66" y="36"/>
                    <a:pt x="85" y="36"/>
                  </a:cubicBezTo>
                  <a:cubicBezTo>
                    <a:pt x="97" y="36"/>
                    <a:pt x="109" y="45"/>
                    <a:pt x="109" y="56"/>
                  </a:cubicBezTo>
                  <a:cubicBezTo>
                    <a:pt x="109" y="161"/>
                    <a:pt x="109" y="161"/>
                    <a:pt x="109" y="161"/>
                  </a:cubicBezTo>
                  <a:cubicBezTo>
                    <a:pt x="165" y="161"/>
                    <a:pt x="165" y="161"/>
                    <a:pt x="165" y="161"/>
                  </a:cubicBezTo>
                  <a:cubicBezTo>
                    <a:pt x="165" y="53"/>
                    <a:pt x="165" y="53"/>
                    <a:pt x="165" y="53"/>
                  </a:cubicBezTo>
                  <a:cubicBezTo>
                    <a:pt x="165" y="24"/>
                    <a:pt x="135" y="0"/>
                    <a:pt x="98" y="0"/>
                  </a:cubicBezTo>
                  <a:cubicBezTo>
                    <a:pt x="98" y="0"/>
                    <a:pt x="98" y="0"/>
                    <a:pt x="97" y="0"/>
                  </a:cubicBezTo>
                  <a:cubicBezTo>
                    <a:pt x="97" y="0"/>
                    <a:pt x="97" y="0"/>
                    <a:pt x="96" y="0"/>
                  </a:cubicBezTo>
                  <a:cubicBezTo>
                    <a:pt x="81" y="0"/>
                    <a:pt x="67" y="5"/>
                    <a:pt x="55" y="12"/>
                  </a:cubicBezTo>
                  <a:cubicBezTo>
                    <a:pt x="55" y="12"/>
                    <a:pt x="52" y="1"/>
                    <a:pt x="0" y="1"/>
                  </a:cubicBezTo>
                  <a:lnTo>
                    <a:pt x="0" y="161"/>
                  </a:lnTo>
                  <a:close/>
                </a:path>
              </a:pathLst>
            </a:custGeom>
            <a:grpFill/>
            <a:ln>
              <a:noFill/>
            </a:ln>
          </p:spPr>
          <p:txBody>
            <a:bodyPr vert="horz" wrap="square" lIns="91440" tIns="45720" rIns="91440" bIns="45720" numCol="1" anchor="t" anchorCtr="0" compatLnSpc="1">
              <a:prstTxWarp prst="textNoShape">
                <a:avLst/>
              </a:prstTxWarp>
            </a:bodyPr>
            <a:lstStyle/>
            <a:p>
              <a:endParaRPr lang="en-US" sz="1800"/>
            </a:p>
          </p:txBody>
        </p:sp>
        <p:sp>
          <p:nvSpPr>
            <p:cNvPr id="10" name="Rectangle 8"/>
            <p:cNvSpPr>
              <a:spLocks noChangeArrowheads="1"/>
            </p:cNvSpPr>
            <p:nvPr userDrawn="1"/>
          </p:nvSpPr>
          <p:spPr bwMode="auto">
            <a:xfrm>
              <a:off x="10942638" y="6473825"/>
              <a:ext cx="47625" cy="136525"/>
            </a:xfrm>
            <a:prstGeom prst="rect">
              <a:avLst/>
            </a:prstGeom>
            <a:grpFill/>
            <a:ln>
              <a:noFill/>
            </a:ln>
          </p:spPr>
          <p:txBody>
            <a:bodyPr vert="horz" wrap="square" lIns="91440" tIns="45720" rIns="91440" bIns="45720" numCol="1" anchor="t" anchorCtr="0" compatLnSpc="1">
              <a:prstTxWarp prst="textNoShape">
                <a:avLst/>
              </a:prstTxWarp>
            </a:bodyPr>
            <a:lstStyle/>
            <a:p>
              <a:endParaRPr lang="en-US" sz="1800"/>
            </a:p>
          </p:txBody>
        </p:sp>
        <p:sp>
          <p:nvSpPr>
            <p:cNvPr id="11" name="Freeform 9"/>
            <p:cNvSpPr>
              <a:spLocks/>
            </p:cNvSpPr>
            <p:nvPr userDrawn="1"/>
          </p:nvSpPr>
          <p:spPr bwMode="auto">
            <a:xfrm>
              <a:off x="11206163" y="6472238"/>
              <a:ext cx="101600" cy="138113"/>
            </a:xfrm>
            <a:custGeom>
              <a:avLst/>
              <a:gdLst>
                <a:gd name="T0" fmla="*/ 0 w 116"/>
                <a:gd name="T1" fmla="*/ 157 h 157"/>
                <a:gd name="T2" fmla="*/ 55 w 116"/>
                <a:gd name="T3" fmla="*/ 157 h 157"/>
                <a:gd name="T4" fmla="*/ 55 w 116"/>
                <a:gd name="T5" fmla="*/ 63 h 157"/>
                <a:gd name="T6" fmla="*/ 91 w 116"/>
                <a:gd name="T7" fmla="*/ 37 h 157"/>
                <a:gd name="T8" fmla="*/ 116 w 116"/>
                <a:gd name="T9" fmla="*/ 42 h 157"/>
                <a:gd name="T10" fmla="*/ 116 w 116"/>
                <a:gd name="T11" fmla="*/ 42 h 157"/>
                <a:gd name="T12" fmla="*/ 116 w 116"/>
                <a:gd name="T13" fmla="*/ 1 h 157"/>
                <a:gd name="T14" fmla="*/ 96 w 116"/>
                <a:gd name="T15" fmla="*/ 0 h 157"/>
                <a:gd name="T16" fmla="*/ 55 w 116"/>
                <a:gd name="T17" fmla="*/ 11 h 157"/>
                <a:gd name="T18" fmla="*/ 0 w 116"/>
                <a:gd name="T19" fmla="*/ 1 h 157"/>
                <a:gd name="T20" fmla="*/ 0 w 116"/>
                <a:gd name="T21" fmla="*/ 15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57">
                  <a:moveTo>
                    <a:pt x="0" y="157"/>
                  </a:moveTo>
                  <a:cubicBezTo>
                    <a:pt x="55" y="157"/>
                    <a:pt x="55" y="157"/>
                    <a:pt x="55" y="157"/>
                  </a:cubicBezTo>
                  <a:cubicBezTo>
                    <a:pt x="55" y="63"/>
                    <a:pt x="55" y="63"/>
                    <a:pt x="55" y="63"/>
                  </a:cubicBezTo>
                  <a:cubicBezTo>
                    <a:pt x="55" y="49"/>
                    <a:pt x="72" y="37"/>
                    <a:pt x="91" y="37"/>
                  </a:cubicBezTo>
                  <a:cubicBezTo>
                    <a:pt x="100" y="37"/>
                    <a:pt x="109" y="39"/>
                    <a:pt x="116" y="42"/>
                  </a:cubicBezTo>
                  <a:cubicBezTo>
                    <a:pt x="116" y="42"/>
                    <a:pt x="116" y="42"/>
                    <a:pt x="116" y="42"/>
                  </a:cubicBezTo>
                  <a:cubicBezTo>
                    <a:pt x="116" y="1"/>
                    <a:pt x="116" y="1"/>
                    <a:pt x="116" y="1"/>
                  </a:cubicBezTo>
                  <a:cubicBezTo>
                    <a:pt x="109" y="0"/>
                    <a:pt x="102" y="0"/>
                    <a:pt x="96" y="0"/>
                  </a:cubicBezTo>
                  <a:cubicBezTo>
                    <a:pt x="82" y="0"/>
                    <a:pt x="67" y="4"/>
                    <a:pt x="55" y="11"/>
                  </a:cubicBezTo>
                  <a:cubicBezTo>
                    <a:pt x="54" y="9"/>
                    <a:pt x="47" y="1"/>
                    <a:pt x="0" y="1"/>
                  </a:cubicBezTo>
                  <a:lnTo>
                    <a:pt x="0" y="157"/>
                  </a:lnTo>
                  <a:close/>
                </a:path>
              </a:pathLst>
            </a:custGeom>
            <a:grpFill/>
            <a:ln>
              <a:noFill/>
            </a:ln>
          </p:spPr>
          <p:txBody>
            <a:bodyPr vert="horz" wrap="square" lIns="91440" tIns="45720" rIns="91440" bIns="45720" numCol="1" anchor="t" anchorCtr="0" compatLnSpc="1">
              <a:prstTxWarp prst="textNoShape">
                <a:avLst/>
              </a:prstTxWarp>
            </a:bodyPr>
            <a:lstStyle/>
            <a:p>
              <a:endParaRPr lang="en-US" sz="1800"/>
            </a:p>
          </p:txBody>
        </p:sp>
        <p:sp>
          <p:nvSpPr>
            <p:cNvPr id="12" name="Freeform 10"/>
            <p:cNvSpPr>
              <a:spLocks/>
            </p:cNvSpPr>
            <p:nvPr userDrawn="1"/>
          </p:nvSpPr>
          <p:spPr bwMode="auto">
            <a:xfrm>
              <a:off x="10752138" y="6351587"/>
              <a:ext cx="225425" cy="269875"/>
            </a:xfrm>
            <a:custGeom>
              <a:avLst/>
              <a:gdLst>
                <a:gd name="T0" fmla="*/ 234 w 254"/>
                <a:gd name="T1" fmla="*/ 29 h 305"/>
                <a:gd name="T2" fmla="*/ 65 w 254"/>
                <a:gd name="T3" fmla="*/ 56 h 305"/>
                <a:gd name="T4" fmla="*/ 55 w 254"/>
                <a:gd name="T5" fmla="*/ 61 h 305"/>
                <a:gd name="T6" fmla="*/ 57 w 254"/>
                <a:gd name="T7" fmla="*/ 65 h 305"/>
                <a:gd name="T8" fmla="*/ 67 w 254"/>
                <a:gd name="T9" fmla="*/ 61 h 305"/>
                <a:gd name="T10" fmla="*/ 198 w 254"/>
                <a:gd name="T11" fmla="*/ 46 h 305"/>
                <a:gd name="T12" fmla="*/ 64 w 254"/>
                <a:gd name="T13" fmla="*/ 258 h 305"/>
                <a:gd name="T14" fmla="*/ 15 w 254"/>
                <a:gd name="T15" fmla="*/ 292 h 305"/>
                <a:gd name="T16" fmla="*/ 12 w 254"/>
                <a:gd name="T17" fmla="*/ 293 h 305"/>
                <a:gd name="T18" fmla="*/ 3 w 254"/>
                <a:gd name="T19" fmla="*/ 300 h 305"/>
                <a:gd name="T20" fmla="*/ 5 w 254"/>
                <a:gd name="T21" fmla="*/ 303 h 305"/>
                <a:gd name="T22" fmla="*/ 15 w 254"/>
                <a:gd name="T23" fmla="*/ 298 h 305"/>
                <a:gd name="T24" fmla="*/ 18 w 254"/>
                <a:gd name="T25" fmla="*/ 296 h 305"/>
                <a:gd name="T26" fmla="*/ 72 w 254"/>
                <a:gd name="T27" fmla="*/ 260 h 305"/>
                <a:gd name="T28" fmla="*/ 111 w 254"/>
                <a:gd name="T29" fmla="*/ 231 h 305"/>
                <a:gd name="T30" fmla="*/ 111 w 254"/>
                <a:gd name="T31" fmla="*/ 293 h 305"/>
                <a:gd name="T32" fmla="*/ 167 w 254"/>
                <a:gd name="T33" fmla="*/ 293 h 305"/>
                <a:gd name="T34" fmla="*/ 167 w 254"/>
                <a:gd name="T35" fmla="*/ 181 h 305"/>
                <a:gd name="T36" fmla="*/ 234 w 254"/>
                <a:gd name="T37" fmla="*/ 2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305">
                  <a:moveTo>
                    <a:pt x="234" y="29"/>
                  </a:moveTo>
                  <a:cubicBezTo>
                    <a:pt x="213" y="0"/>
                    <a:pt x="149" y="12"/>
                    <a:pt x="65" y="56"/>
                  </a:cubicBezTo>
                  <a:cubicBezTo>
                    <a:pt x="61" y="58"/>
                    <a:pt x="58" y="60"/>
                    <a:pt x="55" y="61"/>
                  </a:cubicBezTo>
                  <a:cubicBezTo>
                    <a:pt x="51" y="64"/>
                    <a:pt x="54" y="66"/>
                    <a:pt x="57" y="65"/>
                  </a:cubicBezTo>
                  <a:cubicBezTo>
                    <a:pt x="60" y="64"/>
                    <a:pt x="63" y="63"/>
                    <a:pt x="67" y="61"/>
                  </a:cubicBezTo>
                  <a:cubicBezTo>
                    <a:pt x="130" y="31"/>
                    <a:pt x="179" y="26"/>
                    <a:pt x="198" y="46"/>
                  </a:cubicBezTo>
                  <a:cubicBezTo>
                    <a:pt x="227" y="78"/>
                    <a:pt x="167" y="181"/>
                    <a:pt x="64" y="258"/>
                  </a:cubicBezTo>
                  <a:cubicBezTo>
                    <a:pt x="50" y="268"/>
                    <a:pt x="29" y="283"/>
                    <a:pt x="15" y="292"/>
                  </a:cubicBezTo>
                  <a:cubicBezTo>
                    <a:pt x="14" y="292"/>
                    <a:pt x="13" y="293"/>
                    <a:pt x="12" y="293"/>
                  </a:cubicBezTo>
                  <a:cubicBezTo>
                    <a:pt x="9" y="296"/>
                    <a:pt x="6" y="298"/>
                    <a:pt x="3" y="300"/>
                  </a:cubicBezTo>
                  <a:cubicBezTo>
                    <a:pt x="0" y="302"/>
                    <a:pt x="1" y="305"/>
                    <a:pt x="5" y="303"/>
                  </a:cubicBezTo>
                  <a:cubicBezTo>
                    <a:pt x="8" y="302"/>
                    <a:pt x="12" y="300"/>
                    <a:pt x="15" y="298"/>
                  </a:cubicBezTo>
                  <a:cubicBezTo>
                    <a:pt x="16" y="297"/>
                    <a:pt x="17" y="297"/>
                    <a:pt x="18" y="296"/>
                  </a:cubicBezTo>
                  <a:cubicBezTo>
                    <a:pt x="33" y="287"/>
                    <a:pt x="56" y="271"/>
                    <a:pt x="72" y="260"/>
                  </a:cubicBezTo>
                  <a:cubicBezTo>
                    <a:pt x="86" y="251"/>
                    <a:pt x="98" y="241"/>
                    <a:pt x="111" y="231"/>
                  </a:cubicBezTo>
                  <a:cubicBezTo>
                    <a:pt x="111" y="293"/>
                    <a:pt x="111" y="293"/>
                    <a:pt x="111" y="293"/>
                  </a:cubicBezTo>
                  <a:cubicBezTo>
                    <a:pt x="167" y="293"/>
                    <a:pt x="167" y="293"/>
                    <a:pt x="167" y="293"/>
                  </a:cubicBezTo>
                  <a:cubicBezTo>
                    <a:pt x="167" y="181"/>
                    <a:pt x="167" y="181"/>
                    <a:pt x="167" y="181"/>
                  </a:cubicBezTo>
                  <a:cubicBezTo>
                    <a:pt x="228" y="117"/>
                    <a:pt x="254" y="58"/>
                    <a:pt x="234" y="29"/>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1800"/>
            </a:p>
          </p:txBody>
        </p:sp>
        <p:sp>
          <p:nvSpPr>
            <p:cNvPr id="13" name="Freeform 11"/>
            <p:cNvSpPr>
              <a:spLocks/>
            </p:cNvSpPr>
            <p:nvPr userDrawn="1"/>
          </p:nvSpPr>
          <p:spPr bwMode="auto">
            <a:xfrm>
              <a:off x="10550525" y="6416675"/>
              <a:ext cx="344488" cy="265113"/>
            </a:xfrm>
            <a:custGeom>
              <a:avLst/>
              <a:gdLst>
                <a:gd name="T0" fmla="*/ 120 w 391"/>
                <a:gd name="T1" fmla="*/ 299 h 299"/>
                <a:gd name="T2" fmla="*/ 177 w 391"/>
                <a:gd name="T3" fmla="*/ 299 h 299"/>
                <a:gd name="T4" fmla="*/ 177 w 391"/>
                <a:gd name="T5" fmla="*/ 240 h 299"/>
                <a:gd name="T6" fmla="*/ 223 w 391"/>
                <a:gd name="T7" fmla="*/ 211 h 299"/>
                <a:gd name="T8" fmla="*/ 231 w 391"/>
                <a:gd name="T9" fmla="*/ 204 h 299"/>
                <a:gd name="T10" fmla="*/ 229 w 391"/>
                <a:gd name="T11" fmla="*/ 201 h 299"/>
                <a:gd name="T12" fmla="*/ 219 w 391"/>
                <a:gd name="T13" fmla="*/ 207 h 299"/>
                <a:gd name="T14" fmla="*/ 53 w 391"/>
                <a:gd name="T15" fmla="*/ 250 h 299"/>
                <a:gd name="T16" fmla="*/ 120 w 391"/>
                <a:gd name="T17" fmla="*/ 120 h 299"/>
                <a:gd name="T18" fmla="*/ 120 w 391"/>
                <a:gd name="T19" fmla="*/ 249 h 299"/>
                <a:gd name="T20" fmla="*/ 177 w 391"/>
                <a:gd name="T21" fmla="*/ 223 h 299"/>
                <a:gd name="T22" fmla="*/ 177 w 391"/>
                <a:gd name="T23" fmla="*/ 103 h 299"/>
                <a:gd name="T24" fmla="*/ 189 w 391"/>
                <a:gd name="T25" fmla="*/ 129 h 299"/>
                <a:gd name="T26" fmla="*/ 258 w 391"/>
                <a:gd name="T27" fmla="*/ 176 h 299"/>
                <a:gd name="T28" fmla="*/ 327 w 391"/>
                <a:gd name="T29" fmla="*/ 129 h 299"/>
                <a:gd name="T30" fmla="*/ 340 w 391"/>
                <a:gd name="T31" fmla="*/ 103 h 299"/>
                <a:gd name="T32" fmla="*/ 340 w 391"/>
                <a:gd name="T33" fmla="*/ 134 h 299"/>
                <a:gd name="T34" fmla="*/ 390 w 391"/>
                <a:gd name="T35" fmla="*/ 76 h 299"/>
                <a:gd name="T36" fmla="*/ 390 w 391"/>
                <a:gd name="T37" fmla="*/ 69 h 299"/>
                <a:gd name="T38" fmla="*/ 342 w 391"/>
                <a:gd name="T39" fmla="*/ 39 h 299"/>
                <a:gd name="T40" fmla="*/ 294 w 391"/>
                <a:gd name="T41" fmla="*/ 69 h 299"/>
                <a:gd name="T42" fmla="*/ 270 w 391"/>
                <a:gd name="T43" fmla="*/ 119 h 299"/>
                <a:gd name="T44" fmla="*/ 258 w 391"/>
                <a:gd name="T45" fmla="*/ 126 h 299"/>
                <a:gd name="T46" fmla="*/ 246 w 391"/>
                <a:gd name="T47" fmla="*/ 119 h 299"/>
                <a:gd name="T48" fmla="*/ 222 w 391"/>
                <a:gd name="T49" fmla="*/ 69 h 299"/>
                <a:gd name="T50" fmla="*/ 203 w 391"/>
                <a:gd name="T51" fmla="*/ 47 h 299"/>
                <a:gd name="T52" fmla="*/ 253 w 391"/>
                <a:gd name="T53" fmla="*/ 11 h 299"/>
                <a:gd name="T54" fmla="*/ 262 w 391"/>
                <a:gd name="T55" fmla="*/ 5 h 299"/>
                <a:gd name="T56" fmla="*/ 260 w 391"/>
                <a:gd name="T57" fmla="*/ 2 h 299"/>
                <a:gd name="T58" fmla="*/ 250 w 391"/>
                <a:gd name="T59" fmla="*/ 7 h 299"/>
                <a:gd name="T60" fmla="*/ 199 w 391"/>
                <a:gd name="T61" fmla="*/ 39 h 299"/>
                <a:gd name="T62" fmla="*/ 194 w 391"/>
                <a:gd name="T63" fmla="*/ 43 h 299"/>
                <a:gd name="T64" fmla="*/ 174 w 391"/>
                <a:gd name="T65" fmla="*/ 39 h 299"/>
                <a:gd name="T66" fmla="*/ 120 w 391"/>
                <a:gd name="T67" fmla="*/ 93 h 299"/>
                <a:gd name="T68" fmla="*/ 120 w 391"/>
                <a:gd name="T69" fmla="*/ 100 h 299"/>
                <a:gd name="T70" fmla="*/ 22 w 391"/>
                <a:gd name="T71" fmla="*/ 272 h 299"/>
                <a:gd name="T72" fmla="*/ 120 w 391"/>
                <a:gd name="T73" fmla="*/ 270 h 299"/>
                <a:gd name="T74" fmla="*/ 120 w 391"/>
                <a:gd name="T75" fmla="*/ 299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91" h="299">
                  <a:moveTo>
                    <a:pt x="120" y="299"/>
                  </a:moveTo>
                  <a:cubicBezTo>
                    <a:pt x="177" y="299"/>
                    <a:pt x="177" y="299"/>
                    <a:pt x="177" y="299"/>
                  </a:cubicBezTo>
                  <a:cubicBezTo>
                    <a:pt x="177" y="240"/>
                    <a:pt x="177" y="240"/>
                    <a:pt x="177" y="240"/>
                  </a:cubicBezTo>
                  <a:cubicBezTo>
                    <a:pt x="192" y="231"/>
                    <a:pt x="207" y="222"/>
                    <a:pt x="223" y="211"/>
                  </a:cubicBezTo>
                  <a:cubicBezTo>
                    <a:pt x="226" y="209"/>
                    <a:pt x="229" y="206"/>
                    <a:pt x="231" y="204"/>
                  </a:cubicBezTo>
                  <a:cubicBezTo>
                    <a:pt x="235" y="201"/>
                    <a:pt x="232" y="199"/>
                    <a:pt x="229" y="201"/>
                  </a:cubicBezTo>
                  <a:cubicBezTo>
                    <a:pt x="227" y="202"/>
                    <a:pt x="223" y="204"/>
                    <a:pt x="219" y="207"/>
                  </a:cubicBezTo>
                  <a:cubicBezTo>
                    <a:pt x="133" y="262"/>
                    <a:pt x="74" y="279"/>
                    <a:pt x="53" y="250"/>
                  </a:cubicBezTo>
                  <a:cubicBezTo>
                    <a:pt x="34" y="224"/>
                    <a:pt x="65" y="175"/>
                    <a:pt x="120" y="120"/>
                  </a:cubicBezTo>
                  <a:cubicBezTo>
                    <a:pt x="120" y="249"/>
                    <a:pt x="120" y="249"/>
                    <a:pt x="120" y="249"/>
                  </a:cubicBezTo>
                  <a:cubicBezTo>
                    <a:pt x="136" y="243"/>
                    <a:pt x="155" y="235"/>
                    <a:pt x="177" y="223"/>
                  </a:cubicBezTo>
                  <a:cubicBezTo>
                    <a:pt x="177" y="103"/>
                    <a:pt x="177" y="103"/>
                    <a:pt x="177" y="103"/>
                  </a:cubicBezTo>
                  <a:cubicBezTo>
                    <a:pt x="189" y="129"/>
                    <a:pt x="189" y="129"/>
                    <a:pt x="189" y="129"/>
                  </a:cubicBezTo>
                  <a:cubicBezTo>
                    <a:pt x="202" y="158"/>
                    <a:pt x="227" y="176"/>
                    <a:pt x="258" y="176"/>
                  </a:cubicBezTo>
                  <a:cubicBezTo>
                    <a:pt x="289" y="176"/>
                    <a:pt x="314" y="158"/>
                    <a:pt x="327" y="129"/>
                  </a:cubicBezTo>
                  <a:cubicBezTo>
                    <a:pt x="340" y="103"/>
                    <a:pt x="340" y="103"/>
                    <a:pt x="340" y="103"/>
                  </a:cubicBezTo>
                  <a:cubicBezTo>
                    <a:pt x="340" y="134"/>
                    <a:pt x="340" y="134"/>
                    <a:pt x="340" y="134"/>
                  </a:cubicBezTo>
                  <a:cubicBezTo>
                    <a:pt x="360" y="114"/>
                    <a:pt x="377" y="95"/>
                    <a:pt x="390" y="76"/>
                  </a:cubicBezTo>
                  <a:cubicBezTo>
                    <a:pt x="391" y="74"/>
                    <a:pt x="391" y="72"/>
                    <a:pt x="390" y="69"/>
                  </a:cubicBezTo>
                  <a:cubicBezTo>
                    <a:pt x="382" y="51"/>
                    <a:pt x="363" y="39"/>
                    <a:pt x="342" y="39"/>
                  </a:cubicBezTo>
                  <a:cubicBezTo>
                    <a:pt x="321" y="39"/>
                    <a:pt x="302" y="51"/>
                    <a:pt x="294" y="69"/>
                  </a:cubicBezTo>
                  <a:cubicBezTo>
                    <a:pt x="270" y="119"/>
                    <a:pt x="270" y="119"/>
                    <a:pt x="270" y="119"/>
                  </a:cubicBezTo>
                  <a:cubicBezTo>
                    <a:pt x="268" y="124"/>
                    <a:pt x="263" y="126"/>
                    <a:pt x="258" y="126"/>
                  </a:cubicBezTo>
                  <a:cubicBezTo>
                    <a:pt x="253" y="126"/>
                    <a:pt x="248" y="124"/>
                    <a:pt x="246" y="119"/>
                  </a:cubicBezTo>
                  <a:cubicBezTo>
                    <a:pt x="222" y="69"/>
                    <a:pt x="222" y="69"/>
                    <a:pt x="222" y="69"/>
                  </a:cubicBezTo>
                  <a:cubicBezTo>
                    <a:pt x="218" y="60"/>
                    <a:pt x="211" y="52"/>
                    <a:pt x="203" y="47"/>
                  </a:cubicBezTo>
                  <a:cubicBezTo>
                    <a:pt x="220" y="33"/>
                    <a:pt x="236" y="21"/>
                    <a:pt x="253" y="11"/>
                  </a:cubicBezTo>
                  <a:cubicBezTo>
                    <a:pt x="256" y="9"/>
                    <a:pt x="260" y="7"/>
                    <a:pt x="262" y="5"/>
                  </a:cubicBezTo>
                  <a:cubicBezTo>
                    <a:pt x="265" y="3"/>
                    <a:pt x="264" y="0"/>
                    <a:pt x="260" y="2"/>
                  </a:cubicBezTo>
                  <a:cubicBezTo>
                    <a:pt x="257" y="3"/>
                    <a:pt x="253" y="5"/>
                    <a:pt x="250" y="7"/>
                  </a:cubicBezTo>
                  <a:cubicBezTo>
                    <a:pt x="233" y="17"/>
                    <a:pt x="216" y="27"/>
                    <a:pt x="199" y="39"/>
                  </a:cubicBezTo>
                  <a:cubicBezTo>
                    <a:pt x="198" y="40"/>
                    <a:pt x="196" y="41"/>
                    <a:pt x="194" y="43"/>
                  </a:cubicBezTo>
                  <a:cubicBezTo>
                    <a:pt x="188" y="40"/>
                    <a:pt x="181" y="39"/>
                    <a:pt x="174" y="39"/>
                  </a:cubicBezTo>
                  <a:cubicBezTo>
                    <a:pt x="144" y="39"/>
                    <a:pt x="120" y="63"/>
                    <a:pt x="120" y="93"/>
                  </a:cubicBezTo>
                  <a:cubicBezTo>
                    <a:pt x="120" y="100"/>
                    <a:pt x="120" y="100"/>
                    <a:pt x="120" y="100"/>
                  </a:cubicBezTo>
                  <a:cubicBezTo>
                    <a:pt x="41" y="171"/>
                    <a:pt x="0" y="241"/>
                    <a:pt x="22" y="272"/>
                  </a:cubicBezTo>
                  <a:cubicBezTo>
                    <a:pt x="37" y="294"/>
                    <a:pt x="75" y="289"/>
                    <a:pt x="120" y="270"/>
                  </a:cubicBezTo>
                  <a:lnTo>
                    <a:pt x="120" y="299"/>
                  </a:lnTo>
                  <a:close/>
                </a:path>
              </a:pathLst>
            </a:custGeom>
            <a:grpFill/>
            <a:ln>
              <a:noFill/>
            </a:ln>
          </p:spPr>
          <p:txBody>
            <a:bodyPr vert="horz" wrap="square" lIns="91440" tIns="45720" rIns="91440" bIns="45720" numCol="1" anchor="t" anchorCtr="0" compatLnSpc="1">
              <a:prstTxWarp prst="textNoShape">
                <a:avLst/>
              </a:prstTxWarp>
            </a:bodyPr>
            <a:lstStyle/>
            <a:p>
              <a:endParaRPr lang="en-US" sz="1800"/>
            </a:p>
          </p:txBody>
        </p:sp>
        <p:sp>
          <p:nvSpPr>
            <p:cNvPr id="14" name="Freeform 12"/>
            <p:cNvSpPr>
              <a:spLocks noEditPoints="1"/>
            </p:cNvSpPr>
            <p:nvPr userDrawn="1"/>
          </p:nvSpPr>
          <p:spPr bwMode="auto">
            <a:xfrm>
              <a:off x="11701463" y="6467475"/>
              <a:ext cx="28575" cy="28575"/>
            </a:xfrm>
            <a:custGeom>
              <a:avLst/>
              <a:gdLst>
                <a:gd name="T0" fmla="*/ 0 w 32"/>
                <a:gd name="T1" fmla="*/ 16 h 31"/>
                <a:gd name="T2" fmla="*/ 16 w 32"/>
                <a:gd name="T3" fmla="*/ 0 h 31"/>
                <a:gd name="T4" fmla="*/ 32 w 32"/>
                <a:gd name="T5" fmla="*/ 16 h 31"/>
                <a:gd name="T6" fmla="*/ 16 w 32"/>
                <a:gd name="T7" fmla="*/ 31 h 31"/>
                <a:gd name="T8" fmla="*/ 0 w 32"/>
                <a:gd name="T9" fmla="*/ 16 h 31"/>
                <a:gd name="T10" fmla="*/ 28 w 32"/>
                <a:gd name="T11" fmla="*/ 16 h 31"/>
                <a:gd name="T12" fmla="*/ 16 w 32"/>
                <a:gd name="T13" fmla="*/ 3 h 31"/>
                <a:gd name="T14" fmla="*/ 4 w 32"/>
                <a:gd name="T15" fmla="*/ 16 h 31"/>
                <a:gd name="T16" fmla="*/ 16 w 32"/>
                <a:gd name="T17" fmla="*/ 28 h 31"/>
                <a:gd name="T18" fmla="*/ 28 w 32"/>
                <a:gd name="T19" fmla="*/ 16 h 31"/>
                <a:gd name="T20" fmla="*/ 10 w 32"/>
                <a:gd name="T21" fmla="*/ 7 h 31"/>
                <a:gd name="T22" fmla="*/ 17 w 32"/>
                <a:gd name="T23" fmla="*/ 7 h 31"/>
                <a:gd name="T24" fmla="*/ 23 w 32"/>
                <a:gd name="T25" fmla="*/ 12 h 31"/>
                <a:gd name="T26" fmla="*/ 19 w 32"/>
                <a:gd name="T27" fmla="*/ 17 h 31"/>
                <a:gd name="T28" fmla="*/ 24 w 32"/>
                <a:gd name="T29" fmla="*/ 24 h 31"/>
                <a:gd name="T30" fmla="*/ 20 w 32"/>
                <a:gd name="T31" fmla="*/ 24 h 31"/>
                <a:gd name="T32" fmla="*/ 15 w 32"/>
                <a:gd name="T33" fmla="*/ 17 h 31"/>
                <a:gd name="T34" fmla="*/ 13 w 32"/>
                <a:gd name="T35" fmla="*/ 17 h 31"/>
                <a:gd name="T36" fmla="*/ 13 w 32"/>
                <a:gd name="T37" fmla="*/ 24 h 31"/>
                <a:gd name="T38" fmla="*/ 10 w 32"/>
                <a:gd name="T39" fmla="*/ 24 h 31"/>
                <a:gd name="T40" fmla="*/ 10 w 32"/>
                <a:gd name="T41" fmla="*/ 7 h 31"/>
                <a:gd name="T42" fmla="*/ 13 w 32"/>
                <a:gd name="T43" fmla="*/ 14 h 31"/>
                <a:gd name="T44" fmla="*/ 16 w 32"/>
                <a:gd name="T45" fmla="*/ 14 h 31"/>
                <a:gd name="T46" fmla="*/ 20 w 32"/>
                <a:gd name="T47" fmla="*/ 12 h 31"/>
                <a:gd name="T48" fmla="*/ 16 w 32"/>
                <a:gd name="T49" fmla="*/ 9 h 31"/>
                <a:gd name="T50" fmla="*/ 13 w 32"/>
                <a:gd name="T51" fmla="*/ 9 h 31"/>
                <a:gd name="T52" fmla="*/ 13 w 32"/>
                <a:gd name="T53" fmla="*/ 14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 h="31">
                  <a:moveTo>
                    <a:pt x="0" y="16"/>
                  </a:moveTo>
                  <a:cubicBezTo>
                    <a:pt x="0" y="7"/>
                    <a:pt x="7" y="0"/>
                    <a:pt x="16" y="0"/>
                  </a:cubicBezTo>
                  <a:cubicBezTo>
                    <a:pt x="25" y="0"/>
                    <a:pt x="32" y="7"/>
                    <a:pt x="32" y="16"/>
                  </a:cubicBezTo>
                  <a:cubicBezTo>
                    <a:pt x="32" y="24"/>
                    <a:pt x="25" y="31"/>
                    <a:pt x="16" y="31"/>
                  </a:cubicBezTo>
                  <a:cubicBezTo>
                    <a:pt x="7" y="31"/>
                    <a:pt x="0" y="24"/>
                    <a:pt x="0" y="16"/>
                  </a:cubicBezTo>
                  <a:close/>
                  <a:moveTo>
                    <a:pt x="28" y="16"/>
                  </a:moveTo>
                  <a:cubicBezTo>
                    <a:pt x="28" y="8"/>
                    <a:pt x="23" y="3"/>
                    <a:pt x="16" y="3"/>
                  </a:cubicBezTo>
                  <a:cubicBezTo>
                    <a:pt x="10" y="3"/>
                    <a:pt x="4" y="8"/>
                    <a:pt x="4" y="16"/>
                  </a:cubicBezTo>
                  <a:cubicBezTo>
                    <a:pt x="4" y="23"/>
                    <a:pt x="10" y="28"/>
                    <a:pt x="16" y="28"/>
                  </a:cubicBezTo>
                  <a:cubicBezTo>
                    <a:pt x="23" y="28"/>
                    <a:pt x="28" y="23"/>
                    <a:pt x="28" y="16"/>
                  </a:cubicBezTo>
                  <a:close/>
                  <a:moveTo>
                    <a:pt x="10" y="7"/>
                  </a:moveTo>
                  <a:cubicBezTo>
                    <a:pt x="17" y="7"/>
                    <a:pt x="17" y="7"/>
                    <a:pt x="17" y="7"/>
                  </a:cubicBezTo>
                  <a:cubicBezTo>
                    <a:pt x="21" y="7"/>
                    <a:pt x="23" y="8"/>
                    <a:pt x="23" y="12"/>
                  </a:cubicBezTo>
                  <a:cubicBezTo>
                    <a:pt x="23" y="15"/>
                    <a:pt x="22" y="16"/>
                    <a:pt x="19" y="17"/>
                  </a:cubicBezTo>
                  <a:cubicBezTo>
                    <a:pt x="24" y="24"/>
                    <a:pt x="24" y="24"/>
                    <a:pt x="24" y="24"/>
                  </a:cubicBezTo>
                  <a:cubicBezTo>
                    <a:pt x="20" y="24"/>
                    <a:pt x="20" y="24"/>
                    <a:pt x="20" y="24"/>
                  </a:cubicBezTo>
                  <a:cubicBezTo>
                    <a:pt x="15" y="17"/>
                    <a:pt x="15" y="17"/>
                    <a:pt x="15" y="17"/>
                  </a:cubicBezTo>
                  <a:cubicBezTo>
                    <a:pt x="13" y="17"/>
                    <a:pt x="13" y="17"/>
                    <a:pt x="13" y="17"/>
                  </a:cubicBezTo>
                  <a:cubicBezTo>
                    <a:pt x="13" y="24"/>
                    <a:pt x="13" y="24"/>
                    <a:pt x="13" y="24"/>
                  </a:cubicBezTo>
                  <a:cubicBezTo>
                    <a:pt x="10" y="24"/>
                    <a:pt x="10" y="24"/>
                    <a:pt x="10" y="24"/>
                  </a:cubicBezTo>
                  <a:lnTo>
                    <a:pt x="10" y="7"/>
                  </a:lnTo>
                  <a:close/>
                  <a:moveTo>
                    <a:pt x="13" y="14"/>
                  </a:moveTo>
                  <a:cubicBezTo>
                    <a:pt x="16" y="14"/>
                    <a:pt x="16" y="14"/>
                    <a:pt x="16" y="14"/>
                  </a:cubicBezTo>
                  <a:cubicBezTo>
                    <a:pt x="18" y="14"/>
                    <a:pt x="20" y="14"/>
                    <a:pt x="20" y="12"/>
                  </a:cubicBezTo>
                  <a:cubicBezTo>
                    <a:pt x="20" y="9"/>
                    <a:pt x="18" y="9"/>
                    <a:pt x="16" y="9"/>
                  </a:cubicBezTo>
                  <a:cubicBezTo>
                    <a:pt x="13" y="9"/>
                    <a:pt x="13" y="9"/>
                    <a:pt x="13" y="9"/>
                  </a:cubicBezTo>
                  <a:lnTo>
                    <a:pt x="13" y="14"/>
                  </a:lnTo>
                  <a:close/>
                </a:path>
              </a:pathLst>
            </a:custGeom>
            <a:grpFill/>
            <a:ln>
              <a:noFill/>
            </a:ln>
          </p:spPr>
          <p:txBody>
            <a:bodyPr vert="horz" wrap="square" lIns="91440" tIns="45720" rIns="91440" bIns="45720" numCol="1" anchor="t" anchorCtr="0" compatLnSpc="1">
              <a:prstTxWarp prst="textNoShape">
                <a:avLst/>
              </a:prstTxWarp>
            </a:bodyPr>
            <a:lstStyle/>
            <a:p>
              <a:endParaRPr lang="en-US" sz="1800"/>
            </a:p>
          </p:txBody>
        </p:sp>
      </p:grpSp>
      <p:sp>
        <p:nvSpPr>
          <p:cNvPr id="20" name="TextBox 19"/>
          <p:cNvSpPr txBox="1"/>
          <p:nvPr userDrawn="1"/>
        </p:nvSpPr>
        <p:spPr>
          <a:xfrm>
            <a:off x="-1635760" y="6673334"/>
            <a:ext cx="1399820" cy="184666"/>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White Segue</a:t>
            </a:r>
            <a:endParaRPr lang="en-US" sz="1200" dirty="0">
              <a:solidFill>
                <a:schemeClr val="tx2"/>
              </a:solidFill>
              <a:latin typeface="Segoe UI" panose="020B0502040204020203" pitchFamily="34" charset="0"/>
              <a:cs typeface="Segoe UI" panose="020B0502040204020203" pitchFamily="34" charset="0"/>
            </a:endParaRPr>
          </a:p>
        </p:txBody>
      </p:sp>
      <p:sp>
        <p:nvSpPr>
          <p:cNvPr id="27"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19"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February 18, 2020</a:t>
            </a:fld>
            <a:endParaRPr dirty="0"/>
          </a:p>
        </p:txBody>
      </p:sp>
      <p:sp>
        <p:nvSpPr>
          <p:cNvPr id="21"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26"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22034825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White Ending Slide">
    <p:spTree>
      <p:nvGrpSpPr>
        <p:cNvPr id="1" name=""/>
        <p:cNvGrpSpPr/>
        <p:nvPr/>
      </p:nvGrpSpPr>
      <p:grpSpPr>
        <a:xfrm>
          <a:off x="0" y="0"/>
          <a:ext cx="0" cy="0"/>
          <a:chOff x="0" y="0"/>
          <a:chExt cx="0" cy="0"/>
        </a:xfrm>
      </p:grpSpPr>
      <p:grpSp>
        <p:nvGrpSpPr>
          <p:cNvPr id="3" name="Group 2"/>
          <p:cNvGrpSpPr>
            <a:grpSpLocks noChangeAspect="1"/>
          </p:cNvGrpSpPr>
          <p:nvPr/>
        </p:nvGrpSpPr>
        <p:grpSpPr bwMode="auto">
          <a:xfrm>
            <a:off x="443680" y="3660990"/>
            <a:ext cx="2296584" cy="40216"/>
            <a:chOff x="2437" y="1611"/>
            <a:chExt cx="1085" cy="19"/>
          </a:xfrm>
        </p:grpSpPr>
        <p:sp>
          <p:nvSpPr>
            <p:cNvPr id="5" name="Oval 4"/>
            <p:cNvSpPr>
              <a:spLocks noChangeArrowheads="1"/>
            </p:cNvSpPr>
            <p:nvPr/>
          </p:nvSpPr>
          <p:spPr bwMode="auto">
            <a:xfrm>
              <a:off x="2437" y="1611"/>
              <a:ext cx="19" cy="19"/>
            </a:xfrm>
            <a:prstGeom prst="ellipse">
              <a:avLst/>
            </a:prstGeom>
            <a:noFill/>
            <a:ln w="7938" cap="flat">
              <a:solidFill>
                <a:srgbClr val="58595B"/>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p>
          </p:txBody>
        </p:sp>
        <p:sp>
          <p:nvSpPr>
            <p:cNvPr id="6" name="Line 7"/>
            <p:cNvSpPr>
              <a:spLocks noChangeShapeType="1"/>
            </p:cNvSpPr>
            <p:nvPr/>
          </p:nvSpPr>
          <p:spPr bwMode="auto">
            <a:xfrm>
              <a:off x="2456" y="1620"/>
              <a:ext cx="1066" cy="0"/>
            </a:xfrm>
            <a:prstGeom prst="line">
              <a:avLst/>
            </a:prstGeom>
            <a:noFill/>
            <a:ln w="7938" cap="flat">
              <a:solidFill>
                <a:srgbClr val="58595B"/>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p>
          </p:txBody>
        </p:sp>
      </p:gr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8531" y="2567498"/>
            <a:ext cx="6801004" cy="18540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8" name="Group 7"/>
          <p:cNvGrpSpPr>
            <a:grpSpLocks noChangeAspect="1"/>
          </p:cNvGrpSpPr>
          <p:nvPr/>
        </p:nvGrpSpPr>
        <p:grpSpPr bwMode="auto">
          <a:xfrm flipH="1">
            <a:off x="9471403" y="3660959"/>
            <a:ext cx="2296584" cy="40216"/>
            <a:chOff x="2437" y="1611"/>
            <a:chExt cx="1085" cy="19"/>
          </a:xfrm>
        </p:grpSpPr>
        <p:sp>
          <p:nvSpPr>
            <p:cNvPr id="9" name="Oval 8"/>
            <p:cNvSpPr>
              <a:spLocks noChangeArrowheads="1"/>
            </p:cNvSpPr>
            <p:nvPr/>
          </p:nvSpPr>
          <p:spPr bwMode="auto">
            <a:xfrm>
              <a:off x="2437" y="1611"/>
              <a:ext cx="19" cy="19"/>
            </a:xfrm>
            <a:prstGeom prst="ellipse">
              <a:avLst/>
            </a:prstGeom>
            <a:noFill/>
            <a:ln w="7938" cap="flat">
              <a:solidFill>
                <a:srgbClr val="58595B"/>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p>
          </p:txBody>
        </p:sp>
        <p:sp>
          <p:nvSpPr>
            <p:cNvPr id="10" name="Line 7"/>
            <p:cNvSpPr>
              <a:spLocks noChangeShapeType="1"/>
            </p:cNvSpPr>
            <p:nvPr/>
          </p:nvSpPr>
          <p:spPr bwMode="auto">
            <a:xfrm>
              <a:off x="2456" y="1620"/>
              <a:ext cx="1066" cy="0"/>
            </a:xfrm>
            <a:prstGeom prst="line">
              <a:avLst/>
            </a:prstGeom>
            <a:noFill/>
            <a:ln w="7938" cap="flat">
              <a:solidFill>
                <a:srgbClr val="58595B"/>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p>
          </p:txBody>
        </p:sp>
      </p:grpSp>
      <p:sp>
        <p:nvSpPr>
          <p:cNvPr id="14" name="TextBox 13"/>
          <p:cNvSpPr txBox="1"/>
          <p:nvPr userDrawn="1"/>
        </p:nvSpPr>
        <p:spPr>
          <a:xfrm>
            <a:off x="-1635760" y="6673334"/>
            <a:ext cx="1399820" cy="184666"/>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White Ending Slide</a:t>
            </a:r>
            <a:endParaRPr lang="en-US" sz="1200" dirty="0">
              <a:solidFill>
                <a:schemeClr val="tx2"/>
              </a:solidFill>
              <a:latin typeface="Segoe UI" panose="020B0502040204020203" pitchFamily="34" charset="0"/>
              <a:cs typeface="Segoe UI" panose="020B0502040204020203" pitchFamily="34" charset="0"/>
            </a:endParaRPr>
          </a:p>
        </p:txBody>
      </p:sp>
      <p:sp>
        <p:nvSpPr>
          <p:cNvPr id="17"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11"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February 18, 2020</a:t>
            </a:fld>
            <a:endParaRPr dirty="0"/>
          </a:p>
        </p:txBody>
      </p:sp>
      <p:sp>
        <p:nvSpPr>
          <p:cNvPr id="12"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13"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2113941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Blue Ending Slide">
    <p:bg>
      <p:bgPr>
        <a:solidFill>
          <a:schemeClr val="accent1"/>
        </a:solidFill>
        <a:effectLst/>
      </p:bgPr>
    </p:bg>
    <p:spTree>
      <p:nvGrpSpPr>
        <p:cNvPr id="1" name=""/>
        <p:cNvGrpSpPr/>
        <p:nvPr/>
      </p:nvGrpSpPr>
      <p:grpSpPr>
        <a:xfrm>
          <a:off x="0" y="0"/>
          <a:ext cx="0" cy="0"/>
          <a:chOff x="0" y="0"/>
          <a:chExt cx="0" cy="0"/>
        </a:xfrm>
      </p:grpSpPr>
      <p:grpSp>
        <p:nvGrpSpPr>
          <p:cNvPr id="12" name="Group 11"/>
          <p:cNvGrpSpPr>
            <a:grpSpLocks noChangeAspect="1"/>
          </p:cNvGrpSpPr>
          <p:nvPr/>
        </p:nvGrpSpPr>
        <p:grpSpPr bwMode="auto">
          <a:xfrm>
            <a:off x="443680" y="3660990"/>
            <a:ext cx="2296584" cy="40216"/>
            <a:chOff x="2437" y="1611"/>
            <a:chExt cx="1085" cy="19"/>
          </a:xfrm>
        </p:grpSpPr>
        <p:sp>
          <p:nvSpPr>
            <p:cNvPr id="14" name="Oval 13"/>
            <p:cNvSpPr>
              <a:spLocks noChangeArrowheads="1"/>
            </p:cNvSpPr>
            <p:nvPr/>
          </p:nvSpPr>
          <p:spPr bwMode="auto">
            <a:xfrm>
              <a:off x="2437" y="1611"/>
              <a:ext cx="19" cy="19"/>
            </a:xfrm>
            <a:prstGeom prst="ellipse">
              <a:avLst/>
            </a:prstGeom>
            <a:noFill/>
            <a:ln w="7938"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p>
          </p:txBody>
        </p:sp>
        <p:sp>
          <p:nvSpPr>
            <p:cNvPr id="15" name="Line 7"/>
            <p:cNvSpPr>
              <a:spLocks noChangeShapeType="1"/>
            </p:cNvSpPr>
            <p:nvPr/>
          </p:nvSpPr>
          <p:spPr bwMode="auto">
            <a:xfrm>
              <a:off x="2456" y="1620"/>
              <a:ext cx="1066" cy="0"/>
            </a:xfrm>
            <a:prstGeom prst="line">
              <a:avLst/>
            </a:prstGeom>
            <a:noFill/>
            <a:ln w="7938" cap="flat">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p>
          </p:txBody>
        </p:sp>
      </p:grpSp>
      <p:grpSp>
        <p:nvGrpSpPr>
          <p:cNvPr id="16" name="Group 15"/>
          <p:cNvGrpSpPr>
            <a:grpSpLocks noChangeAspect="1"/>
          </p:cNvGrpSpPr>
          <p:nvPr/>
        </p:nvGrpSpPr>
        <p:grpSpPr bwMode="auto">
          <a:xfrm flipH="1">
            <a:off x="9471403" y="3660959"/>
            <a:ext cx="2296584" cy="40216"/>
            <a:chOff x="2437" y="1611"/>
            <a:chExt cx="1085" cy="19"/>
          </a:xfrm>
        </p:grpSpPr>
        <p:sp>
          <p:nvSpPr>
            <p:cNvPr id="17" name="Oval 16"/>
            <p:cNvSpPr>
              <a:spLocks noChangeArrowheads="1"/>
            </p:cNvSpPr>
            <p:nvPr/>
          </p:nvSpPr>
          <p:spPr bwMode="auto">
            <a:xfrm>
              <a:off x="2437" y="1611"/>
              <a:ext cx="19" cy="19"/>
            </a:xfrm>
            <a:prstGeom prst="ellipse">
              <a:avLst/>
            </a:prstGeom>
            <a:noFill/>
            <a:ln w="7938" cap="flat">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p>
          </p:txBody>
        </p:sp>
        <p:sp>
          <p:nvSpPr>
            <p:cNvPr id="18" name="Line 7"/>
            <p:cNvSpPr>
              <a:spLocks noChangeShapeType="1"/>
            </p:cNvSpPr>
            <p:nvPr/>
          </p:nvSpPr>
          <p:spPr bwMode="auto">
            <a:xfrm>
              <a:off x="2456" y="1620"/>
              <a:ext cx="1066" cy="0"/>
            </a:xfrm>
            <a:prstGeom prst="line">
              <a:avLst/>
            </a:prstGeom>
            <a:noFill/>
            <a:ln w="7938" cap="flat">
              <a:solidFill>
                <a:schemeClr val="bg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p>
          </p:txBody>
        </p:sp>
      </p:grpSp>
      <p:grpSp>
        <p:nvGrpSpPr>
          <p:cNvPr id="19" name="Group 18"/>
          <p:cNvGrpSpPr/>
          <p:nvPr/>
        </p:nvGrpSpPr>
        <p:grpSpPr>
          <a:xfrm>
            <a:off x="2660649" y="2499788"/>
            <a:ext cx="6879168" cy="1921933"/>
            <a:chOff x="1995487" y="1874838"/>
            <a:chExt cx="5159376" cy="1441450"/>
          </a:xfrm>
          <a:solidFill>
            <a:schemeClr val="bg1"/>
          </a:solidFill>
        </p:grpSpPr>
        <p:sp>
          <p:nvSpPr>
            <p:cNvPr id="20" name="Freeform 16"/>
            <p:cNvSpPr>
              <a:spLocks/>
            </p:cNvSpPr>
            <p:nvPr/>
          </p:nvSpPr>
          <p:spPr bwMode="auto">
            <a:xfrm>
              <a:off x="4024313" y="2397126"/>
              <a:ext cx="738188" cy="625475"/>
            </a:xfrm>
            <a:custGeom>
              <a:avLst/>
              <a:gdLst>
                <a:gd name="T0" fmla="*/ 113 w 191"/>
                <a:gd name="T1" fmla="*/ 162 h 162"/>
                <a:gd name="T2" fmla="*/ 0 w 191"/>
                <a:gd name="T3" fmla="*/ 81 h 162"/>
                <a:gd name="T4" fmla="*/ 114 w 191"/>
                <a:gd name="T5" fmla="*/ 0 h 162"/>
                <a:gd name="T6" fmla="*/ 190 w 191"/>
                <a:gd name="T7" fmla="*/ 22 h 162"/>
                <a:gd name="T8" fmla="*/ 172 w 191"/>
                <a:gd name="T9" fmla="*/ 46 h 162"/>
                <a:gd name="T10" fmla="*/ 114 w 191"/>
                <a:gd name="T11" fmla="*/ 32 h 162"/>
                <a:gd name="T12" fmla="*/ 59 w 191"/>
                <a:gd name="T13" fmla="*/ 81 h 162"/>
                <a:gd name="T14" fmla="*/ 114 w 191"/>
                <a:gd name="T15" fmla="*/ 130 h 162"/>
                <a:gd name="T16" fmla="*/ 172 w 191"/>
                <a:gd name="T17" fmla="*/ 118 h 162"/>
                <a:gd name="T18" fmla="*/ 191 w 191"/>
                <a:gd name="T19" fmla="*/ 143 h 162"/>
                <a:gd name="T20" fmla="*/ 113 w 191"/>
                <a:gd name="T21"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 h="162">
                  <a:moveTo>
                    <a:pt x="113" y="162"/>
                  </a:moveTo>
                  <a:cubicBezTo>
                    <a:pt x="54" y="162"/>
                    <a:pt x="0" y="128"/>
                    <a:pt x="0" y="81"/>
                  </a:cubicBezTo>
                  <a:cubicBezTo>
                    <a:pt x="0" y="34"/>
                    <a:pt x="54" y="0"/>
                    <a:pt x="114" y="0"/>
                  </a:cubicBezTo>
                  <a:cubicBezTo>
                    <a:pt x="140" y="0"/>
                    <a:pt x="164" y="7"/>
                    <a:pt x="190" y="22"/>
                  </a:cubicBezTo>
                  <a:cubicBezTo>
                    <a:pt x="172" y="46"/>
                    <a:pt x="172" y="46"/>
                    <a:pt x="172" y="46"/>
                  </a:cubicBezTo>
                  <a:cubicBezTo>
                    <a:pt x="155" y="37"/>
                    <a:pt x="135" y="32"/>
                    <a:pt x="114" y="32"/>
                  </a:cubicBezTo>
                  <a:cubicBezTo>
                    <a:pt x="88" y="32"/>
                    <a:pt x="59" y="47"/>
                    <a:pt x="59" y="81"/>
                  </a:cubicBezTo>
                  <a:cubicBezTo>
                    <a:pt x="59" y="116"/>
                    <a:pt x="88" y="130"/>
                    <a:pt x="114" y="130"/>
                  </a:cubicBezTo>
                  <a:cubicBezTo>
                    <a:pt x="135" y="130"/>
                    <a:pt x="155" y="126"/>
                    <a:pt x="172" y="118"/>
                  </a:cubicBezTo>
                  <a:cubicBezTo>
                    <a:pt x="191" y="143"/>
                    <a:pt x="191" y="143"/>
                    <a:pt x="191" y="143"/>
                  </a:cubicBezTo>
                  <a:cubicBezTo>
                    <a:pt x="169" y="155"/>
                    <a:pt x="142" y="162"/>
                    <a:pt x="113" y="16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21" name="Freeform 17"/>
            <p:cNvSpPr>
              <a:spLocks noEditPoints="1"/>
            </p:cNvSpPr>
            <p:nvPr/>
          </p:nvSpPr>
          <p:spPr bwMode="auto">
            <a:xfrm>
              <a:off x="5334000" y="2397126"/>
              <a:ext cx="874713" cy="625475"/>
            </a:xfrm>
            <a:custGeom>
              <a:avLst/>
              <a:gdLst>
                <a:gd name="T0" fmla="*/ 167 w 226"/>
                <a:gd name="T1" fmla="*/ 81 h 162"/>
                <a:gd name="T2" fmla="*/ 113 w 226"/>
                <a:gd name="T3" fmla="*/ 129 h 162"/>
                <a:gd name="T4" fmla="*/ 59 w 226"/>
                <a:gd name="T5" fmla="*/ 81 h 162"/>
                <a:gd name="T6" fmla="*/ 113 w 226"/>
                <a:gd name="T7" fmla="*/ 32 h 162"/>
                <a:gd name="T8" fmla="*/ 167 w 226"/>
                <a:gd name="T9" fmla="*/ 81 h 162"/>
                <a:gd name="T10" fmla="*/ 113 w 226"/>
                <a:gd name="T11" fmla="*/ 162 h 162"/>
                <a:gd name="T12" fmla="*/ 226 w 226"/>
                <a:gd name="T13" fmla="*/ 81 h 162"/>
                <a:gd name="T14" fmla="*/ 113 w 226"/>
                <a:gd name="T15" fmla="*/ 0 h 162"/>
                <a:gd name="T16" fmla="*/ 0 w 226"/>
                <a:gd name="T17" fmla="*/ 81 h 162"/>
                <a:gd name="T18" fmla="*/ 113 w 226"/>
                <a:gd name="T19"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6" h="162">
                  <a:moveTo>
                    <a:pt x="167" y="81"/>
                  </a:moveTo>
                  <a:cubicBezTo>
                    <a:pt x="167" y="115"/>
                    <a:pt x="138" y="129"/>
                    <a:pt x="113" y="129"/>
                  </a:cubicBezTo>
                  <a:cubicBezTo>
                    <a:pt x="88" y="129"/>
                    <a:pt x="59" y="115"/>
                    <a:pt x="59" y="81"/>
                  </a:cubicBezTo>
                  <a:cubicBezTo>
                    <a:pt x="59" y="46"/>
                    <a:pt x="88" y="32"/>
                    <a:pt x="113" y="32"/>
                  </a:cubicBezTo>
                  <a:cubicBezTo>
                    <a:pt x="138" y="32"/>
                    <a:pt x="167" y="46"/>
                    <a:pt x="167" y="81"/>
                  </a:cubicBezTo>
                  <a:close/>
                  <a:moveTo>
                    <a:pt x="113" y="162"/>
                  </a:moveTo>
                  <a:cubicBezTo>
                    <a:pt x="173" y="162"/>
                    <a:pt x="226" y="128"/>
                    <a:pt x="226" y="81"/>
                  </a:cubicBezTo>
                  <a:cubicBezTo>
                    <a:pt x="226" y="33"/>
                    <a:pt x="173" y="0"/>
                    <a:pt x="113" y="0"/>
                  </a:cubicBezTo>
                  <a:cubicBezTo>
                    <a:pt x="54" y="0"/>
                    <a:pt x="0" y="33"/>
                    <a:pt x="0" y="81"/>
                  </a:cubicBezTo>
                  <a:cubicBezTo>
                    <a:pt x="0" y="128"/>
                    <a:pt x="54" y="162"/>
                    <a:pt x="113" y="16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22" name="Freeform 18"/>
            <p:cNvSpPr>
              <a:spLocks/>
            </p:cNvSpPr>
            <p:nvPr/>
          </p:nvSpPr>
          <p:spPr bwMode="auto">
            <a:xfrm>
              <a:off x="6300788" y="2384426"/>
              <a:ext cx="638175" cy="622300"/>
            </a:xfrm>
            <a:custGeom>
              <a:avLst/>
              <a:gdLst>
                <a:gd name="T0" fmla="*/ 0 w 165"/>
                <a:gd name="T1" fmla="*/ 161 h 161"/>
                <a:gd name="T2" fmla="*/ 56 w 165"/>
                <a:gd name="T3" fmla="*/ 161 h 161"/>
                <a:gd name="T4" fmla="*/ 56 w 165"/>
                <a:gd name="T5" fmla="*/ 64 h 161"/>
                <a:gd name="T6" fmla="*/ 85 w 165"/>
                <a:gd name="T7" fmla="*/ 36 h 161"/>
                <a:gd name="T8" fmla="*/ 109 w 165"/>
                <a:gd name="T9" fmla="*/ 56 h 161"/>
                <a:gd name="T10" fmla="*/ 109 w 165"/>
                <a:gd name="T11" fmla="*/ 161 h 161"/>
                <a:gd name="T12" fmla="*/ 165 w 165"/>
                <a:gd name="T13" fmla="*/ 161 h 161"/>
                <a:gd name="T14" fmla="*/ 165 w 165"/>
                <a:gd name="T15" fmla="*/ 53 h 161"/>
                <a:gd name="T16" fmla="*/ 98 w 165"/>
                <a:gd name="T17" fmla="*/ 0 h 161"/>
                <a:gd name="T18" fmla="*/ 97 w 165"/>
                <a:gd name="T19" fmla="*/ 0 h 161"/>
                <a:gd name="T20" fmla="*/ 96 w 165"/>
                <a:gd name="T21" fmla="*/ 0 h 161"/>
                <a:gd name="T22" fmla="*/ 55 w 165"/>
                <a:gd name="T23" fmla="*/ 12 h 161"/>
                <a:gd name="T24" fmla="*/ 0 w 165"/>
                <a:gd name="T25" fmla="*/ 1 h 161"/>
                <a:gd name="T26" fmla="*/ 0 w 165"/>
                <a:gd name="T27" fmla="*/ 161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5" h="161">
                  <a:moveTo>
                    <a:pt x="0" y="161"/>
                  </a:moveTo>
                  <a:cubicBezTo>
                    <a:pt x="56" y="161"/>
                    <a:pt x="56" y="161"/>
                    <a:pt x="56" y="161"/>
                  </a:cubicBezTo>
                  <a:cubicBezTo>
                    <a:pt x="56" y="64"/>
                    <a:pt x="56" y="64"/>
                    <a:pt x="56" y="64"/>
                  </a:cubicBezTo>
                  <a:cubicBezTo>
                    <a:pt x="56" y="51"/>
                    <a:pt x="66" y="36"/>
                    <a:pt x="85" y="36"/>
                  </a:cubicBezTo>
                  <a:cubicBezTo>
                    <a:pt x="97" y="36"/>
                    <a:pt x="109" y="45"/>
                    <a:pt x="109" y="56"/>
                  </a:cubicBezTo>
                  <a:cubicBezTo>
                    <a:pt x="109" y="161"/>
                    <a:pt x="109" y="161"/>
                    <a:pt x="109" y="161"/>
                  </a:cubicBezTo>
                  <a:cubicBezTo>
                    <a:pt x="165" y="161"/>
                    <a:pt x="165" y="161"/>
                    <a:pt x="165" y="161"/>
                  </a:cubicBezTo>
                  <a:cubicBezTo>
                    <a:pt x="165" y="53"/>
                    <a:pt x="165" y="53"/>
                    <a:pt x="165" y="53"/>
                  </a:cubicBezTo>
                  <a:cubicBezTo>
                    <a:pt x="165" y="24"/>
                    <a:pt x="135" y="0"/>
                    <a:pt x="98" y="0"/>
                  </a:cubicBezTo>
                  <a:cubicBezTo>
                    <a:pt x="98" y="0"/>
                    <a:pt x="98" y="0"/>
                    <a:pt x="97" y="0"/>
                  </a:cubicBezTo>
                  <a:cubicBezTo>
                    <a:pt x="97" y="0"/>
                    <a:pt x="97" y="0"/>
                    <a:pt x="96" y="0"/>
                  </a:cubicBezTo>
                  <a:cubicBezTo>
                    <a:pt x="81" y="0"/>
                    <a:pt x="67" y="5"/>
                    <a:pt x="55" y="12"/>
                  </a:cubicBezTo>
                  <a:cubicBezTo>
                    <a:pt x="55" y="12"/>
                    <a:pt x="52" y="1"/>
                    <a:pt x="0" y="1"/>
                  </a:cubicBezTo>
                  <a:lnTo>
                    <a:pt x="0" y="161"/>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23" name="Rectangle 19"/>
            <p:cNvSpPr>
              <a:spLocks noChangeArrowheads="1"/>
            </p:cNvSpPr>
            <p:nvPr/>
          </p:nvSpPr>
          <p:spPr bwMode="auto">
            <a:xfrm>
              <a:off x="3711575" y="2411413"/>
              <a:ext cx="212725" cy="595313"/>
            </a:xfrm>
            <a:prstGeom prst="rect">
              <a:avLst/>
            </a:pr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24" name="Freeform 20"/>
            <p:cNvSpPr>
              <a:spLocks/>
            </p:cNvSpPr>
            <p:nvPr/>
          </p:nvSpPr>
          <p:spPr bwMode="auto">
            <a:xfrm>
              <a:off x="4864100" y="2400301"/>
              <a:ext cx="447675" cy="606425"/>
            </a:xfrm>
            <a:custGeom>
              <a:avLst/>
              <a:gdLst>
                <a:gd name="T0" fmla="*/ 0 w 116"/>
                <a:gd name="T1" fmla="*/ 157 h 157"/>
                <a:gd name="T2" fmla="*/ 55 w 116"/>
                <a:gd name="T3" fmla="*/ 157 h 157"/>
                <a:gd name="T4" fmla="*/ 55 w 116"/>
                <a:gd name="T5" fmla="*/ 63 h 157"/>
                <a:gd name="T6" fmla="*/ 91 w 116"/>
                <a:gd name="T7" fmla="*/ 37 h 157"/>
                <a:gd name="T8" fmla="*/ 116 w 116"/>
                <a:gd name="T9" fmla="*/ 42 h 157"/>
                <a:gd name="T10" fmla="*/ 116 w 116"/>
                <a:gd name="T11" fmla="*/ 42 h 157"/>
                <a:gd name="T12" fmla="*/ 116 w 116"/>
                <a:gd name="T13" fmla="*/ 1 h 157"/>
                <a:gd name="T14" fmla="*/ 96 w 116"/>
                <a:gd name="T15" fmla="*/ 0 h 157"/>
                <a:gd name="T16" fmla="*/ 55 w 116"/>
                <a:gd name="T17" fmla="*/ 11 h 157"/>
                <a:gd name="T18" fmla="*/ 0 w 116"/>
                <a:gd name="T19" fmla="*/ 1 h 157"/>
                <a:gd name="T20" fmla="*/ 0 w 116"/>
                <a:gd name="T21" fmla="*/ 15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57">
                  <a:moveTo>
                    <a:pt x="0" y="157"/>
                  </a:moveTo>
                  <a:cubicBezTo>
                    <a:pt x="55" y="157"/>
                    <a:pt x="55" y="157"/>
                    <a:pt x="55" y="157"/>
                  </a:cubicBezTo>
                  <a:cubicBezTo>
                    <a:pt x="55" y="63"/>
                    <a:pt x="55" y="63"/>
                    <a:pt x="55" y="63"/>
                  </a:cubicBezTo>
                  <a:cubicBezTo>
                    <a:pt x="55" y="49"/>
                    <a:pt x="72" y="37"/>
                    <a:pt x="91" y="37"/>
                  </a:cubicBezTo>
                  <a:cubicBezTo>
                    <a:pt x="100" y="37"/>
                    <a:pt x="109" y="39"/>
                    <a:pt x="116" y="42"/>
                  </a:cubicBezTo>
                  <a:cubicBezTo>
                    <a:pt x="116" y="42"/>
                    <a:pt x="116" y="42"/>
                    <a:pt x="116" y="42"/>
                  </a:cubicBezTo>
                  <a:cubicBezTo>
                    <a:pt x="116" y="1"/>
                    <a:pt x="116" y="1"/>
                    <a:pt x="116" y="1"/>
                  </a:cubicBezTo>
                  <a:cubicBezTo>
                    <a:pt x="109" y="0"/>
                    <a:pt x="102" y="0"/>
                    <a:pt x="96" y="0"/>
                  </a:cubicBezTo>
                  <a:cubicBezTo>
                    <a:pt x="82" y="0"/>
                    <a:pt x="67" y="4"/>
                    <a:pt x="55" y="11"/>
                  </a:cubicBezTo>
                  <a:cubicBezTo>
                    <a:pt x="54" y="9"/>
                    <a:pt x="47" y="1"/>
                    <a:pt x="0" y="1"/>
                  </a:cubicBezTo>
                  <a:lnTo>
                    <a:pt x="0" y="157"/>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25" name="Freeform 21"/>
            <p:cNvSpPr>
              <a:spLocks/>
            </p:cNvSpPr>
            <p:nvPr/>
          </p:nvSpPr>
          <p:spPr bwMode="auto">
            <a:xfrm>
              <a:off x="2881313" y="1874838"/>
              <a:ext cx="981075" cy="1177925"/>
            </a:xfrm>
            <a:custGeom>
              <a:avLst/>
              <a:gdLst>
                <a:gd name="T0" fmla="*/ 234 w 254"/>
                <a:gd name="T1" fmla="*/ 29 h 305"/>
                <a:gd name="T2" fmla="*/ 65 w 254"/>
                <a:gd name="T3" fmla="*/ 56 h 305"/>
                <a:gd name="T4" fmla="*/ 55 w 254"/>
                <a:gd name="T5" fmla="*/ 61 h 305"/>
                <a:gd name="T6" fmla="*/ 57 w 254"/>
                <a:gd name="T7" fmla="*/ 65 h 305"/>
                <a:gd name="T8" fmla="*/ 67 w 254"/>
                <a:gd name="T9" fmla="*/ 61 h 305"/>
                <a:gd name="T10" fmla="*/ 198 w 254"/>
                <a:gd name="T11" fmla="*/ 46 h 305"/>
                <a:gd name="T12" fmla="*/ 64 w 254"/>
                <a:gd name="T13" fmla="*/ 258 h 305"/>
                <a:gd name="T14" fmla="*/ 15 w 254"/>
                <a:gd name="T15" fmla="*/ 292 h 305"/>
                <a:gd name="T16" fmla="*/ 12 w 254"/>
                <a:gd name="T17" fmla="*/ 293 h 305"/>
                <a:gd name="T18" fmla="*/ 3 w 254"/>
                <a:gd name="T19" fmla="*/ 300 h 305"/>
                <a:gd name="T20" fmla="*/ 5 w 254"/>
                <a:gd name="T21" fmla="*/ 303 h 305"/>
                <a:gd name="T22" fmla="*/ 15 w 254"/>
                <a:gd name="T23" fmla="*/ 298 h 305"/>
                <a:gd name="T24" fmla="*/ 18 w 254"/>
                <a:gd name="T25" fmla="*/ 296 h 305"/>
                <a:gd name="T26" fmla="*/ 72 w 254"/>
                <a:gd name="T27" fmla="*/ 260 h 305"/>
                <a:gd name="T28" fmla="*/ 111 w 254"/>
                <a:gd name="T29" fmla="*/ 231 h 305"/>
                <a:gd name="T30" fmla="*/ 111 w 254"/>
                <a:gd name="T31" fmla="*/ 293 h 305"/>
                <a:gd name="T32" fmla="*/ 167 w 254"/>
                <a:gd name="T33" fmla="*/ 293 h 305"/>
                <a:gd name="T34" fmla="*/ 167 w 254"/>
                <a:gd name="T35" fmla="*/ 181 h 305"/>
                <a:gd name="T36" fmla="*/ 234 w 254"/>
                <a:gd name="T37" fmla="*/ 2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305">
                  <a:moveTo>
                    <a:pt x="234" y="29"/>
                  </a:moveTo>
                  <a:cubicBezTo>
                    <a:pt x="213" y="0"/>
                    <a:pt x="149" y="12"/>
                    <a:pt x="65" y="56"/>
                  </a:cubicBezTo>
                  <a:cubicBezTo>
                    <a:pt x="61" y="58"/>
                    <a:pt x="58" y="60"/>
                    <a:pt x="55" y="61"/>
                  </a:cubicBezTo>
                  <a:cubicBezTo>
                    <a:pt x="51" y="64"/>
                    <a:pt x="54" y="66"/>
                    <a:pt x="57" y="65"/>
                  </a:cubicBezTo>
                  <a:cubicBezTo>
                    <a:pt x="60" y="64"/>
                    <a:pt x="63" y="63"/>
                    <a:pt x="67" y="61"/>
                  </a:cubicBezTo>
                  <a:cubicBezTo>
                    <a:pt x="130" y="31"/>
                    <a:pt x="179" y="26"/>
                    <a:pt x="198" y="46"/>
                  </a:cubicBezTo>
                  <a:cubicBezTo>
                    <a:pt x="227" y="78"/>
                    <a:pt x="167" y="181"/>
                    <a:pt x="64" y="258"/>
                  </a:cubicBezTo>
                  <a:cubicBezTo>
                    <a:pt x="50" y="268"/>
                    <a:pt x="29" y="283"/>
                    <a:pt x="15" y="292"/>
                  </a:cubicBezTo>
                  <a:cubicBezTo>
                    <a:pt x="14" y="292"/>
                    <a:pt x="13" y="293"/>
                    <a:pt x="12" y="293"/>
                  </a:cubicBezTo>
                  <a:cubicBezTo>
                    <a:pt x="9" y="296"/>
                    <a:pt x="6" y="298"/>
                    <a:pt x="3" y="300"/>
                  </a:cubicBezTo>
                  <a:cubicBezTo>
                    <a:pt x="0" y="302"/>
                    <a:pt x="1" y="305"/>
                    <a:pt x="5" y="303"/>
                  </a:cubicBezTo>
                  <a:cubicBezTo>
                    <a:pt x="8" y="302"/>
                    <a:pt x="12" y="300"/>
                    <a:pt x="15" y="298"/>
                  </a:cubicBezTo>
                  <a:cubicBezTo>
                    <a:pt x="16" y="297"/>
                    <a:pt x="17" y="297"/>
                    <a:pt x="18" y="296"/>
                  </a:cubicBezTo>
                  <a:cubicBezTo>
                    <a:pt x="33" y="287"/>
                    <a:pt x="56" y="271"/>
                    <a:pt x="72" y="260"/>
                  </a:cubicBezTo>
                  <a:cubicBezTo>
                    <a:pt x="86" y="251"/>
                    <a:pt x="98" y="241"/>
                    <a:pt x="111" y="231"/>
                  </a:cubicBezTo>
                  <a:cubicBezTo>
                    <a:pt x="111" y="293"/>
                    <a:pt x="111" y="293"/>
                    <a:pt x="111" y="293"/>
                  </a:cubicBezTo>
                  <a:cubicBezTo>
                    <a:pt x="167" y="293"/>
                    <a:pt x="167" y="293"/>
                    <a:pt x="167" y="293"/>
                  </a:cubicBezTo>
                  <a:cubicBezTo>
                    <a:pt x="167" y="181"/>
                    <a:pt x="167" y="181"/>
                    <a:pt x="167" y="181"/>
                  </a:cubicBezTo>
                  <a:cubicBezTo>
                    <a:pt x="228" y="117"/>
                    <a:pt x="254" y="58"/>
                    <a:pt x="234" y="29"/>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26" name="Freeform 22"/>
            <p:cNvSpPr>
              <a:spLocks/>
            </p:cNvSpPr>
            <p:nvPr/>
          </p:nvSpPr>
          <p:spPr bwMode="auto">
            <a:xfrm>
              <a:off x="1995487" y="2160588"/>
              <a:ext cx="1511300" cy="1155700"/>
            </a:xfrm>
            <a:custGeom>
              <a:avLst/>
              <a:gdLst>
                <a:gd name="T0" fmla="*/ 120 w 391"/>
                <a:gd name="T1" fmla="*/ 299 h 299"/>
                <a:gd name="T2" fmla="*/ 177 w 391"/>
                <a:gd name="T3" fmla="*/ 299 h 299"/>
                <a:gd name="T4" fmla="*/ 177 w 391"/>
                <a:gd name="T5" fmla="*/ 240 h 299"/>
                <a:gd name="T6" fmla="*/ 223 w 391"/>
                <a:gd name="T7" fmla="*/ 211 h 299"/>
                <a:gd name="T8" fmla="*/ 231 w 391"/>
                <a:gd name="T9" fmla="*/ 204 h 299"/>
                <a:gd name="T10" fmla="*/ 229 w 391"/>
                <a:gd name="T11" fmla="*/ 201 h 299"/>
                <a:gd name="T12" fmla="*/ 219 w 391"/>
                <a:gd name="T13" fmla="*/ 207 h 299"/>
                <a:gd name="T14" fmla="*/ 53 w 391"/>
                <a:gd name="T15" fmla="*/ 250 h 299"/>
                <a:gd name="T16" fmla="*/ 120 w 391"/>
                <a:gd name="T17" fmla="*/ 120 h 299"/>
                <a:gd name="T18" fmla="*/ 120 w 391"/>
                <a:gd name="T19" fmla="*/ 249 h 299"/>
                <a:gd name="T20" fmla="*/ 177 w 391"/>
                <a:gd name="T21" fmla="*/ 223 h 299"/>
                <a:gd name="T22" fmla="*/ 177 w 391"/>
                <a:gd name="T23" fmla="*/ 103 h 299"/>
                <a:gd name="T24" fmla="*/ 189 w 391"/>
                <a:gd name="T25" fmla="*/ 129 h 299"/>
                <a:gd name="T26" fmla="*/ 258 w 391"/>
                <a:gd name="T27" fmla="*/ 176 h 299"/>
                <a:gd name="T28" fmla="*/ 327 w 391"/>
                <a:gd name="T29" fmla="*/ 129 h 299"/>
                <a:gd name="T30" fmla="*/ 340 w 391"/>
                <a:gd name="T31" fmla="*/ 103 h 299"/>
                <a:gd name="T32" fmla="*/ 340 w 391"/>
                <a:gd name="T33" fmla="*/ 134 h 299"/>
                <a:gd name="T34" fmla="*/ 390 w 391"/>
                <a:gd name="T35" fmla="*/ 76 h 299"/>
                <a:gd name="T36" fmla="*/ 390 w 391"/>
                <a:gd name="T37" fmla="*/ 69 h 299"/>
                <a:gd name="T38" fmla="*/ 342 w 391"/>
                <a:gd name="T39" fmla="*/ 39 h 299"/>
                <a:gd name="T40" fmla="*/ 294 w 391"/>
                <a:gd name="T41" fmla="*/ 69 h 299"/>
                <a:gd name="T42" fmla="*/ 270 w 391"/>
                <a:gd name="T43" fmla="*/ 119 h 299"/>
                <a:gd name="T44" fmla="*/ 258 w 391"/>
                <a:gd name="T45" fmla="*/ 126 h 299"/>
                <a:gd name="T46" fmla="*/ 246 w 391"/>
                <a:gd name="T47" fmla="*/ 119 h 299"/>
                <a:gd name="T48" fmla="*/ 222 w 391"/>
                <a:gd name="T49" fmla="*/ 69 h 299"/>
                <a:gd name="T50" fmla="*/ 203 w 391"/>
                <a:gd name="T51" fmla="*/ 47 h 299"/>
                <a:gd name="T52" fmla="*/ 253 w 391"/>
                <a:gd name="T53" fmla="*/ 11 h 299"/>
                <a:gd name="T54" fmla="*/ 262 w 391"/>
                <a:gd name="T55" fmla="*/ 5 h 299"/>
                <a:gd name="T56" fmla="*/ 260 w 391"/>
                <a:gd name="T57" fmla="*/ 2 h 299"/>
                <a:gd name="T58" fmla="*/ 250 w 391"/>
                <a:gd name="T59" fmla="*/ 7 h 299"/>
                <a:gd name="T60" fmla="*/ 199 w 391"/>
                <a:gd name="T61" fmla="*/ 39 h 299"/>
                <a:gd name="T62" fmla="*/ 194 w 391"/>
                <a:gd name="T63" fmla="*/ 43 h 299"/>
                <a:gd name="T64" fmla="*/ 174 w 391"/>
                <a:gd name="T65" fmla="*/ 39 h 299"/>
                <a:gd name="T66" fmla="*/ 120 w 391"/>
                <a:gd name="T67" fmla="*/ 93 h 299"/>
                <a:gd name="T68" fmla="*/ 120 w 391"/>
                <a:gd name="T69" fmla="*/ 100 h 299"/>
                <a:gd name="T70" fmla="*/ 22 w 391"/>
                <a:gd name="T71" fmla="*/ 272 h 299"/>
                <a:gd name="T72" fmla="*/ 120 w 391"/>
                <a:gd name="T73" fmla="*/ 270 h 299"/>
                <a:gd name="T74" fmla="*/ 120 w 391"/>
                <a:gd name="T75" fmla="*/ 299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91" h="299">
                  <a:moveTo>
                    <a:pt x="120" y="299"/>
                  </a:moveTo>
                  <a:cubicBezTo>
                    <a:pt x="177" y="299"/>
                    <a:pt x="177" y="299"/>
                    <a:pt x="177" y="299"/>
                  </a:cubicBezTo>
                  <a:cubicBezTo>
                    <a:pt x="177" y="240"/>
                    <a:pt x="177" y="240"/>
                    <a:pt x="177" y="240"/>
                  </a:cubicBezTo>
                  <a:cubicBezTo>
                    <a:pt x="192" y="231"/>
                    <a:pt x="207" y="222"/>
                    <a:pt x="223" y="211"/>
                  </a:cubicBezTo>
                  <a:cubicBezTo>
                    <a:pt x="226" y="209"/>
                    <a:pt x="229" y="206"/>
                    <a:pt x="231" y="204"/>
                  </a:cubicBezTo>
                  <a:cubicBezTo>
                    <a:pt x="235" y="201"/>
                    <a:pt x="232" y="199"/>
                    <a:pt x="229" y="201"/>
                  </a:cubicBezTo>
                  <a:cubicBezTo>
                    <a:pt x="227" y="202"/>
                    <a:pt x="223" y="204"/>
                    <a:pt x="219" y="207"/>
                  </a:cubicBezTo>
                  <a:cubicBezTo>
                    <a:pt x="133" y="262"/>
                    <a:pt x="74" y="279"/>
                    <a:pt x="53" y="250"/>
                  </a:cubicBezTo>
                  <a:cubicBezTo>
                    <a:pt x="34" y="224"/>
                    <a:pt x="65" y="175"/>
                    <a:pt x="120" y="120"/>
                  </a:cubicBezTo>
                  <a:cubicBezTo>
                    <a:pt x="120" y="249"/>
                    <a:pt x="120" y="249"/>
                    <a:pt x="120" y="249"/>
                  </a:cubicBezTo>
                  <a:cubicBezTo>
                    <a:pt x="136" y="243"/>
                    <a:pt x="155" y="235"/>
                    <a:pt x="177" y="223"/>
                  </a:cubicBezTo>
                  <a:cubicBezTo>
                    <a:pt x="177" y="103"/>
                    <a:pt x="177" y="103"/>
                    <a:pt x="177" y="103"/>
                  </a:cubicBezTo>
                  <a:cubicBezTo>
                    <a:pt x="189" y="129"/>
                    <a:pt x="189" y="129"/>
                    <a:pt x="189" y="129"/>
                  </a:cubicBezTo>
                  <a:cubicBezTo>
                    <a:pt x="202" y="158"/>
                    <a:pt x="227" y="176"/>
                    <a:pt x="258" y="176"/>
                  </a:cubicBezTo>
                  <a:cubicBezTo>
                    <a:pt x="289" y="176"/>
                    <a:pt x="314" y="158"/>
                    <a:pt x="327" y="129"/>
                  </a:cubicBezTo>
                  <a:cubicBezTo>
                    <a:pt x="340" y="103"/>
                    <a:pt x="340" y="103"/>
                    <a:pt x="340" y="103"/>
                  </a:cubicBezTo>
                  <a:cubicBezTo>
                    <a:pt x="340" y="134"/>
                    <a:pt x="340" y="134"/>
                    <a:pt x="340" y="134"/>
                  </a:cubicBezTo>
                  <a:cubicBezTo>
                    <a:pt x="360" y="114"/>
                    <a:pt x="377" y="95"/>
                    <a:pt x="390" y="76"/>
                  </a:cubicBezTo>
                  <a:cubicBezTo>
                    <a:pt x="391" y="74"/>
                    <a:pt x="391" y="72"/>
                    <a:pt x="390" y="69"/>
                  </a:cubicBezTo>
                  <a:cubicBezTo>
                    <a:pt x="382" y="51"/>
                    <a:pt x="363" y="39"/>
                    <a:pt x="342" y="39"/>
                  </a:cubicBezTo>
                  <a:cubicBezTo>
                    <a:pt x="321" y="39"/>
                    <a:pt x="302" y="51"/>
                    <a:pt x="294" y="69"/>
                  </a:cubicBezTo>
                  <a:cubicBezTo>
                    <a:pt x="270" y="119"/>
                    <a:pt x="270" y="119"/>
                    <a:pt x="270" y="119"/>
                  </a:cubicBezTo>
                  <a:cubicBezTo>
                    <a:pt x="268" y="124"/>
                    <a:pt x="263" y="126"/>
                    <a:pt x="258" y="126"/>
                  </a:cubicBezTo>
                  <a:cubicBezTo>
                    <a:pt x="253" y="126"/>
                    <a:pt x="248" y="124"/>
                    <a:pt x="246" y="119"/>
                  </a:cubicBezTo>
                  <a:cubicBezTo>
                    <a:pt x="222" y="69"/>
                    <a:pt x="222" y="69"/>
                    <a:pt x="222" y="69"/>
                  </a:cubicBezTo>
                  <a:cubicBezTo>
                    <a:pt x="218" y="60"/>
                    <a:pt x="211" y="52"/>
                    <a:pt x="203" y="47"/>
                  </a:cubicBezTo>
                  <a:cubicBezTo>
                    <a:pt x="220" y="33"/>
                    <a:pt x="236" y="21"/>
                    <a:pt x="253" y="11"/>
                  </a:cubicBezTo>
                  <a:cubicBezTo>
                    <a:pt x="256" y="9"/>
                    <a:pt x="260" y="7"/>
                    <a:pt x="262" y="5"/>
                  </a:cubicBezTo>
                  <a:cubicBezTo>
                    <a:pt x="265" y="3"/>
                    <a:pt x="264" y="0"/>
                    <a:pt x="260" y="2"/>
                  </a:cubicBezTo>
                  <a:cubicBezTo>
                    <a:pt x="257" y="3"/>
                    <a:pt x="253" y="5"/>
                    <a:pt x="250" y="7"/>
                  </a:cubicBezTo>
                  <a:cubicBezTo>
                    <a:pt x="233" y="17"/>
                    <a:pt x="216" y="27"/>
                    <a:pt x="199" y="39"/>
                  </a:cubicBezTo>
                  <a:cubicBezTo>
                    <a:pt x="198" y="40"/>
                    <a:pt x="196" y="41"/>
                    <a:pt x="194" y="43"/>
                  </a:cubicBezTo>
                  <a:cubicBezTo>
                    <a:pt x="188" y="40"/>
                    <a:pt x="181" y="39"/>
                    <a:pt x="174" y="39"/>
                  </a:cubicBezTo>
                  <a:cubicBezTo>
                    <a:pt x="144" y="39"/>
                    <a:pt x="120" y="63"/>
                    <a:pt x="120" y="93"/>
                  </a:cubicBezTo>
                  <a:cubicBezTo>
                    <a:pt x="120" y="100"/>
                    <a:pt x="120" y="100"/>
                    <a:pt x="120" y="100"/>
                  </a:cubicBezTo>
                  <a:cubicBezTo>
                    <a:pt x="41" y="171"/>
                    <a:pt x="0" y="241"/>
                    <a:pt x="22" y="272"/>
                  </a:cubicBezTo>
                  <a:cubicBezTo>
                    <a:pt x="37" y="294"/>
                    <a:pt x="75" y="289"/>
                    <a:pt x="120" y="270"/>
                  </a:cubicBezTo>
                  <a:lnTo>
                    <a:pt x="120" y="299"/>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sp>
          <p:nvSpPr>
            <p:cNvPr id="27" name="Freeform 23"/>
            <p:cNvSpPr>
              <a:spLocks noEditPoints="1"/>
            </p:cNvSpPr>
            <p:nvPr/>
          </p:nvSpPr>
          <p:spPr bwMode="auto">
            <a:xfrm>
              <a:off x="7031038" y="2384426"/>
              <a:ext cx="123825" cy="120650"/>
            </a:xfrm>
            <a:custGeom>
              <a:avLst/>
              <a:gdLst>
                <a:gd name="T0" fmla="*/ 0 w 32"/>
                <a:gd name="T1" fmla="*/ 16 h 31"/>
                <a:gd name="T2" fmla="*/ 16 w 32"/>
                <a:gd name="T3" fmla="*/ 0 h 31"/>
                <a:gd name="T4" fmla="*/ 32 w 32"/>
                <a:gd name="T5" fmla="*/ 16 h 31"/>
                <a:gd name="T6" fmla="*/ 16 w 32"/>
                <a:gd name="T7" fmla="*/ 31 h 31"/>
                <a:gd name="T8" fmla="*/ 0 w 32"/>
                <a:gd name="T9" fmla="*/ 16 h 31"/>
                <a:gd name="T10" fmla="*/ 28 w 32"/>
                <a:gd name="T11" fmla="*/ 16 h 31"/>
                <a:gd name="T12" fmla="*/ 16 w 32"/>
                <a:gd name="T13" fmla="*/ 3 h 31"/>
                <a:gd name="T14" fmla="*/ 4 w 32"/>
                <a:gd name="T15" fmla="*/ 16 h 31"/>
                <a:gd name="T16" fmla="*/ 16 w 32"/>
                <a:gd name="T17" fmla="*/ 28 h 31"/>
                <a:gd name="T18" fmla="*/ 28 w 32"/>
                <a:gd name="T19" fmla="*/ 16 h 31"/>
                <a:gd name="T20" fmla="*/ 10 w 32"/>
                <a:gd name="T21" fmla="*/ 7 h 31"/>
                <a:gd name="T22" fmla="*/ 17 w 32"/>
                <a:gd name="T23" fmla="*/ 7 h 31"/>
                <a:gd name="T24" fmla="*/ 23 w 32"/>
                <a:gd name="T25" fmla="*/ 12 h 31"/>
                <a:gd name="T26" fmla="*/ 19 w 32"/>
                <a:gd name="T27" fmla="*/ 17 h 31"/>
                <a:gd name="T28" fmla="*/ 24 w 32"/>
                <a:gd name="T29" fmla="*/ 24 h 31"/>
                <a:gd name="T30" fmla="*/ 20 w 32"/>
                <a:gd name="T31" fmla="*/ 24 h 31"/>
                <a:gd name="T32" fmla="*/ 15 w 32"/>
                <a:gd name="T33" fmla="*/ 17 h 31"/>
                <a:gd name="T34" fmla="*/ 13 w 32"/>
                <a:gd name="T35" fmla="*/ 17 h 31"/>
                <a:gd name="T36" fmla="*/ 13 w 32"/>
                <a:gd name="T37" fmla="*/ 24 h 31"/>
                <a:gd name="T38" fmla="*/ 10 w 32"/>
                <a:gd name="T39" fmla="*/ 24 h 31"/>
                <a:gd name="T40" fmla="*/ 10 w 32"/>
                <a:gd name="T41" fmla="*/ 7 h 31"/>
                <a:gd name="T42" fmla="*/ 13 w 32"/>
                <a:gd name="T43" fmla="*/ 14 h 31"/>
                <a:gd name="T44" fmla="*/ 16 w 32"/>
                <a:gd name="T45" fmla="*/ 14 h 31"/>
                <a:gd name="T46" fmla="*/ 20 w 32"/>
                <a:gd name="T47" fmla="*/ 12 h 31"/>
                <a:gd name="T48" fmla="*/ 16 w 32"/>
                <a:gd name="T49" fmla="*/ 9 h 31"/>
                <a:gd name="T50" fmla="*/ 13 w 32"/>
                <a:gd name="T51" fmla="*/ 9 h 31"/>
                <a:gd name="T52" fmla="*/ 13 w 32"/>
                <a:gd name="T53" fmla="*/ 14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 h="31">
                  <a:moveTo>
                    <a:pt x="0" y="16"/>
                  </a:moveTo>
                  <a:cubicBezTo>
                    <a:pt x="0" y="7"/>
                    <a:pt x="7" y="0"/>
                    <a:pt x="16" y="0"/>
                  </a:cubicBezTo>
                  <a:cubicBezTo>
                    <a:pt x="25" y="0"/>
                    <a:pt x="32" y="7"/>
                    <a:pt x="32" y="16"/>
                  </a:cubicBezTo>
                  <a:cubicBezTo>
                    <a:pt x="32" y="24"/>
                    <a:pt x="25" y="31"/>
                    <a:pt x="16" y="31"/>
                  </a:cubicBezTo>
                  <a:cubicBezTo>
                    <a:pt x="7" y="31"/>
                    <a:pt x="0" y="24"/>
                    <a:pt x="0" y="16"/>
                  </a:cubicBezTo>
                  <a:close/>
                  <a:moveTo>
                    <a:pt x="28" y="16"/>
                  </a:moveTo>
                  <a:cubicBezTo>
                    <a:pt x="28" y="8"/>
                    <a:pt x="23" y="3"/>
                    <a:pt x="16" y="3"/>
                  </a:cubicBezTo>
                  <a:cubicBezTo>
                    <a:pt x="10" y="3"/>
                    <a:pt x="4" y="8"/>
                    <a:pt x="4" y="16"/>
                  </a:cubicBezTo>
                  <a:cubicBezTo>
                    <a:pt x="4" y="23"/>
                    <a:pt x="10" y="28"/>
                    <a:pt x="16" y="28"/>
                  </a:cubicBezTo>
                  <a:cubicBezTo>
                    <a:pt x="23" y="28"/>
                    <a:pt x="28" y="23"/>
                    <a:pt x="28" y="16"/>
                  </a:cubicBezTo>
                  <a:close/>
                  <a:moveTo>
                    <a:pt x="10" y="7"/>
                  </a:moveTo>
                  <a:cubicBezTo>
                    <a:pt x="17" y="7"/>
                    <a:pt x="17" y="7"/>
                    <a:pt x="17" y="7"/>
                  </a:cubicBezTo>
                  <a:cubicBezTo>
                    <a:pt x="21" y="7"/>
                    <a:pt x="23" y="8"/>
                    <a:pt x="23" y="12"/>
                  </a:cubicBezTo>
                  <a:cubicBezTo>
                    <a:pt x="23" y="15"/>
                    <a:pt x="22" y="16"/>
                    <a:pt x="19" y="17"/>
                  </a:cubicBezTo>
                  <a:cubicBezTo>
                    <a:pt x="24" y="24"/>
                    <a:pt x="24" y="24"/>
                    <a:pt x="24" y="24"/>
                  </a:cubicBezTo>
                  <a:cubicBezTo>
                    <a:pt x="20" y="24"/>
                    <a:pt x="20" y="24"/>
                    <a:pt x="20" y="24"/>
                  </a:cubicBezTo>
                  <a:cubicBezTo>
                    <a:pt x="15" y="17"/>
                    <a:pt x="15" y="17"/>
                    <a:pt x="15" y="17"/>
                  </a:cubicBezTo>
                  <a:cubicBezTo>
                    <a:pt x="13" y="17"/>
                    <a:pt x="13" y="17"/>
                    <a:pt x="13" y="17"/>
                  </a:cubicBezTo>
                  <a:cubicBezTo>
                    <a:pt x="13" y="24"/>
                    <a:pt x="13" y="24"/>
                    <a:pt x="13" y="24"/>
                  </a:cubicBezTo>
                  <a:cubicBezTo>
                    <a:pt x="10" y="24"/>
                    <a:pt x="10" y="24"/>
                    <a:pt x="10" y="24"/>
                  </a:cubicBezTo>
                  <a:lnTo>
                    <a:pt x="10" y="7"/>
                  </a:lnTo>
                  <a:close/>
                  <a:moveTo>
                    <a:pt x="13" y="14"/>
                  </a:moveTo>
                  <a:cubicBezTo>
                    <a:pt x="16" y="14"/>
                    <a:pt x="16" y="14"/>
                    <a:pt x="16" y="14"/>
                  </a:cubicBezTo>
                  <a:cubicBezTo>
                    <a:pt x="18" y="14"/>
                    <a:pt x="20" y="14"/>
                    <a:pt x="20" y="12"/>
                  </a:cubicBezTo>
                  <a:cubicBezTo>
                    <a:pt x="20" y="9"/>
                    <a:pt x="18" y="9"/>
                    <a:pt x="16" y="9"/>
                  </a:cubicBezTo>
                  <a:cubicBezTo>
                    <a:pt x="13" y="9"/>
                    <a:pt x="13" y="9"/>
                    <a:pt x="13" y="9"/>
                  </a:cubicBezTo>
                  <a:lnTo>
                    <a:pt x="13" y="14"/>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p>
          </p:txBody>
        </p:sp>
      </p:grpSp>
      <p:sp>
        <p:nvSpPr>
          <p:cNvPr id="30" name="TextBox 29"/>
          <p:cNvSpPr txBox="1"/>
          <p:nvPr userDrawn="1"/>
        </p:nvSpPr>
        <p:spPr>
          <a:xfrm>
            <a:off x="-1635760" y="6673334"/>
            <a:ext cx="1399820" cy="184666"/>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Blue Ending Slide</a:t>
            </a:r>
            <a:endParaRPr lang="en-US" sz="1200" dirty="0">
              <a:solidFill>
                <a:schemeClr val="tx2"/>
              </a:solidFill>
              <a:latin typeface="Segoe UI" panose="020B0502040204020203" pitchFamily="34" charset="0"/>
              <a:cs typeface="Segoe UI" panose="020B0502040204020203" pitchFamily="34" charset="0"/>
            </a:endParaRPr>
          </a:p>
        </p:txBody>
      </p:sp>
      <p:sp>
        <p:nvSpPr>
          <p:cNvPr id="33"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28"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February 18, 2020</a:t>
            </a:fld>
            <a:endParaRPr dirty="0"/>
          </a:p>
        </p:txBody>
      </p:sp>
      <p:sp>
        <p:nvSpPr>
          <p:cNvPr id="29"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31"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2338565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14" name="TextBox 13"/>
          <p:cNvSpPr txBox="1"/>
          <p:nvPr userDrawn="1"/>
        </p:nvSpPr>
        <p:spPr>
          <a:xfrm>
            <a:off x="-1635760" y="6673334"/>
            <a:ext cx="1399820" cy="184666"/>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Blank</a:t>
            </a:r>
            <a:endParaRPr lang="en-US" sz="1200" dirty="0">
              <a:solidFill>
                <a:schemeClr val="tx2"/>
              </a:solidFill>
              <a:latin typeface="Segoe UI" panose="020B0502040204020203" pitchFamily="34" charset="0"/>
              <a:cs typeface="Segoe UI" panose="020B0502040204020203" pitchFamily="34" charset="0"/>
            </a:endParaRPr>
          </a:p>
        </p:txBody>
      </p:sp>
      <p:sp>
        <p:nvSpPr>
          <p:cNvPr id="17"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11"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February 18, 2020</a:t>
            </a:fld>
            <a:endParaRPr dirty="0"/>
          </a:p>
        </p:txBody>
      </p:sp>
      <p:sp>
        <p:nvSpPr>
          <p:cNvPr id="12"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13"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1733697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2902" y="721257"/>
            <a:ext cx="6694311" cy="1734724"/>
          </a:xfrm>
        </p:spPr>
        <p:txBody>
          <a:bodyPr>
            <a:normAutofit/>
          </a:bodyPr>
          <a:lstStyle>
            <a:lvl1pPr algn="l">
              <a:defRPr lang="en-US" sz="4800" b="1" kern="1200" baseline="0" dirty="0">
                <a:solidFill>
                  <a:schemeClr val="tx1"/>
                </a:solidFill>
                <a:latin typeface="Segoe UI" panose="020B0502040204020203" pitchFamily="34" charset="0"/>
                <a:ea typeface="+mn-ea"/>
                <a:cs typeface="Segoe UI" panose="020B0502040204020203" pitchFamily="34" charset="0"/>
              </a:defRPr>
            </a:lvl1pPr>
          </a:lstStyle>
          <a:p>
            <a:r>
              <a:rPr lang="en-US" dirty="0"/>
              <a:t>Title of Presentation:</a:t>
            </a:r>
            <a:br>
              <a:rPr lang="en-US" dirty="0"/>
            </a:br>
            <a:r>
              <a:rPr lang="en-US" dirty="0"/>
              <a:t>Should fill two lines</a:t>
            </a:r>
          </a:p>
        </p:txBody>
      </p:sp>
      <p:sp>
        <p:nvSpPr>
          <p:cNvPr id="32" name="Text Placeholder 17"/>
          <p:cNvSpPr>
            <a:spLocks noGrp="1"/>
          </p:cNvSpPr>
          <p:nvPr>
            <p:ph type="body" sz="quarter" idx="10" hasCustomPrompt="1"/>
          </p:nvPr>
        </p:nvSpPr>
        <p:spPr>
          <a:xfrm>
            <a:off x="962902" y="2889332"/>
            <a:ext cx="6694311" cy="762000"/>
          </a:xfrm>
        </p:spPr>
        <p:txBody>
          <a:bodyPr>
            <a:normAutofit/>
          </a:bodyPr>
          <a:lstStyle>
            <a:lvl1pPr marL="0" indent="0" algn="l">
              <a:buNone/>
              <a:defRPr lang="en-US" sz="3600" kern="1200" dirty="0">
                <a:solidFill>
                  <a:schemeClr val="accent1"/>
                </a:solidFill>
                <a:latin typeface="Segoe UI" panose="020B0502040204020203" pitchFamily="34" charset="0"/>
                <a:ea typeface="+mn-ea"/>
                <a:cs typeface="Segoe UI" panose="020B0502040204020203" pitchFamily="34" charset="0"/>
              </a:defRPr>
            </a:lvl1pPr>
          </a:lstStyle>
          <a:p>
            <a:pPr lvl="0"/>
            <a:r>
              <a:rPr lang="en-US" dirty="0"/>
              <a:t>Subtitle, only one lines</a:t>
            </a:r>
          </a:p>
        </p:txBody>
      </p:sp>
      <p:sp>
        <p:nvSpPr>
          <p:cNvPr id="33" name="Text Placeholder 16"/>
          <p:cNvSpPr>
            <a:spLocks noGrp="1"/>
          </p:cNvSpPr>
          <p:nvPr>
            <p:ph type="body" sz="quarter" idx="12" hasCustomPrompt="1"/>
          </p:nvPr>
        </p:nvSpPr>
        <p:spPr>
          <a:xfrm>
            <a:off x="962902" y="3651332"/>
            <a:ext cx="6694311" cy="1104817"/>
          </a:xfrm>
        </p:spPr>
        <p:txBody>
          <a:bodyPr/>
          <a:lstStyle>
            <a:lvl1pPr marL="0" indent="0" algn="l">
              <a:buNone/>
              <a:defRPr i="1">
                <a:solidFill>
                  <a:schemeClr val="tx1"/>
                </a:solidFill>
              </a:defRPr>
            </a:lvl1pPr>
          </a:lstStyle>
          <a:p>
            <a:pPr lvl="0"/>
            <a:r>
              <a:rPr lang="en-US" dirty="0"/>
              <a:t>Speaker name</a:t>
            </a:r>
            <a:br>
              <a:rPr lang="en-US" dirty="0"/>
            </a:br>
            <a:r>
              <a:rPr lang="en-US" dirty="0"/>
              <a:t>and title</a:t>
            </a:r>
          </a:p>
        </p:txBody>
      </p:sp>
      <p:grpSp>
        <p:nvGrpSpPr>
          <p:cNvPr id="19" name="Group 5"/>
          <p:cNvGrpSpPr>
            <a:grpSpLocks noChangeAspect="1"/>
          </p:cNvGrpSpPr>
          <p:nvPr userDrawn="1"/>
        </p:nvGrpSpPr>
        <p:grpSpPr bwMode="auto">
          <a:xfrm>
            <a:off x="970345" y="2642062"/>
            <a:ext cx="11281834" cy="40216"/>
            <a:chOff x="2437" y="1611"/>
            <a:chExt cx="5330" cy="19"/>
          </a:xfrm>
        </p:grpSpPr>
        <p:sp>
          <p:nvSpPr>
            <p:cNvPr id="21" name="Oval 20"/>
            <p:cNvSpPr>
              <a:spLocks noChangeArrowheads="1"/>
            </p:cNvSpPr>
            <p:nvPr/>
          </p:nvSpPr>
          <p:spPr bwMode="auto">
            <a:xfrm>
              <a:off x="2437" y="1611"/>
              <a:ext cx="19" cy="19"/>
            </a:xfrm>
            <a:prstGeom prst="ellipse">
              <a:avLst/>
            </a:prstGeom>
            <a:noFill/>
            <a:ln w="7938"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sp>
          <p:nvSpPr>
            <p:cNvPr id="22" name="Line 7"/>
            <p:cNvSpPr>
              <a:spLocks noChangeShapeType="1"/>
            </p:cNvSpPr>
            <p:nvPr/>
          </p:nvSpPr>
          <p:spPr bwMode="auto">
            <a:xfrm>
              <a:off x="2456" y="1620"/>
              <a:ext cx="5311" cy="0"/>
            </a:xfrm>
            <a:prstGeom prst="line">
              <a:avLst/>
            </a:prstGeom>
            <a:noFill/>
            <a:ln w="7938"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grpSp>
      <p:sp>
        <p:nvSpPr>
          <p:cNvPr id="18" name="TextBox 17"/>
          <p:cNvSpPr txBox="1"/>
          <p:nvPr userDrawn="1"/>
        </p:nvSpPr>
        <p:spPr>
          <a:xfrm>
            <a:off x="-1554480" y="6119336"/>
            <a:ext cx="1318540" cy="738664"/>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Title Slide - White</a:t>
            </a:r>
          </a:p>
          <a:p>
            <a:pPr algn="r"/>
            <a:r>
              <a:rPr lang="en-US" sz="1200" dirty="0">
                <a:solidFill>
                  <a:schemeClr val="tx2"/>
                </a:solidFill>
                <a:latin typeface="Segoe UI" panose="020B0502040204020203" pitchFamily="34" charset="0"/>
                <a:cs typeface="Segoe UI" panose="020B0502040204020203" pitchFamily="34" charset="0"/>
              </a:rPr>
              <a:t>Alternate layout </a:t>
            </a:r>
            <a:br>
              <a:rPr lang="en-US" sz="1200" dirty="0">
                <a:solidFill>
                  <a:schemeClr val="tx2"/>
                </a:solidFill>
                <a:latin typeface="Segoe UI" panose="020B0502040204020203" pitchFamily="34" charset="0"/>
                <a:cs typeface="Segoe UI" panose="020B0502040204020203" pitchFamily="34" charset="0"/>
              </a:rPr>
            </a:br>
            <a:r>
              <a:rPr lang="en-US" sz="1200" dirty="0">
                <a:solidFill>
                  <a:schemeClr val="tx2"/>
                </a:solidFill>
                <a:latin typeface="Segoe UI" panose="020B0502040204020203" pitchFamily="34" charset="0"/>
                <a:cs typeface="Segoe UI" panose="020B0502040204020203" pitchFamily="34" charset="0"/>
              </a:rPr>
              <a:t>for first slide </a:t>
            </a:r>
            <a:br>
              <a:rPr lang="en-US" sz="1200" dirty="0">
                <a:solidFill>
                  <a:schemeClr val="tx2"/>
                </a:solidFill>
                <a:latin typeface="Segoe UI" panose="020B0502040204020203" pitchFamily="34" charset="0"/>
                <a:cs typeface="Segoe UI" panose="020B0502040204020203" pitchFamily="34" charset="0"/>
              </a:rPr>
            </a:br>
            <a:r>
              <a:rPr lang="en-US" sz="1200" dirty="0">
                <a:solidFill>
                  <a:schemeClr val="tx2"/>
                </a:solidFill>
                <a:latin typeface="Segoe UI" panose="020B0502040204020203" pitchFamily="34" charset="0"/>
                <a:cs typeface="Segoe UI" panose="020B0502040204020203" pitchFamily="34" charset="0"/>
              </a:rPr>
              <a:t>in</a:t>
            </a:r>
            <a:r>
              <a:rPr lang="en-US" sz="1200" baseline="0" dirty="0">
                <a:solidFill>
                  <a:schemeClr val="tx2"/>
                </a:solidFill>
                <a:latin typeface="Segoe UI" panose="020B0502040204020203" pitchFamily="34" charset="0"/>
                <a:cs typeface="Segoe UI" panose="020B0502040204020203" pitchFamily="34" charset="0"/>
              </a:rPr>
              <a:t> the deck.</a:t>
            </a:r>
            <a:endParaRPr lang="en-US" sz="1200" dirty="0">
              <a:solidFill>
                <a:schemeClr val="tx2"/>
              </a:solidFill>
              <a:latin typeface="Segoe UI" panose="020B0502040204020203" pitchFamily="34" charset="0"/>
              <a:cs typeface="Segoe UI" panose="020B0502040204020203" pitchFamily="34" charset="0"/>
            </a:endParaRPr>
          </a:p>
        </p:txBody>
      </p:sp>
      <p:sp>
        <p:nvSpPr>
          <p:cNvPr id="23" name="TextBox 22"/>
          <p:cNvSpPr txBox="1"/>
          <p:nvPr userDrawn="1"/>
        </p:nvSpPr>
        <p:spPr bwMode="gray">
          <a:xfrm>
            <a:off x="970345" y="5755156"/>
            <a:ext cx="4944318" cy="738664"/>
          </a:xfrm>
          <a:prstGeom prst="rect">
            <a:avLst/>
          </a:prstGeom>
          <a:noFill/>
        </p:spPr>
        <p:txBody>
          <a:bodyPr wrap="square" lIns="0" tIns="0" rIns="0" bIns="0" rtlCol="0" anchor="b" anchorCtr="0">
            <a:spAutoFit/>
          </a:bodyPr>
          <a:lstStyle/>
          <a:p>
            <a:pPr marL="0" algn="l" defTabSz="1219110" rtl="0" eaLnBrk="1" latinLnBrk="0" hangingPunct="1"/>
            <a:r>
              <a:rPr lang="en-US" sz="800" kern="1200" dirty="0">
                <a:solidFill>
                  <a:schemeClr val="tx1"/>
                </a:solidFill>
                <a:latin typeface="Segoe UI" panose="020B0502040204020203" pitchFamily="34" charset="0"/>
                <a:ea typeface="+mn-ea"/>
                <a:cs typeface="Segoe UI" panose="020B0502040204020203" pitchFamily="34" charset="0"/>
              </a:rPr>
              <a:t>©2016 Micron Technology, Inc. All rights reserved. Information, products, and/or specifications are subject to change without notice.  All information is provided on an “AS IS” basis without warranties of any kind. Statements regarding products, including regarding their features, availability, functionality, or compatibility, are provided for informational purposes only and do not modify the warranty, if any, applicable to any product. Drawings may not be to scale. Micron, the Micron logo, and all other Micron trademarks are the property of Micron Technology, Inc. All other trademarks are the property of their respective owners.</a:t>
            </a:r>
          </a:p>
        </p:txBody>
      </p:sp>
      <p:grpSp>
        <p:nvGrpSpPr>
          <p:cNvPr id="24" name="Group 23"/>
          <p:cNvGrpSpPr/>
          <p:nvPr userDrawn="1"/>
        </p:nvGrpSpPr>
        <p:grpSpPr>
          <a:xfrm>
            <a:off x="7589330" y="5509552"/>
            <a:ext cx="4141515" cy="1157119"/>
            <a:chOff x="5930901" y="4179887"/>
            <a:chExt cx="2727324" cy="762001"/>
          </a:xfrm>
          <a:solidFill>
            <a:schemeClr val="accent1"/>
          </a:solidFill>
        </p:grpSpPr>
        <p:sp>
          <p:nvSpPr>
            <p:cNvPr id="25" name="Freeform 5"/>
            <p:cNvSpPr>
              <a:spLocks/>
            </p:cNvSpPr>
            <p:nvPr/>
          </p:nvSpPr>
          <p:spPr bwMode="auto">
            <a:xfrm>
              <a:off x="7002463" y="4456113"/>
              <a:ext cx="390525" cy="330200"/>
            </a:xfrm>
            <a:custGeom>
              <a:avLst/>
              <a:gdLst>
                <a:gd name="T0" fmla="*/ 113 w 191"/>
                <a:gd name="T1" fmla="*/ 162 h 162"/>
                <a:gd name="T2" fmla="*/ 0 w 191"/>
                <a:gd name="T3" fmla="*/ 81 h 162"/>
                <a:gd name="T4" fmla="*/ 114 w 191"/>
                <a:gd name="T5" fmla="*/ 0 h 162"/>
                <a:gd name="T6" fmla="*/ 190 w 191"/>
                <a:gd name="T7" fmla="*/ 22 h 162"/>
                <a:gd name="T8" fmla="*/ 172 w 191"/>
                <a:gd name="T9" fmla="*/ 46 h 162"/>
                <a:gd name="T10" fmla="*/ 114 w 191"/>
                <a:gd name="T11" fmla="*/ 32 h 162"/>
                <a:gd name="T12" fmla="*/ 59 w 191"/>
                <a:gd name="T13" fmla="*/ 81 h 162"/>
                <a:gd name="T14" fmla="*/ 114 w 191"/>
                <a:gd name="T15" fmla="*/ 130 h 162"/>
                <a:gd name="T16" fmla="*/ 172 w 191"/>
                <a:gd name="T17" fmla="*/ 118 h 162"/>
                <a:gd name="T18" fmla="*/ 191 w 191"/>
                <a:gd name="T19" fmla="*/ 143 h 162"/>
                <a:gd name="T20" fmla="*/ 113 w 191"/>
                <a:gd name="T21"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 h="162">
                  <a:moveTo>
                    <a:pt x="113" y="162"/>
                  </a:moveTo>
                  <a:cubicBezTo>
                    <a:pt x="54" y="162"/>
                    <a:pt x="0" y="128"/>
                    <a:pt x="0" y="81"/>
                  </a:cubicBezTo>
                  <a:cubicBezTo>
                    <a:pt x="0" y="34"/>
                    <a:pt x="54" y="0"/>
                    <a:pt x="114" y="0"/>
                  </a:cubicBezTo>
                  <a:cubicBezTo>
                    <a:pt x="140" y="0"/>
                    <a:pt x="164" y="7"/>
                    <a:pt x="190" y="22"/>
                  </a:cubicBezTo>
                  <a:cubicBezTo>
                    <a:pt x="172" y="46"/>
                    <a:pt x="172" y="46"/>
                    <a:pt x="172" y="46"/>
                  </a:cubicBezTo>
                  <a:cubicBezTo>
                    <a:pt x="155" y="37"/>
                    <a:pt x="135" y="32"/>
                    <a:pt x="114" y="32"/>
                  </a:cubicBezTo>
                  <a:cubicBezTo>
                    <a:pt x="88" y="32"/>
                    <a:pt x="59" y="47"/>
                    <a:pt x="59" y="81"/>
                  </a:cubicBezTo>
                  <a:cubicBezTo>
                    <a:pt x="59" y="116"/>
                    <a:pt x="88" y="130"/>
                    <a:pt x="114" y="130"/>
                  </a:cubicBezTo>
                  <a:cubicBezTo>
                    <a:pt x="135" y="130"/>
                    <a:pt x="155" y="126"/>
                    <a:pt x="172" y="118"/>
                  </a:cubicBezTo>
                  <a:cubicBezTo>
                    <a:pt x="191" y="143"/>
                    <a:pt x="191" y="143"/>
                    <a:pt x="191" y="143"/>
                  </a:cubicBezTo>
                  <a:cubicBezTo>
                    <a:pt x="169" y="155"/>
                    <a:pt x="142" y="162"/>
                    <a:pt x="113" y="16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sp>
          <p:nvSpPr>
            <p:cNvPr id="26" name="Freeform 6"/>
            <p:cNvSpPr>
              <a:spLocks noEditPoints="1"/>
            </p:cNvSpPr>
            <p:nvPr/>
          </p:nvSpPr>
          <p:spPr bwMode="auto">
            <a:xfrm>
              <a:off x="7696200" y="4456113"/>
              <a:ext cx="461962" cy="330200"/>
            </a:xfrm>
            <a:custGeom>
              <a:avLst/>
              <a:gdLst>
                <a:gd name="T0" fmla="*/ 167 w 226"/>
                <a:gd name="T1" fmla="*/ 81 h 162"/>
                <a:gd name="T2" fmla="*/ 113 w 226"/>
                <a:gd name="T3" fmla="*/ 129 h 162"/>
                <a:gd name="T4" fmla="*/ 59 w 226"/>
                <a:gd name="T5" fmla="*/ 81 h 162"/>
                <a:gd name="T6" fmla="*/ 113 w 226"/>
                <a:gd name="T7" fmla="*/ 32 h 162"/>
                <a:gd name="T8" fmla="*/ 167 w 226"/>
                <a:gd name="T9" fmla="*/ 81 h 162"/>
                <a:gd name="T10" fmla="*/ 113 w 226"/>
                <a:gd name="T11" fmla="*/ 162 h 162"/>
                <a:gd name="T12" fmla="*/ 226 w 226"/>
                <a:gd name="T13" fmla="*/ 81 h 162"/>
                <a:gd name="T14" fmla="*/ 113 w 226"/>
                <a:gd name="T15" fmla="*/ 0 h 162"/>
                <a:gd name="T16" fmla="*/ 0 w 226"/>
                <a:gd name="T17" fmla="*/ 81 h 162"/>
                <a:gd name="T18" fmla="*/ 113 w 226"/>
                <a:gd name="T19" fmla="*/ 162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6" h="162">
                  <a:moveTo>
                    <a:pt x="167" y="81"/>
                  </a:moveTo>
                  <a:cubicBezTo>
                    <a:pt x="167" y="115"/>
                    <a:pt x="138" y="129"/>
                    <a:pt x="113" y="129"/>
                  </a:cubicBezTo>
                  <a:cubicBezTo>
                    <a:pt x="88" y="129"/>
                    <a:pt x="59" y="115"/>
                    <a:pt x="59" y="81"/>
                  </a:cubicBezTo>
                  <a:cubicBezTo>
                    <a:pt x="59" y="46"/>
                    <a:pt x="88" y="32"/>
                    <a:pt x="113" y="32"/>
                  </a:cubicBezTo>
                  <a:cubicBezTo>
                    <a:pt x="138" y="32"/>
                    <a:pt x="167" y="46"/>
                    <a:pt x="167" y="81"/>
                  </a:cubicBezTo>
                  <a:close/>
                  <a:moveTo>
                    <a:pt x="113" y="162"/>
                  </a:moveTo>
                  <a:cubicBezTo>
                    <a:pt x="173" y="162"/>
                    <a:pt x="226" y="128"/>
                    <a:pt x="226" y="81"/>
                  </a:cubicBezTo>
                  <a:cubicBezTo>
                    <a:pt x="226" y="33"/>
                    <a:pt x="173" y="0"/>
                    <a:pt x="113" y="0"/>
                  </a:cubicBezTo>
                  <a:cubicBezTo>
                    <a:pt x="54" y="0"/>
                    <a:pt x="0" y="33"/>
                    <a:pt x="0" y="81"/>
                  </a:cubicBezTo>
                  <a:cubicBezTo>
                    <a:pt x="0" y="128"/>
                    <a:pt x="54" y="162"/>
                    <a:pt x="113" y="16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sp>
          <p:nvSpPr>
            <p:cNvPr id="27" name="Freeform 7"/>
            <p:cNvSpPr>
              <a:spLocks/>
            </p:cNvSpPr>
            <p:nvPr/>
          </p:nvSpPr>
          <p:spPr bwMode="auto">
            <a:xfrm>
              <a:off x="8207375" y="4449763"/>
              <a:ext cx="336550" cy="328613"/>
            </a:xfrm>
            <a:custGeom>
              <a:avLst/>
              <a:gdLst>
                <a:gd name="T0" fmla="*/ 0 w 165"/>
                <a:gd name="T1" fmla="*/ 161 h 161"/>
                <a:gd name="T2" fmla="*/ 56 w 165"/>
                <a:gd name="T3" fmla="*/ 161 h 161"/>
                <a:gd name="T4" fmla="*/ 56 w 165"/>
                <a:gd name="T5" fmla="*/ 64 h 161"/>
                <a:gd name="T6" fmla="*/ 85 w 165"/>
                <a:gd name="T7" fmla="*/ 36 h 161"/>
                <a:gd name="T8" fmla="*/ 109 w 165"/>
                <a:gd name="T9" fmla="*/ 56 h 161"/>
                <a:gd name="T10" fmla="*/ 109 w 165"/>
                <a:gd name="T11" fmla="*/ 161 h 161"/>
                <a:gd name="T12" fmla="*/ 165 w 165"/>
                <a:gd name="T13" fmla="*/ 161 h 161"/>
                <a:gd name="T14" fmla="*/ 165 w 165"/>
                <a:gd name="T15" fmla="*/ 53 h 161"/>
                <a:gd name="T16" fmla="*/ 98 w 165"/>
                <a:gd name="T17" fmla="*/ 0 h 161"/>
                <a:gd name="T18" fmla="*/ 97 w 165"/>
                <a:gd name="T19" fmla="*/ 0 h 161"/>
                <a:gd name="T20" fmla="*/ 96 w 165"/>
                <a:gd name="T21" fmla="*/ 0 h 161"/>
                <a:gd name="T22" fmla="*/ 55 w 165"/>
                <a:gd name="T23" fmla="*/ 12 h 161"/>
                <a:gd name="T24" fmla="*/ 0 w 165"/>
                <a:gd name="T25" fmla="*/ 1 h 161"/>
                <a:gd name="T26" fmla="*/ 0 w 165"/>
                <a:gd name="T27" fmla="*/ 161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5" h="161">
                  <a:moveTo>
                    <a:pt x="0" y="161"/>
                  </a:moveTo>
                  <a:cubicBezTo>
                    <a:pt x="56" y="161"/>
                    <a:pt x="56" y="161"/>
                    <a:pt x="56" y="161"/>
                  </a:cubicBezTo>
                  <a:cubicBezTo>
                    <a:pt x="56" y="64"/>
                    <a:pt x="56" y="64"/>
                    <a:pt x="56" y="64"/>
                  </a:cubicBezTo>
                  <a:cubicBezTo>
                    <a:pt x="56" y="51"/>
                    <a:pt x="66" y="36"/>
                    <a:pt x="85" y="36"/>
                  </a:cubicBezTo>
                  <a:cubicBezTo>
                    <a:pt x="97" y="36"/>
                    <a:pt x="109" y="45"/>
                    <a:pt x="109" y="56"/>
                  </a:cubicBezTo>
                  <a:cubicBezTo>
                    <a:pt x="109" y="161"/>
                    <a:pt x="109" y="161"/>
                    <a:pt x="109" y="161"/>
                  </a:cubicBezTo>
                  <a:cubicBezTo>
                    <a:pt x="165" y="161"/>
                    <a:pt x="165" y="161"/>
                    <a:pt x="165" y="161"/>
                  </a:cubicBezTo>
                  <a:cubicBezTo>
                    <a:pt x="165" y="53"/>
                    <a:pt x="165" y="53"/>
                    <a:pt x="165" y="53"/>
                  </a:cubicBezTo>
                  <a:cubicBezTo>
                    <a:pt x="165" y="24"/>
                    <a:pt x="135" y="0"/>
                    <a:pt x="98" y="0"/>
                  </a:cubicBezTo>
                  <a:cubicBezTo>
                    <a:pt x="98" y="0"/>
                    <a:pt x="98" y="0"/>
                    <a:pt x="97" y="0"/>
                  </a:cubicBezTo>
                  <a:cubicBezTo>
                    <a:pt x="97" y="0"/>
                    <a:pt x="97" y="0"/>
                    <a:pt x="96" y="0"/>
                  </a:cubicBezTo>
                  <a:cubicBezTo>
                    <a:pt x="81" y="0"/>
                    <a:pt x="67" y="5"/>
                    <a:pt x="55" y="12"/>
                  </a:cubicBezTo>
                  <a:cubicBezTo>
                    <a:pt x="55" y="12"/>
                    <a:pt x="52" y="1"/>
                    <a:pt x="0" y="1"/>
                  </a:cubicBezTo>
                  <a:lnTo>
                    <a:pt x="0" y="161"/>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sp>
          <p:nvSpPr>
            <p:cNvPr id="28" name="Rectangle 8"/>
            <p:cNvSpPr>
              <a:spLocks noChangeArrowheads="1"/>
            </p:cNvSpPr>
            <p:nvPr/>
          </p:nvSpPr>
          <p:spPr bwMode="auto">
            <a:xfrm>
              <a:off x="6837363" y="4464050"/>
              <a:ext cx="112712" cy="314325"/>
            </a:xfrm>
            <a:prstGeom prst="rect">
              <a:avLst/>
            </a:prstGeom>
            <a:grpFill/>
            <a:ln>
              <a:noFill/>
            </a:ln>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sp>
          <p:nvSpPr>
            <p:cNvPr id="29" name="Freeform 9"/>
            <p:cNvSpPr>
              <a:spLocks/>
            </p:cNvSpPr>
            <p:nvPr/>
          </p:nvSpPr>
          <p:spPr bwMode="auto">
            <a:xfrm>
              <a:off x="7446963" y="4457700"/>
              <a:ext cx="236537" cy="320675"/>
            </a:xfrm>
            <a:custGeom>
              <a:avLst/>
              <a:gdLst>
                <a:gd name="T0" fmla="*/ 0 w 116"/>
                <a:gd name="T1" fmla="*/ 157 h 157"/>
                <a:gd name="T2" fmla="*/ 55 w 116"/>
                <a:gd name="T3" fmla="*/ 157 h 157"/>
                <a:gd name="T4" fmla="*/ 55 w 116"/>
                <a:gd name="T5" fmla="*/ 63 h 157"/>
                <a:gd name="T6" fmla="*/ 91 w 116"/>
                <a:gd name="T7" fmla="*/ 37 h 157"/>
                <a:gd name="T8" fmla="*/ 116 w 116"/>
                <a:gd name="T9" fmla="*/ 42 h 157"/>
                <a:gd name="T10" fmla="*/ 116 w 116"/>
                <a:gd name="T11" fmla="*/ 42 h 157"/>
                <a:gd name="T12" fmla="*/ 116 w 116"/>
                <a:gd name="T13" fmla="*/ 1 h 157"/>
                <a:gd name="T14" fmla="*/ 96 w 116"/>
                <a:gd name="T15" fmla="*/ 0 h 157"/>
                <a:gd name="T16" fmla="*/ 55 w 116"/>
                <a:gd name="T17" fmla="*/ 11 h 157"/>
                <a:gd name="T18" fmla="*/ 0 w 116"/>
                <a:gd name="T19" fmla="*/ 1 h 157"/>
                <a:gd name="T20" fmla="*/ 0 w 116"/>
                <a:gd name="T21" fmla="*/ 15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6" h="157">
                  <a:moveTo>
                    <a:pt x="0" y="157"/>
                  </a:moveTo>
                  <a:cubicBezTo>
                    <a:pt x="55" y="157"/>
                    <a:pt x="55" y="157"/>
                    <a:pt x="55" y="157"/>
                  </a:cubicBezTo>
                  <a:cubicBezTo>
                    <a:pt x="55" y="63"/>
                    <a:pt x="55" y="63"/>
                    <a:pt x="55" y="63"/>
                  </a:cubicBezTo>
                  <a:cubicBezTo>
                    <a:pt x="55" y="49"/>
                    <a:pt x="72" y="37"/>
                    <a:pt x="91" y="37"/>
                  </a:cubicBezTo>
                  <a:cubicBezTo>
                    <a:pt x="100" y="37"/>
                    <a:pt x="109" y="39"/>
                    <a:pt x="116" y="42"/>
                  </a:cubicBezTo>
                  <a:cubicBezTo>
                    <a:pt x="116" y="42"/>
                    <a:pt x="116" y="42"/>
                    <a:pt x="116" y="42"/>
                  </a:cubicBezTo>
                  <a:cubicBezTo>
                    <a:pt x="116" y="1"/>
                    <a:pt x="116" y="1"/>
                    <a:pt x="116" y="1"/>
                  </a:cubicBezTo>
                  <a:cubicBezTo>
                    <a:pt x="109" y="0"/>
                    <a:pt x="102" y="0"/>
                    <a:pt x="96" y="0"/>
                  </a:cubicBezTo>
                  <a:cubicBezTo>
                    <a:pt x="82" y="0"/>
                    <a:pt x="67" y="4"/>
                    <a:pt x="55" y="11"/>
                  </a:cubicBezTo>
                  <a:cubicBezTo>
                    <a:pt x="54" y="9"/>
                    <a:pt x="47" y="1"/>
                    <a:pt x="0" y="1"/>
                  </a:cubicBezTo>
                  <a:lnTo>
                    <a:pt x="0" y="157"/>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sp>
          <p:nvSpPr>
            <p:cNvPr id="30" name="Freeform 10"/>
            <p:cNvSpPr>
              <a:spLocks/>
            </p:cNvSpPr>
            <p:nvPr/>
          </p:nvSpPr>
          <p:spPr bwMode="auto">
            <a:xfrm>
              <a:off x="6397625" y="4179887"/>
              <a:ext cx="519112" cy="622300"/>
            </a:xfrm>
            <a:custGeom>
              <a:avLst/>
              <a:gdLst>
                <a:gd name="T0" fmla="*/ 234 w 254"/>
                <a:gd name="T1" fmla="*/ 29 h 305"/>
                <a:gd name="T2" fmla="*/ 65 w 254"/>
                <a:gd name="T3" fmla="*/ 56 h 305"/>
                <a:gd name="T4" fmla="*/ 55 w 254"/>
                <a:gd name="T5" fmla="*/ 61 h 305"/>
                <a:gd name="T6" fmla="*/ 57 w 254"/>
                <a:gd name="T7" fmla="*/ 65 h 305"/>
                <a:gd name="T8" fmla="*/ 67 w 254"/>
                <a:gd name="T9" fmla="*/ 61 h 305"/>
                <a:gd name="T10" fmla="*/ 198 w 254"/>
                <a:gd name="T11" fmla="*/ 46 h 305"/>
                <a:gd name="T12" fmla="*/ 64 w 254"/>
                <a:gd name="T13" fmla="*/ 258 h 305"/>
                <a:gd name="T14" fmla="*/ 15 w 254"/>
                <a:gd name="T15" fmla="*/ 292 h 305"/>
                <a:gd name="T16" fmla="*/ 12 w 254"/>
                <a:gd name="T17" fmla="*/ 293 h 305"/>
                <a:gd name="T18" fmla="*/ 3 w 254"/>
                <a:gd name="T19" fmla="*/ 300 h 305"/>
                <a:gd name="T20" fmla="*/ 5 w 254"/>
                <a:gd name="T21" fmla="*/ 303 h 305"/>
                <a:gd name="T22" fmla="*/ 15 w 254"/>
                <a:gd name="T23" fmla="*/ 298 h 305"/>
                <a:gd name="T24" fmla="*/ 18 w 254"/>
                <a:gd name="T25" fmla="*/ 296 h 305"/>
                <a:gd name="T26" fmla="*/ 72 w 254"/>
                <a:gd name="T27" fmla="*/ 260 h 305"/>
                <a:gd name="T28" fmla="*/ 111 w 254"/>
                <a:gd name="T29" fmla="*/ 231 h 305"/>
                <a:gd name="T30" fmla="*/ 111 w 254"/>
                <a:gd name="T31" fmla="*/ 293 h 305"/>
                <a:gd name="T32" fmla="*/ 167 w 254"/>
                <a:gd name="T33" fmla="*/ 293 h 305"/>
                <a:gd name="T34" fmla="*/ 167 w 254"/>
                <a:gd name="T35" fmla="*/ 181 h 305"/>
                <a:gd name="T36" fmla="*/ 234 w 254"/>
                <a:gd name="T37" fmla="*/ 2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4" h="305">
                  <a:moveTo>
                    <a:pt x="234" y="29"/>
                  </a:moveTo>
                  <a:cubicBezTo>
                    <a:pt x="213" y="0"/>
                    <a:pt x="149" y="12"/>
                    <a:pt x="65" y="56"/>
                  </a:cubicBezTo>
                  <a:cubicBezTo>
                    <a:pt x="61" y="58"/>
                    <a:pt x="58" y="60"/>
                    <a:pt x="55" y="61"/>
                  </a:cubicBezTo>
                  <a:cubicBezTo>
                    <a:pt x="51" y="64"/>
                    <a:pt x="54" y="66"/>
                    <a:pt x="57" y="65"/>
                  </a:cubicBezTo>
                  <a:cubicBezTo>
                    <a:pt x="60" y="64"/>
                    <a:pt x="63" y="63"/>
                    <a:pt x="67" y="61"/>
                  </a:cubicBezTo>
                  <a:cubicBezTo>
                    <a:pt x="130" y="31"/>
                    <a:pt x="179" y="26"/>
                    <a:pt x="198" y="46"/>
                  </a:cubicBezTo>
                  <a:cubicBezTo>
                    <a:pt x="227" y="78"/>
                    <a:pt x="167" y="181"/>
                    <a:pt x="64" y="258"/>
                  </a:cubicBezTo>
                  <a:cubicBezTo>
                    <a:pt x="50" y="268"/>
                    <a:pt x="29" y="283"/>
                    <a:pt x="15" y="292"/>
                  </a:cubicBezTo>
                  <a:cubicBezTo>
                    <a:pt x="14" y="292"/>
                    <a:pt x="13" y="293"/>
                    <a:pt x="12" y="293"/>
                  </a:cubicBezTo>
                  <a:cubicBezTo>
                    <a:pt x="9" y="296"/>
                    <a:pt x="6" y="298"/>
                    <a:pt x="3" y="300"/>
                  </a:cubicBezTo>
                  <a:cubicBezTo>
                    <a:pt x="0" y="302"/>
                    <a:pt x="1" y="305"/>
                    <a:pt x="5" y="303"/>
                  </a:cubicBezTo>
                  <a:cubicBezTo>
                    <a:pt x="8" y="302"/>
                    <a:pt x="12" y="300"/>
                    <a:pt x="15" y="298"/>
                  </a:cubicBezTo>
                  <a:cubicBezTo>
                    <a:pt x="16" y="297"/>
                    <a:pt x="17" y="297"/>
                    <a:pt x="18" y="296"/>
                  </a:cubicBezTo>
                  <a:cubicBezTo>
                    <a:pt x="33" y="287"/>
                    <a:pt x="56" y="271"/>
                    <a:pt x="72" y="260"/>
                  </a:cubicBezTo>
                  <a:cubicBezTo>
                    <a:pt x="86" y="251"/>
                    <a:pt x="98" y="241"/>
                    <a:pt x="111" y="231"/>
                  </a:cubicBezTo>
                  <a:cubicBezTo>
                    <a:pt x="111" y="293"/>
                    <a:pt x="111" y="293"/>
                    <a:pt x="111" y="293"/>
                  </a:cubicBezTo>
                  <a:cubicBezTo>
                    <a:pt x="167" y="293"/>
                    <a:pt x="167" y="293"/>
                    <a:pt x="167" y="293"/>
                  </a:cubicBezTo>
                  <a:cubicBezTo>
                    <a:pt x="167" y="181"/>
                    <a:pt x="167" y="181"/>
                    <a:pt x="167" y="181"/>
                  </a:cubicBezTo>
                  <a:cubicBezTo>
                    <a:pt x="228" y="117"/>
                    <a:pt x="254" y="58"/>
                    <a:pt x="234" y="29"/>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sp>
          <p:nvSpPr>
            <p:cNvPr id="31" name="Freeform 11"/>
            <p:cNvSpPr>
              <a:spLocks/>
            </p:cNvSpPr>
            <p:nvPr/>
          </p:nvSpPr>
          <p:spPr bwMode="auto">
            <a:xfrm>
              <a:off x="5930901" y="4330700"/>
              <a:ext cx="798512" cy="611188"/>
            </a:xfrm>
            <a:custGeom>
              <a:avLst/>
              <a:gdLst>
                <a:gd name="T0" fmla="*/ 120 w 391"/>
                <a:gd name="T1" fmla="*/ 299 h 299"/>
                <a:gd name="T2" fmla="*/ 177 w 391"/>
                <a:gd name="T3" fmla="*/ 299 h 299"/>
                <a:gd name="T4" fmla="*/ 177 w 391"/>
                <a:gd name="T5" fmla="*/ 240 h 299"/>
                <a:gd name="T6" fmla="*/ 223 w 391"/>
                <a:gd name="T7" fmla="*/ 211 h 299"/>
                <a:gd name="T8" fmla="*/ 231 w 391"/>
                <a:gd name="T9" fmla="*/ 204 h 299"/>
                <a:gd name="T10" fmla="*/ 229 w 391"/>
                <a:gd name="T11" fmla="*/ 201 h 299"/>
                <a:gd name="T12" fmla="*/ 219 w 391"/>
                <a:gd name="T13" fmla="*/ 207 h 299"/>
                <a:gd name="T14" fmla="*/ 53 w 391"/>
                <a:gd name="T15" fmla="*/ 250 h 299"/>
                <a:gd name="T16" fmla="*/ 120 w 391"/>
                <a:gd name="T17" fmla="*/ 120 h 299"/>
                <a:gd name="T18" fmla="*/ 120 w 391"/>
                <a:gd name="T19" fmla="*/ 249 h 299"/>
                <a:gd name="T20" fmla="*/ 177 w 391"/>
                <a:gd name="T21" fmla="*/ 223 h 299"/>
                <a:gd name="T22" fmla="*/ 177 w 391"/>
                <a:gd name="T23" fmla="*/ 103 h 299"/>
                <a:gd name="T24" fmla="*/ 189 w 391"/>
                <a:gd name="T25" fmla="*/ 129 h 299"/>
                <a:gd name="T26" fmla="*/ 258 w 391"/>
                <a:gd name="T27" fmla="*/ 176 h 299"/>
                <a:gd name="T28" fmla="*/ 327 w 391"/>
                <a:gd name="T29" fmla="*/ 129 h 299"/>
                <a:gd name="T30" fmla="*/ 340 w 391"/>
                <a:gd name="T31" fmla="*/ 103 h 299"/>
                <a:gd name="T32" fmla="*/ 340 w 391"/>
                <a:gd name="T33" fmla="*/ 134 h 299"/>
                <a:gd name="T34" fmla="*/ 390 w 391"/>
                <a:gd name="T35" fmla="*/ 76 h 299"/>
                <a:gd name="T36" fmla="*/ 390 w 391"/>
                <a:gd name="T37" fmla="*/ 69 h 299"/>
                <a:gd name="T38" fmla="*/ 342 w 391"/>
                <a:gd name="T39" fmla="*/ 39 h 299"/>
                <a:gd name="T40" fmla="*/ 294 w 391"/>
                <a:gd name="T41" fmla="*/ 69 h 299"/>
                <a:gd name="T42" fmla="*/ 270 w 391"/>
                <a:gd name="T43" fmla="*/ 119 h 299"/>
                <a:gd name="T44" fmla="*/ 258 w 391"/>
                <a:gd name="T45" fmla="*/ 126 h 299"/>
                <a:gd name="T46" fmla="*/ 246 w 391"/>
                <a:gd name="T47" fmla="*/ 119 h 299"/>
                <a:gd name="T48" fmla="*/ 222 w 391"/>
                <a:gd name="T49" fmla="*/ 69 h 299"/>
                <a:gd name="T50" fmla="*/ 203 w 391"/>
                <a:gd name="T51" fmla="*/ 47 h 299"/>
                <a:gd name="T52" fmla="*/ 253 w 391"/>
                <a:gd name="T53" fmla="*/ 11 h 299"/>
                <a:gd name="T54" fmla="*/ 262 w 391"/>
                <a:gd name="T55" fmla="*/ 5 h 299"/>
                <a:gd name="T56" fmla="*/ 260 w 391"/>
                <a:gd name="T57" fmla="*/ 2 h 299"/>
                <a:gd name="T58" fmla="*/ 250 w 391"/>
                <a:gd name="T59" fmla="*/ 7 h 299"/>
                <a:gd name="T60" fmla="*/ 199 w 391"/>
                <a:gd name="T61" fmla="*/ 39 h 299"/>
                <a:gd name="T62" fmla="*/ 194 w 391"/>
                <a:gd name="T63" fmla="*/ 43 h 299"/>
                <a:gd name="T64" fmla="*/ 174 w 391"/>
                <a:gd name="T65" fmla="*/ 39 h 299"/>
                <a:gd name="T66" fmla="*/ 120 w 391"/>
                <a:gd name="T67" fmla="*/ 93 h 299"/>
                <a:gd name="T68" fmla="*/ 120 w 391"/>
                <a:gd name="T69" fmla="*/ 100 h 299"/>
                <a:gd name="T70" fmla="*/ 22 w 391"/>
                <a:gd name="T71" fmla="*/ 272 h 299"/>
                <a:gd name="T72" fmla="*/ 120 w 391"/>
                <a:gd name="T73" fmla="*/ 270 h 299"/>
                <a:gd name="T74" fmla="*/ 120 w 391"/>
                <a:gd name="T75" fmla="*/ 299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91" h="299">
                  <a:moveTo>
                    <a:pt x="120" y="299"/>
                  </a:moveTo>
                  <a:cubicBezTo>
                    <a:pt x="177" y="299"/>
                    <a:pt x="177" y="299"/>
                    <a:pt x="177" y="299"/>
                  </a:cubicBezTo>
                  <a:cubicBezTo>
                    <a:pt x="177" y="240"/>
                    <a:pt x="177" y="240"/>
                    <a:pt x="177" y="240"/>
                  </a:cubicBezTo>
                  <a:cubicBezTo>
                    <a:pt x="192" y="231"/>
                    <a:pt x="207" y="222"/>
                    <a:pt x="223" y="211"/>
                  </a:cubicBezTo>
                  <a:cubicBezTo>
                    <a:pt x="226" y="209"/>
                    <a:pt x="229" y="206"/>
                    <a:pt x="231" y="204"/>
                  </a:cubicBezTo>
                  <a:cubicBezTo>
                    <a:pt x="235" y="201"/>
                    <a:pt x="232" y="199"/>
                    <a:pt x="229" y="201"/>
                  </a:cubicBezTo>
                  <a:cubicBezTo>
                    <a:pt x="227" y="202"/>
                    <a:pt x="223" y="204"/>
                    <a:pt x="219" y="207"/>
                  </a:cubicBezTo>
                  <a:cubicBezTo>
                    <a:pt x="133" y="262"/>
                    <a:pt x="74" y="279"/>
                    <a:pt x="53" y="250"/>
                  </a:cubicBezTo>
                  <a:cubicBezTo>
                    <a:pt x="34" y="224"/>
                    <a:pt x="65" y="175"/>
                    <a:pt x="120" y="120"/>
                  </a:cubicBezTo>
                  <a:cubicBezTo>
                    <a:pt x="120" y="249"/>
                    <a:pt x="120" y="249"/>
                    <a:pt x="120" y="249"/>
                  </a:cubicBezTo>
                  <a:cubicBezTo>
                    <a:pt x="136" y="243"/>
                    <a:pt x="155" y="235"/>
                    <a:pt x="177" y="223"/>
                  </a:cubicBezTo>
                  <a:cubicBezTo>
                    <a:pt x="177" y="103"/>
                    <a:pt x="177" y="103"/>
                    <a:pt x="177" y="103"/>
                  </a:cubicBezTo>
                  <a:cubicBezTo>
                    <a:pt x="189" y="129"/>
                    <a:pt x="189" y="129"/>
                    <a:pt x="189" y="129"/>
                  </a:cubicBezTo>
                  <a:cubicBezTo>
                    <a:pt x="202" y="158"/>
                    <a:pt x="227" y="176"/>
                    <a:pt x="258" y="176"/>
                  </a:cubicBezTo>
                  <a:cubicBezTo>
                    <a:pt x="289" y="176"/>
                    <a:pt x="314" y="158"/>
                    <a:pt x="327" y="129"/>
                  </a:cubicBezTo>
                  <a:cubicBezTo>
                    <a:pt x="340" y="103"/>
                    <a:pt x="340" y="103"/>
                    <a:pt x="340" y="103"/>
                  </a:cubicBezTo>
                  <a:cubicBezTo>
                    <a:pt x="340" y="134"/>
                    <a:pt x="340" y="134"/>
                    <a:pt x="340" y="134"/>
                  </a:cubicBezTo>
                  <a:cubicBezTo>
                    <a:pt x="360" y="114"/>
                    <a:pt x="377" y="95"/>
                    <a:pt x="390" y="76"/>
                  </a:cubicBezTo>
                  <a:cubicBezTo>
                    <a:pt x="391" y="74"/>
                    <a:pt x="391" y="72"/>
                    <a:pt x="390" y="69"/>
                  </a:cubicBezTo>
                  <a:cubicBezTo>
                    <a:pt x="382" y="51"/>
                    <a:pt x="363" y="39"/>
                    <a:pt x="342" y="39"/>
                  </a:cubicBezTo>
                  <a:cubicBezTo>
                    <a:pt x="321" y="39"/>
                    <a:pt x="302" y="51"/>
                    <a:pt x="294" y="69"/>
                  </a:cubicBezTo>
                  <a:cubicBezTo>
                    <a:pt x="270" y="119"/>
                    <a:pt x="270" y="119"/>
                    <a:pt x="270" y="119"/>
                  </a:cubicBezTo>
                  <a:cubicBezTo>
                    <a:pt x="268" y="124"/>
                    <a:pt x="263" y="126"/>
                    <a:pt x="258" y="126"/>
                  </a:cubicBezTo>
                  <a:cubicBezTo>
                    <a:pt x="253" y="126"/>
                    <a:pt x="248" y="124"/>
                    <a:pt x="246" y="119"/>
                  </a:cubicBezTo>
                  <a:cubicBezTo>
                    <a:pt x="222" y="69"/>
                    <a:pt x="222" y="69"/>
                    <a:pt x="222" y="69"/>
                  </a:cubicBezTo>
                  <a:cubicBezTo>
                    <a:pt x="218" y="60"/>
                    <a:pt x="211" y="52"/>
                    <a:pt x="203" y="47"/>
                  </a:cubicBezTo>
                  <a:cubicBezTo>
                    <a:pt x="220" y="33"/>
                    <a:pt x="236" y="21"/>
                    <a:pt x="253" y="11"/>
                  </a:cubicBezTo>
                  <a:cubicBezTo>
                    <a:pt x="256" y="9"/>
                    <a:pt x="260" y="7"/>
                    <a:pt x="262" y="5"/>
                  </a:cubicBezTo>
                  <a:cubicBezTo>
                    <a:pt x="265" y="3"/>
                    <a:pt x="264" y="0"/>
                    <a:pt x="260" y="2"/>
                  </a:cubicBezTo>
                  <a:cubicBezTo>
                    <a:pt x="257" y="3"/>
                    <a:pt x="253" y="5"/>
                    <a:pt x="250" y="7"/>
                  </a:cubicBezTo>
                  <a:cubicBezTo>
                    <a:pt x="233" y="17"/>
                    <a:pt x="216" y="27"/>
                    <a:pt x="199" y="39"/>
                  </a:cubicBezTo>
                  <a:cubicBezTo>
                    <a:pt x="198" y="40"/>
                    <a:pt x="196" y="41"/>
                    <a:pt x="194" y="43"/>
                  </a:cubicBezTo>
                  <a:cubicBezTo>
                    <a:pt x="188" y="40"/>
                    <a:pt x="181" y="39"/>
                    <a:pt x="174" y="39"/>
                  </a:cubicBezTo>
                  <a:cubicBezTo>
                    <a:pt x="144" y="39"/>
                    <a:pt x="120" y="63"/>
                    <a:pt x="120" y="93"/>
                  </a:cubicBezTo>
                  <a:cubicBezTo>
                    <a:pt x="120" y="100"/>
                    <a:pt x="120" y="100"/>
                    <a:pt x="120" y="100"/>
                  </a:cubicBezTo>
                  <a:cubicBezTo>
                    <a:pt x="41" y="171"/>
                    <a:pt x="0" y="241"/>
                    <a:pt x="22" y="272"/>
                  </a:cubicBezTo>
                  <a:cubicBezTo>
                    <a:pt x="37" y="294"/>
                    <a:pt x="75" y="289"/>
                    <a:pt x="120" y="270"/>
                  </a:cubicBezTo>
                  <a:lnTo>
                    <a:pt x="120" y="299"/>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sp>
          <p:nvSpPr>
            <p:cNvPr id="34" name="Freeform 12"/>
            <p:cNvSpPr>
              <a:spLocks noEditPoints="1"/>
            </p:cNvSpPr>
            <p:nvPr/>
          </p:nvSpPr>
          <p:spPr bwMode="auto">
            <a:xfrm>
              <a:off x="8593138" y="4449763"/>
              <a:ext cx="65087" cy="63500"/>
            </a:xfrm>
            <a:custGeom>
              <a:avLst/>
              <a:gdLst>
                <a:gd name="T0" fmla="*/ 0 w 32"/>
                <a:gd name="T1" fmla="*/ 16 h 31"/>
                <a:gd name="T2" fmla="*/ 16 w 32"/>
                <a:gd name="T3" fmla="*/ 0 h 31"/>
                <a:gd name="T4" fmla="*/ 32 w 32"/>
                <a:gd name="T5" fmla="*/ 16 h 31"/>
                <a:gd name="T6" fmla="*/ 16 w 32"/>
                <a:gd name="T7" fmla="*/ 31 h 31"/>
                <a:gd name="T8" fmla="*/ 0 w 32"/>
                <a:gd name="T9" fmla="*/ 16 h 31"/>
                <a:gd name="T10" fmla="*/ 28 w 32"/>
                <a:gd name="T11" fmla="*/ 16 h 31"/>
                <a:gd name="T12" fmla="*/ 16 w 32"/>
                <a:gd name="T13" fmla="*/ 3 h 31"/>
                <a:gd name="T14" fmla="*/ 4 w 32"/>
                <a:gd name="T15" fmla="*/ 16 h 31"/>
                <a:gd name="T16" fmla="*/ 16 w 32"/>
                <a:gd name="T17" fmla="*/ 28 h 31"/>
                <a:gd name="T18" fmla="*/ 28 w 32"/>
                <a:gd name="T19" fmla="*/ 16 h 31"/>
                <a:gd name="T20" fmla="*/ 10 w 32"/>
                <a:gd name="T21" fmla="*/ 7 h 31"/>
                <a:gd name="T22" fmla="*/ 17 w 32"/>
                <a:gd name="T23" fmla="*/ 7 h 31"/>
                <a:gd name="T24" fmla="*/ 23 w 32"/>
                <a:gd name="T25" fmla="*/ 12 h 31"/>
                <a:gd name="T26" fmla="*/ 19 w 32"/>
                <a:gd name="T27" fmla="*/ 17 h 31"/>
                <a:gd name="T28" fmla="*/ 24 w 32"/>
                <a:gd name="T29" fmla="*/ 24 h 31"/>
                <a:gd name="T30" fmla="*/ 20 w 32"/>
                <a:gd name="T31" fmla="*/ 24 h 31"/>
                <a:gd name="T32" fmla="*/ 15 w 32"/>
                <a:gd name="T33" fmla="*/ 17 h 31"/>
                <a:gd name="T34" fmla="*/ 13 w 32"/>
                <a:gd name="T35" fmla="*/ 17 h 31"/>
                <a:gd name="T36" fmla="*/ 13 w 32"/>
                <a:gd name="T37" fmla="*/ 24 h 31"/>
                <a:gd name="T38" fmla="*/ 10 w 32"/>
                <a:gd name="T39" fmla="*/ 24 h 31"/>
                <a:gd name="T40" fmla="*/ 10 w 32"/>
                <a:gd name="T41" fmla="*/ 7 h 31"/>
                <a:gd name="T42" fmla="*/ 13 w 32"/>
                <a:gd name="T43" fmla="*/ 14 h 31"/>
                <a:gd name="T44" fmla="*/ 16 w 32"/>
                <a:gd name="T45" fmla="*/ 14 h 31"/>
                <a:gd name="T46" fmla="*/ 20 w 32"/>
                <a:gd name="T47" fmla="*/ 12 h 31"/>
                <a:gd name="T48" fmla="*/ 16 w 32"/>
                <a:gd name="T49" fmla="*/ 9 h 31"/>
                <a:gd name="T50" fmla="*/ 13 w 32"/>
                <a:gd name="T51" fmla="*/ 9 h 31"/>
                <a:gd name="T52" fmla="*/ 13 w 32"/>
                <a:gd name="T53" fmla="*/ 14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 h="31">
                  <a:moveTo>
                    <a:pt x="0" y="16"/>
                  </a:moveTo>
                  <a:cubicBezTo>
                    <a:pt x="0" y="7"/>
                    <a:pt x="7" y="0"/>
                    <a:pt x="16" y="0"/>
                  </a:cubicBezTo>
                  <a:cubicBezTo>
                    <a:pt x="25" y="0"/>
                    <a:pt x="32" y="7"/>
                    <a:pt x="32" y="16"/>
                  </a:cubicBezTo>
                  <a:cubicBezTo>
                    <a:pt x="32" y="24"/>
                    <a:pt x="25" y="31"/>
                    <a:pt x="16" y="31"/>
                  </a:cubicBezTo>
                  <a:cubicBezTo>
                    <a:pt x="7" y="31"/>
                    <a:pt x="0" y="24"/>
                    <a:pt x="0" y="16"/>
                  </a:cubicBezTo>
                  <a:close/>
                  <a:moveTo>
                    <a:pt x="28" y="16"/>
                  </a:moveTo>
                  <a:cubicBezTo>
                    <a:pt x="28" y="8"/>
                    <a:pt x="23" y="3"/>
                    <a:pt x="16" y="3"/>
                  </a:cubicBezTo>
                  <a:cubicBezTo>
                    <a:pt x="10" y="3"/>
                    <a:pt x="4" y="8"/>
                    <a:pt x="4" y="16"/>
                  </a:cubicBezTo>
                  <a:cubicBezTo>
                    <a:pt x="4" y="23"/>
                    <a:pt x="10" y="28"/>
                    <a:pt x="16" y="28"/>
                  </a:cubicBezTo>
                  <a:cubicBezTo>
                    <a:pt x="23" y="28"/>
                    <a:pt x="28" y="23"/>
                    <a:pt x="28" y="16"/>
                  </a:cubicBezTo>
                  <a:close/>
                  <a:moveTo>
                    <a:pt x="10" y="7"/>
                  </a:moveTo>
                  <a:cubicBezTo>
                    <a:pt x="17" y="7"/>
                    <a:pt x="17" y="7"/>
                    <a:pt x="17" y="7"/>
                  </a:cubicBezTo>
                  <a:cubicBezTo>
                    <a:pt x="21" y="7"/>
                    <a:pt x="23" y="8"/>
                    <a:pt x="23" y="12"/>
                  </a:cubicBezTo>
                  <a:cubicBezTo>
                    <a:pt x="23" y="15"/>
                    <a:pt x="22" y="16"/>
                    <a:pt x="19" y="17"/>
                  </a:cubicBezTo>
                  <a:cubicBezTo>
                    <a:pt x="24" y="24"/>
                    <a:pt x="24" y="24"/>
                    <a:pt x="24" y="24"/>
                  </a:cubicBezTo>
                  <a:cubicBezTo>
                    <a:pt x="20" y="24"/>
                    <a:pt x="20" y="24"/>
                    <a:pt x="20" y="24"/>
                  </a:cubicBezTo>
                  <a:cubicBezTo>
                    <a:pt x="15" y="17"/>
                    <a:pt x="15" y="17"/>
                    <a:pt x="15" y="17"/>
                  </a:cubicBezTo>
                  <a:cubicBezTo>
                    <a:pt x="13" y="17"/>
                    <a:pt x="13" y="17"/>
                    <a:pt x="13" y="17"/>
                  </a:cubicBezTo>
                  <a:cubicBezTo>
                    <a:pt x="13" y="24"/>
                    <a:pt x="13" y="24"/>
                    <a:pt x="13" y="24"/>
                  </a:cubicBezTo>
                  <a:cubicBezTo>
                    <a:pt x="10" y="24"/>
                    <a:pt x="10" y="24"/>
                    <a:pt x="10" y="24"/>
                  </a:cubicBezTo>
                  <a:lnTo>
                    <a:pt x="10" y="7"/>
                  </a:lnTo>
                  <a:close/>
                  <a:moveTo>
                    <a:pt x="13" y="14"/>
                  </a:moveTo>
                  <a:cubicBezTo>
                    <a:pt x="16" y="14"/>
                    <a:pt x="16" y="14"/>
                    <a:pt x="16" y="14"/>
                  </a:cubicBezTo>
                  <a:cubicBezTo>
                    <a:pt x="18" y="14"/>
                    <a:pt x="20" y="14"/>
                    <a:pt x="20" y="12"/>
                  </a:cubicBezTo>
                  <a:cubicBezTo>
                    <a:pt x="20" y="9"/>
                    <a:pt x="18" y="9"/>
                    <a:pt x="16" y="9"/>
                  </a:cubicBezTo>
                  <a:cubicBezTo>
                    <a:pt x="13" y="9"/>
                    <a:pt x="13" y="9"/>
                    <a:pt x="13" y="9"/>
                  </a:cubicBezTo>
                  <a:lnTo>
                    <a:pt x="13" y="14"/>
                  </a:lnTo>
                  <a:close/>
                </a:path>
              </a:pathLst>
            </a:custGeom>
            <a:grpFill/>
            <a:ln>
              <a:noFill/>
            </a:ln>
          </p:spPr>
          <p:txBody>
            <a:bodyPr vert="horz" wrap="square" lIns="91440" tIns="45720" rIns="91440" bIns="45720" numCol="1" anchor="t" anchorCtr="0" compatLnSpc="1">
              <a:prstTxWarp prst="textNoShape">
                <a:avLst/>
              </a:prstTxWarp>
            </a:bodyPr>
            <a:lstStyle/>
            <a:p>
              <a:endParaRPr lang="en-US" sz="2400">
                <a:solidFill>
                  <a:schemeClr val="tx1"/>
                </a:solidFill>
              </a:endParaRPr>
            </a:p>
          </p:txBody>
        </p:sp>
      </p:grpSp>
      <p:sp>
        <p:nvSpPr>
          <p:cNvPr id="37"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p:txBody>
      </p:sp>
      <p:sp>
        <p:nvSpPr>
          <p:cNvPr id="20"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February 18, 2020</a:t>
            </a:fld>
            <a:endParaRPr dirty="0"/>
          </a:p>
        </p:txBody>
      </p:sp>
      <p:sp>
        <p:nvSpPr>
          <p:cNvPr id="35"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36"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3989121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5306" y="0"/>
            <a:ext cx="10375902" cy="932313"/>
          </a:xfrm>
        </p:spPr>
        <p:txBody>
          <a:bodyPr bIns="45720" anchor="b">
            <a:normAutofit/>
          </a:bodyPr>
          <a:lstStyle>
            <a:lvl1pPr algn="l" defTabSz="1219110" rtl="0" eaLnBrk="1" latinLnBrk="0" hangingPunct="1">
              <a:spcBef>
                <a:spcPct val="0"/>
              </a:spcBef>
              <a:buNone/>
              <a:defRPr lang="en-US" sz="3200" kern="1200" dirty="0">
                <a:solidFill>
                  <a:schemeClr val="tx1"/>
                </a:solidFill>
                <a:latin typeface="Segoe UI Semibold" panose="020B0702040204020203" pitchFamily="34" charset="0"/>
                <a:ea typeface="+mj-ea"/>
                <a:cs typeface="Segoe UI Semibold" panose="020B0702040204020203" pitchFamily="34" charset="0"/>
              </a:defRPr>
            </a:lvl1pPr>
          </a:lstStyle>
          <a:p>
            <a:r>
              <a:rPr lang="en-US" dirty="0"/>
              <a:t>Click to edit Title</a:t>
            </a:r>
          </a:p>
        </p:txBody>
      </p:sp>
      <p:sp>
        <p:nvSpPr>
          <p:cNvPr id="3" name="Content Placeholder 2"/>
          <p:cNvSpPr>
            <a:spLocks noGrp="1"/>
          </p:cNvSpPr>
          <p:nvPr>
            <p:ph idx="1"/>
          </p:nvPr>
        </p:nvSpPr>
        <p:spPr>
          <a:xfrm>
            <a:off x="915305" y="1600200"/>
            <a:ext cx="10375904" cy="4418635"/>
          </a:xfrm>
        </p:spPr>
        <p:txBody>
          <a:bodyPr>
            <a:noAutofit/>
          </a:bodyPr>
          <a:lstStyle>
            <a:lvl1pPr marL="228600" indent="-228600">
              <a:spcBef>
                <a:spcPts val="1600"/>
              </a:spcBef>
              <a:spcAft>
                <a:spcPts val="800"/>
              </a:spcAft>
              <a:tabLst/>
              <a:defRPr sz="2400">
                <a:solidFill>
                  <a:schemeClr val="tx1"/>
                </a:solidFill>
              </a:defRPr>
            </a:lvl1pPr>
            <a:lvl2pPr marL="571500" indent="-261938">
              <a:spcBef>
                <a:spcPts val="0"/>
              </a:spcBef>
              <a:spcAft>
                <a:spcPts val="800"/>
              </a:spcAft>
              <a:defRPr sz="20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a:t>Edit Master text styles</a:t>
            </a:r>
          </a:p>
          <a:p>
            <a:pPr lvl="1"/>
            <a:r>
              <a:rPr lang="en-US"/>
              <a:t>Second level</a:t>
            </a:r>
          </a:p>
          <a:p>
            <a:pPr lvl="2"/>
            <a:r>
              <a:rPr lang="en-US"/>
              <a:t>Third level</a:t>
            </a:r>
          </a:p>
        </p:txBody>
      </p:sp>
      <p:sp>
        <p:nvSpPr>
          <p:cNvPr id="8" name="Date Placeholder 3"/>
          <p:cNvSpPr>
            <a:spLocks noGrp="1"/>
          </p:cNvSpPr>
          <p:nvPr>
            <p:ph type="dt" sz="half" idx="2"/>
          </p:nvPr>
        </p:nvSpPr>
        <p:spPr>
          <a:xfrm>
            <a:off x="3287395" y="6363151"/>
            <a:ext cx="1348740" cy="228600"/>
          </a:xfrm>
          <a:prstGeom prst="rect">
            <a:avLst/>
          </a:prstGeom>
        </p:spPr>
        <p:txBody>
          <a:bodyPr lIns="0" tIns="0" rIns="0" bIns="0"/>
          <a:lstStyle>
            <a:lvl1pPr algn="ctr">
              <a:defRPr lang="en-US" sz="1100" kern="1200" smtClean="0">
                <a:solidFill>
                  <a:schemeClr val="tx1"/>
                </a:solidFill>
                <a:latin typeface="Segoe UI" panose="020B0502040204020203" pitchFamily="34" charset="0"/>
                <a:ea typeface="+mn-ea"/>
                <a:cs typeface="Segoe UI" panose="020B0502040204020203" pitchFamily="34" charset="0"/>
              </a:defRPr>
            </a:lvl1pPr>
          </a:lstStyle>
          <a:p>
            <a:fld id="{DD0B5AFB-117C-46EA-B643-5FA810A8A3CB}" type="datetime4">
              <a:rPr lang="en-US" smtClean="0"/>
              <a:pPr/>
              <a:t>February 18, 2020</a:t>
            </a:fld>
            <a:endParaRPr lang="en-US" dirty="0"/>
          </a:p>
        </p:txBody>
      </p:sp>
      <p:sp>
        <p:nvSpPr>
          <p:cNvPr id="16" name="Slide Number Placeholder 5"/>
          <p:cNvSpPr>
            <a:spLocks noGrp="1"/>
          </p:cNvSpPr>
          <p:nvPr>
            <p:ph type="sldNum" sz="quarter" idx="4"/>
          </p:nvPr>
        </p:nvSpPr>
        <p:spPr>
          <a:xfrm>
            <a:off x="910984" y="6363151"/>
            <a:ext cx="274320" cy="228600"/>
          </a:xfrm>
          <a:prstGeom prst="rect">
            <a:avLst/>
          </a:prstGeom>
          <a:noFill/>
        </p:spPr>
        <p:txBody>
          <a:bodyPr/>
          <a:lstStyle>
            <a:lvl1pPr algn="ctr">
              <a:defRPr lang="en-US" sz="1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17" name="Footer Placeholder 3"/>
          <p:cNvSpPr>
            <a:spLocks noGrp="1"/>
          </p:cNvSpPr>
          <p:nvPr>
            <p:ph type="ftr" sz="quarter" idx="12"/>
          </p:nvPr>
        </p:nvSpPr>
        <p:spPr>
          <a:xfrm>
            <a:off x="4637884" y="6363151"/>
            <a:ext cx="1397000" cy="228600"/>
          </a:xfrm>
          <a:prstGeom prst="rect">
            <a:avLst/>
          </a:prstGeom>
        </p:spPr>
        <p:txBody>
          <a:bodyPr lIns="0" tIns="0" rIns="0" bIns="0" anchor="ctr" anchorCtr="0"/>
          <a:lstStyle>
            <a:lvl1pPr>
              <a:defRPr sz="1100">
                <a:latin typeface="Segoe UI" panose="020B0502040204020203" pitchFamily="34" charset="0"/>
                <a:cs typeface="Segoe UI" panose="020B0502040204020203" pitchFamily="34" charset="0"/>
              </a:defRPr>
            </a:lvl1pPr>
          </a:lstStyle>
          <a:p>
            <a:r>
              <a:rPr lang="en-US" dirty="0"/>
              <a:t>|  Micron Confidential</a:t>
            </a:r>
          </a:p>
        </p:txBody>
      </p:sp>
      <p:sp>
        <p:nvSpPr>
          <p:cNvPr id="4" name="TextBox 3"/>
          <p:cNvSpPr txBox="1"/>
          <p:nvPr userDrawn="1"/>
        </p:nvSpPr>
        <p:spPr>
          <a:xfrm>
            <a:off x="-1676400" y="5565338"/>
            <a:ext cx="1440460" cy="1292662"/>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Title and Content</a:t>
            </a:r>
          </a:p>
          <a:p>
            <a:pPr algn="r"/>
            <a:r>
              <a:rPr lang="en-US" sz="1200" dirty="0">
                <a:solidFill>
                  <a:schemeClr val="tx2"/>
                </a:solidFill>
                <a:latin typeface="Segoe UI" panose="020B0502040204020203" pitchFamily="34" charset="0"/>
                <a:cs typeface="Segoe UI" panose="020B0502040204020203" pitchFamily="34" charset="0"/>
              </a:rPr>
              <a:t>The primary layout used</a:t>
            </a:r>
            <a:r>
              <a:rPr lang="en-US" sz="1200" baseline="0" dirty="0">
                <a:solidFill>
                  <a:schemeClr val="tx2"/>
                </a:solidFill>
                <a:latin typeface="Segoe UI" panose="020B0502040204020203" pitchFamily="34" charset="0"/>
                <a:cs typeface="Segoe UI" panose="020B0502040204020203" pitchFamily="34" charset="0"/>
              </a:rPr>
              <a:t> for standard slides. The placeholder can be used to create text, tables, or charts.</a:t>
            </a:r>
            <a:endParaRPr lang="en-US" sz="1200" dirty="0">
              <a:solidFill>
                <a:schemeClr val="tx2"/>
              </a:solidFill>
              <a:latin typeface="Segoe UI" panose="020B0502040204020203" pitchFamily="34" charset="0"/>
              <a:cs typeface="Segoe UI" panose="020B0502040204020203" pitchFamily="34" charset="0"/>
            </a:endParaRPr>
          </a:p>
        </p:txBody>
      </p:sp>
      <p:sp>
        <p:nvSpPr>
          <p:cNvPr id="13"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Tree>
    <p:extLst>
      <p:ext uri="{BB962C8B-B14F-4D97-AF65-F5344CB8AC3E}">
        <p14:creationId xmlns:p14="http://schemas.microsoft.com/office/powerpoint/2010/main" val="712119355"/>
      </p:ext>
    </p:extLst>
  </p:cSld>
  <p:clrMapOvr>
    <a:masterClrMapping/>
  </p:clrMapOvr>
  <p:hf hdr="0"/>
  <p:extLst>
    <p:ext uri="{DCECCB84-F9BA-43D5-87BE-67443E8EF086}">
      <p15:sldGuideLst xmlns:p15="http://schemas.microsoft.com/office/powerpoint/2012/main">
        <p15:guide id="1" orient="horz" pos="1008" userDrawn="1">
          <p15:clr>
            <a:srgbClr val="FBAE40"/>
          </p15:clr>
        </p15:guide>
        <p15:guide id="2" pos="2040" userDrawn="1">
          <p15:clr>
            <a:srgbClr val="FBAE40"/>
          </p15:clr>
        </p15:guide>
        <p15:guide id="3" pos="290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Sub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5306" y="0"/>
            <a:ext cx="10375902" cy="932313"/>
          </a:xfrm>
        </p:spPr>
        <p:txBody>
          <a:bodyPr bIns="45720" anchor="b">
            <a:normAutofit/>
          </a:bodyPr>
          <a:lstStyle>
            <a:lvl1pPr algn="l" defTabSz="1219110" rtl="0" eaLnBrk="1" latinLnBrk="0" hangingPunct="1">
              <a:spcBef>
                <a:spcPct val="0"/>
              </a:spcBef>
              <a:buNone/>
              <a:defRPr lang="en-US" sz="3200" kern="1200" dirty="0">
                <a:solidFill>
                  <a:schemeClr val="tx1"/>
                </a:solidFill>
                <a:latin typeface="Segoe UI Semibold" panose="020B0702040204020203" pitchFamily="34" charset="0"/>
                <a:ea typeface="+mj-ea"/>
                <a:cs typeface="Segoe UI Semibold" panose="020B07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915305" y="1862936"/>
            <a:ext cx="10375904" cy="4155899"/>
          </a:xfrm>
        </p:spPr>
        <p:txBody>
          <a:bodyPr>
            <a:noAutofit/>
          </a:bodyPr>
          <a:lstStyle>
            <a:lvl1pPr marL="228600" indent="-228600">
              <a:spcBef>
                <a:spcPts val="1600"/>
              </a:spcBef>
              <a:spcAft>
                <a:spcPts val="800"/>
              </a:spcAft>
              <a:tabLst/>
              <a:defRPr sz="2400">
                <a:solidFill>
                  <a:schemeClr val="tx1"/>
                </a:solidFill>
              </a:defRPr>
            </a:lvl1pPr>
            <a:lvl2pPr marL="571500" indent="-261938">
              <a:spcBef>
                <a:spcPts val="0"/>
              </a:spcBef>
              <a:spcAft>
                <a:spcPts val="800"/>
              </a:spcAft>
              <a:defRPr sz="20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a:t>Edit Master text styles</a:t>
            </a:r>
          </a:p>
          <a:p>
            <a:pPr lvl="1"/>
            <a:r>
              <a:rPr lang="en-US"/>
              <a:t>Second level</a:t>
            </a:r>
          </a:p>
          <a:p>
            <a:pPr lvl="2"/>
            <a:r>
              <a:rPr lang="en-US"/>
              <a:t>Third level</a:t>
            </a:r>
          </a:p>
        </p:txBody>
      </p:sp>
      <p:sp>
        <p:nvSpPr>
          <p:cNvPr id="5" name="Text Placeholder 18"/>
          <p:cNvSpPr>
            <a:spLocks noGrp="1"/>
          </p:cNvSpPr>
          <p:nvPr>
            <p:ph type="body" sz="quarter" idx="11" hasCustomPrompt="1"/>
          </p:nvPr>
        </p:nvSpPr>
        <p:spPr>
          <a:xfrm>
            <a:off x="915305" y="871696"/>
            <a:ext cx="10375903" cy="597900"/>
          </a:xfrm>
        </p:spPr>
        <p:txBody>
          <a:bodyPr tIns="45720">
            <a:noAutofit/>
          </a:bodyPr>
          <a:lstStyle>
            <a:lvl1pPr marL="0" indent="0" algn="l" defTabSz="1219110" rtl="0" eaLnBrk="1" latinLnBrk="0" hangingPunct="1">
              <a:buNone/>
              <a:defRPr lang="en-US" sz="2000" b="0" kern="1200" cap="all" baseline="0" dirty="0">
                <a:solidFill>
                  <a:schemeClr val="tx1"/>
                </a:solidFill>
                <a:latin typeface="Segoe UI" panose="020B0502040204020203" pitchFamily="34" charset="0"/>
                <a:ea typeface="+mn-ea"/>
                <a:cs typeface="Segoe UI" panose="020B0502040204020203" pitchFamily="34" charset="0"/>
              </a:defRPr>
            </a:lvl1pPr>
          </a:lstStyle>
          <a:p>
            <a:pPr lvl="0"/>
            <a:r>
              <a:rPr lang="en-US" dirty="0"/>
              <a:t>SUBTITLE</a:t>
            </a:r>
          </a:p>
        </p:txBody>
      </p:sp>
      <p:sp>
        <p:nvSpPr>
          <p:cNvPr id="16" name="Slide Number Placeholder 5"/>
          <p:cNvSpPr>
            <a:spLocks noGrp="1"/>
          </p:cNvSpPr>
          <p:nvPr>
            <p:ph type="sldNum" sz="quarter" idx="4"/>
          </p:nvPr>
        </p:nvSpPr>
        <p:spPr>
          <a:xfrm>
            <a:off x="910984" y="6363151"/>
            <a:ext cx="274320" cy="228600"/>
          </a:xfrm>
          <a:prstGeom prst="rect">
            <a:avLst/>
          </a:prstGeom>
          <a:noFill/>
        </p:spPr>
        <p:txBody>
          <a:bodyPr/>
          <a:lstStyle>
            <a:lvl1pPr algn="ctr">
              <a:defRPr lang="en-US" sz="1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9" name="TextBox 8"/>
          <p:cNvSpPr txBox="1"/>
          <p:nvPr userDrawn="1"/>
        </p:nvSpPr>
        <p:spPr>
          <a:xfrm>
            <a:off x="-1635760" y="5565338"/>
            <a:ext cx="1399820" cy="1292662"/>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Title/Subtitle </a:t>
            </a:r>
            <a:br>
              <a:rPr lang="en-US" sz="1200" b="1" dirty="0">
                <a:solidFill>
                  <a:schemeClr val="tx2"/>
                </a:solidFill>
                <a:latin typeface="Segoe UI" panose="020B0502040204020203" pitchFamily="34" charset="0"/>
                <a:cs typeface="Segoe UI" panose="020B0502040204020203" pitchFamily="34" charset="0"/>
              </a:rPr>
            </a:br>
            <a:r>
              <a:rPr lang="en-US" sz="1200" b="1" dirty="0">
                <a:solidFill>
                  <a:schemeClr val="tx2"/>
                </a:solidFill>
                <a:latin typeface="Segoe UI" panose="020B0502040204020203" pitchFamily="34" charset="0"/>
                <a:cs typeface="Segoe UI" panose="020B0502040204020203" pitchFamily="34" charset="0"/>
              </a:rPr>
              <a:t>and Content</a:t>
            </a:r>
          </a:p>
          <a:p>
            <a:pPr algn="r"/>
            <a:r>
              <a:rPr lang="en-US" sz="1200" dirty="0">
                <a:solidFill>
                  <a:schemeClr val="tx2"/>
                </a:solidFill>
                <a:latin typeface="Segoe UI" panose="020B0502040204020203" pitchFamily="34" charset="0"/>
                <a:cs typeface="Segoe UI" panose="020B0502040204020203" pitchFamily="34" charset="0"/>
              </a:rPr>
              <a:t>Identical to main layout but</a:t>
            </a:r>
            <a:r>
              <a:rPr lang="en-US" sz="1200" baseline="0" dirty="0">
                <a:solidFill>
                  <a:schemeClr val="tx2"/>
                </a:solidFill>
                <a:latin typeface="Segoe UI" panose="020B0502040204020203" pitchFamily="34" charset="0"/>
                <a:cs typeface="Segoe UI" panose="020B0502040204020203" pitchFamily="34" charset="0"/>
              </a:rPr>
              <a:t> includes the addition of a subtitle directly below the title</a:t>
            </a:r>
            <a:r>
              <a:rPr lang="en-US" sz="1200" dirty="0">
                <a:solidFill>
                  <a:schemeClr val="tx2"/>
                </a:solidFill>
                <a:latin typeface="Segoe UI" panose="020B0502040204020203" pitchFamily="34" charset="0"/>
                <a:cs typeface="Segoe UI" panose="020B0502040204020203" pitchFamily="34" charset="0"/>
              </a:rPr>
              <a:t>.</a:t>
            </a:r>
          </a:p>
        </p:txBody>
      </p:sp>
      <p:sp>
        <p:nvSpPr>
          <p:cNvPr id="13"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12" name="Date Placeholder 3"/>
          <p:cNvSpPr>
            <a:spLocks noGrp="1"/>
          </p:cNvSpPr>
          <p:nvPr>
            <p:ph type="dt" sz="half" idx="2"/>
          </p:nvPr>
        </p:nvSpPr>
        <p:spPr>
          <a:xfrm>
            <a:off x="3287395" y="6363151"/>
            <a:ext cx="1348740" cy="228600"/>
          </a:xfrm>
          <a:prstGeom prst="rect">
            <a:avLst/>
          </a:prstGeom>
        </p:spPr>
        <p:txBody>
          <a:bodyPr lIns="0" tIns="0" rIns="0" bIns="0"/>
          <a:lstStyle>
            <a:lvl1pPr algn="ctr">
              <a:defRPr lang="en-US" sz="1100" kern="1200" smtClean="0">
                <a:solidFill>
                  <a:schemeClr val="tx1"/>
                </a:solidFill>
                <a:latin typeface="Segoe UI" panose="020B0502040204020203" pitchFamily="34" charset="0"/>
                <a:ea typeface="+mn-ea"/>
                <a:cs typeface="Segoe UI" panose="020B0502040204020203" pitchFamily="34" charset="0"/>
              </a:defRPr>
            </a:lvl1pPr>
          </a:lstStyle>
          <a:p>
            <a:fld id="{DD0B5AFB-117C-46EA-B643-5FA810A8A3CB}" type="datetime4">
              <a:rPr lang="en-US" smtClean="0"/>
              <a:pPr/>
              <a:t>February 18, 2020</a:t>
            </a:fld>
            <a:endParaRPr lang="en-US" dirty="0"/>
          </a:p>
        </p:txBody>
      </p:sp>
      <p:sp>
        <p:nvSpPr>
          <p:cNvPr id="14" name="Footer Placeholder 3"/>
          <p:cNvSpPr>
            <a:spLocks noGrp="1"/>
          </p:cNvSpPr>
          <p:nvPr>
            <p:ph type="ftr" sz="quarter" idx="12"/>
          </p:nvPr>
        </p:nvSpPr>
        <p:spPr>
          <a:xfrm>
            <a:off x="4637884" y="6363151"/>
            <a:ext cx="1397000" cy="228600"/>
          </a:xfrm>
          <a:prstGeom prst="rect">
            <a:avLst/>
          </a:prstGeom>
        </p:spPr>
        <p:txBody>
          <a:bodyPr lIns="0" tIns="0" rIns="0" bIns="0" anchor="ctr" anchorCtr="0"/>
          <a:lstStyle>
            <a:lvl1pPr>
              <a:defRPr sz="1100">
                <a:latin typeface="Segoe UI" panose="020B0502040204020203" pitchFamily="34" charset="0"/>
                <a:cs typeface="Segoe UI" panose="020B0502040204020203" pitchFamily="34" charset="0"/>
              </a:defRPr>
            </a:lvl1pPr>
          </a:lstStyle>
          <a:p>
            <a:r>
              <a:rPr lang="en-US" dirty="0"/>
              <a:t>|  Micron Confidential</a:t>
            </a:r>
          </a:p>
        </p:txBody>
      </p:sp>
    </p:spTree>
    <p:extLst>
      <p:ext uri="{BB962C8B-B14F-4D97-AF65-F5344CB8AC3E}">
        <p14:creationId xmlns:p14="http://schemas.microsoft.com/office/powerpoint/2010/main" val="3514546609"/>
      </p:ext>
    </p:extLst>
  </p:cSld>
  <p:clrMapOvr>
    <a:masterClrMapping/>
  </p:clrMapOvr>
  <p:hf hdr="0"/>
  <p:extLst>
    <p:ext uri="{DCECCB84-F9BA-43D5-87BE-67443E8EF086}">
      <p15:sldGuideLst xmlns:p15="http://schemas.microsoft.com/office/powerpoint/2012/main">
        <p15:guide id="1" orient="horz" pos="1152" userDrawn="1">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5306" y="0"/>
            <a:ext cx="10375902" cy="932313"/>
          </a:xfrm>
        </p:spPr>
        <p:txBody>
          <a:bodyPr bIns="45720" anchor="b">
            <a:normAutofit/>
          </a:bodyPr>
          <a:lstStyle>
            <a:lvl1pPr algn="l" defTabSz="1219110" rtl="0" eaLnBrk="1" latinLnBrk="0" hangingPunct="1">
              <a:spcBef>
                <a:spcPct val="0"/>
              </a:spcBef>
              <a:buNone/>
              <a:defRPr lang="en-US" sz="3200" kern="1200" dirty="0">
                <a:solidFill>
                  <a:schemeClr val="tx1"/>
                </a:solidFill>
                <a:latin typeface="Segoe UI Semibold" panose="020B0702040204020203" pitchFamily="34" charset="0"/>
                <a:ea typeface="+mj-ea"/>
                <a:cs typeface="Segoe UI Semibold" panose="020B0702040204020203" pitchFamily="34" charset="0"/>
              </a:defRPr>
            </a:lvl1pPr>
          </a:lstStyle>
          <a:p>
            <a:r>
              <a:rPr lang="en-US"/>
              <a:t>Click to edit Master title style</a:t>
            </a:r>
            <a:endParaRPr lang="en-US" dirty="0"/>
          </a:p>
        </p:txBody>
      </p:sp>
      <p:sp>
        <p:nvSpPr>
          <p:cNvPr id="5" name="Text Placeholder 18"/>
          <p:cNvSpPr>
            <a:spLocks noGrp="1"/>
          </p:cNvSpPr>
          <p:nvPr>
            <p:ph type="body" sz="quarter" idx="11" hasCustomPrompt="1"/>
          </p:nvPr>
        </p:nvSpPr>
        <p:spPr>
          <a:xfrm>
            <a:off x="915305" y="871696"/>
            <a:ext cx="10375903" cy="597900"/>
          </a:xfrm>
        </p:spPr>
        <p:txBody>
          <a:bodyPr tIns="45720">
            <a:noAutofit/>
          </a:bodyPr>
          <a:lstStyle>
            <a:lvl1pPr marL="0" indent="0" algn="l" defTabSz="1219110" rtl="0" eaLnBrk="1" latinLnBrk="0" hangingPunct="1">
              <a:buNone/>
              <a:defRPr lang="en-US" sz="2000" b="0" kern="1200" cap="all" baseline="0" dirty="0">
                <a:solidFill>
                  <a:schemeClr val="tx1"/>
                </a:solidFill>
                <a:latin typeface="Segoe UI" panose="020B0502040204020203" pitchFamily="34" charset="0"/>
                <a:ea typeface="+mn-ea"/>
                <a:cs typeface="Segoe UI" panose="020B0502040204020203" pitchFamily="34" charset="0"/>
              </a:defRPr>
            </a:lvl1pPr>
          </a:lstStyle>
          <a:p>
            <a:pPr lvl="0"/>
            <a:r>
              <a:rPr lang="en-US" dirty="0"/>
              <a:t>SUBTITLE</a:t>
            </a:r>
          </a:p>
        </p:txBody>
      </p:sp>
      <p:sp>
        <p:nvSpPr>
          <p:cNvPr id="16" name="Slide Number Placeholder 5"/>
          <p:cNvSpPr>
            <a:spLocks noGrp="1"/>
          </p:cNvSpPr>
          <p:nvPr>
            <p:ph type="sldNum" sz="quarter" idx="4"/>
          </p:nvPr>
        </p:nvSpPr>
        <p:spPr>
          <a:xfrm>
            <a:off x="910984" y="6363151"/>
            <a:ext cx="274320" cy="228600"/>
          </a:xfrm>
          <a:prstGeom prst="rect">
            <a:avLst/>
          </a:prstGeom>
          <a:noFill/>
        </p:spPr>
        <p:txBody>
          <a:bodyPr/>
          <a:lstStyle>
            <a:lvl1pPr algn="ctr">
              <a:defRPr lang="en-US" sz="1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7" name="TextBox 6"/>
          <p:cNvSpPr txBox="1"/>
          <p:nvPr userDrawn="1"/>
        </p:nvSpPr>
        <p:spPr>
          <a:xfrm>
            <a:off x="-1605280" y="5750004"/>
            <a:ext cx="1369340" cy="1107996"/>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Title Only</a:t>
            </a:r>
          </a:p>
          <a:p>
            <a:pPr algn="r"/>
            <a:r>
              <a:rPr lang="en-US" sz="1200" dirty="0">
                <a:solidFill>
                  <a:schemeClr val="tx2"/>
                </a:solidFill>
                <a:latin typeface="Segoe UI" panose="020B0502040204020203" pitchFamily="34" charset="0"/>
                <a:cs typeface="Segoe UI" panose="020B0502040204020203" pitchFamily="34" charset="0"/>
              </a:rPr>
              <a:t>Includes only the title and subtitle, with a large open</a:t>
            </a:r>
            <a:r>
              <a:rPr lang="en-US" sz="1200" baseline="0" dirty="0">
                <a:solidFill>
                  <a:schemeClr val="tx2"/>
                </a:solidFill>
                <a:latin typeface="Segoe UI" panose="020B0502040204020203" pitchFamily="34" charset="0"/>
                <a:cs typeface="Segoe UI" panose="020B0502040204020203" pitchFamily="34" charset="0"/>
              </a:rPr>
              <a:t> space in the middle of the slide.</a:t>
            </a:r>
            <a:endParaRPr lang="en-US" sz="1200" dirty="0">
              <a:solidFill>
                <a:schemeClr val="tx2"/>
              </a:solidFill>
              <a:latin typeface="Segoe UI" panose="020B0502040204020203" pitchFamily="34" charset="0"/>
              <a:cs typeface="Segoe UI" panose="020B0502040204020203" pitchFamily="34" charset="0"/>
            </a:endParaRPr>
          </a:p>
        </p:txBody>
      </p:sp>
      <p:sp>
        <p:nvSpPr>
          <p:cNvPr id="12"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11" name="Date Placeholder 3"/>
          <p:cNvSpPr>
            <a:spLocks noGrp="1"/>
          </p:cNvSpPr>
          <p:nvPr>
            <p:ph type="dt" sz="half" idx="2"/>
          </p:nvPr>
        </p:nvSpPr>
        <p:spPr>
          <a:xfrm>
            <a:off x="3287395" y="6363151"/>
            <a:ext cx="1348740" cy="228600"/>
          </a:xfrm>
          <a:prstGeom prst="rect">
            <a:avLst/>
          </a:prstGeom>
        </p:spPr>
        <p:txBody>
          <a:bodyPr lIns="0" tIns="0" rIns="0" bIns="0"/>
          <a:lstStyle>
            <a:lvl1pPr algn="ctr">
              <a:defRPr lang="en-US" sz="1100" kern="1200" smtClean="0">
                <a:solidFill>
                  <a:schemeClr val="tx1"/>
                </a:solidFill>
                <a:latin typeface="Segoe UI" panose="020B0502040204020203" pitchFamily="34" charset="0"/>
                <a:ea typeface="+mn-ea"/>
                <a:cs typeface="Segoe UI" panose="020B0502040204020203" pitchFamily="34" charset="0"/>
              </a:defRPr>
            </a:lvl1pPr>
          </a:lstStyle>
          <a:p>
            <a:fld id="{DD0B5AFB-117C-46EA-B643-5FA810A8A3CB}" type="datetime4">
              <a:rPr lang="en-US" smtClean="0"/>
              <a:pPr/>
              <a:t>February 18, 2020</a:t>
            </a:fld>
            <a:endParaRPr lang="en-US" dirty="0"/>
          </a:p>
        </p:txBody>
      </p:sp>
      <p:sp>
        <p:nvSpPr>
          <p:cNvPr id="13" name="Footer Placeholder 3"/>
          <p:cNvSpPr>
            <a:spLocks noGrp="1"/>
          </p:cNvSpPr>
          <p:nvPr>
            <p:ph type="ftr" sz="quarter" idx="12"/>
          </p:nvPr>
        </p:nvSpPr>
        <p:spPr>
          <a:xfrm>
            <a:off x="4637884" y="6363151"/>
            <a:ext cx="1397000" cy="228600"/>
          </a:xfrm>
          <a:prstGeom prst="rect">
            <a:avLst/>
          </a:prstGeom>
        </p:spPr>
        <p:txBody>
          <a:bodyPr lIns="0" tIns="0" rIns="0" bIns="0" anchor="ctr" anchorCtr="0"/>
          <a:lstStyle>
            <a:lvl1pPr>
              <a:defRPr sz="1100">
                <a:latin typeface="Segoe UI" panose="020B0502040204020203" pitchFamily="34" charset="0"/>
                <a:cs typeface="Segoe UI" panose="020B0502040204020203" pitchFamily="34" charset="0"/>
              </a:defRPr>
            </a:lvl1pPr>
          </a:lstStyle>
          <a:p>
            <a:r>
              <a:rPr lang="en-US" dirty="0"/>
              <a:t>|  Micron Confidential</a:t>
            </a:r>
          </a:p>
        </p:txBody>
      </p:sp>
    </p:spTree>
    <p:extLst>
      <p:ext uri="{BB962C8B-B14F-4D97-AF65-F5344CB8AC3E}">
        <p14:creationId xmlns:p14="http://schemas.microsoft.com/office/powerpoint/2010/main" val="1596348695"/>
      </p:ext>
    </p:extLst>
  </p:cSld>
  <p:clrMapOvr>
    <a:masterClrMapping/>
  </p:clrMapOvr>
  <p:hf hdr="0"/>
  <p:extLst>
    <p:ext uri="{DCECCB84-F9BA-43D5-87BE-67443E8EF086}">
      <p15:sldGuideLst xmlns:p15="http://schemas.microsoft.com/office/powerpoint/2012/main">
        <p15:guide id="1" orient="horz" pos="4112">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5306" y="0"/>
            <a:ext cx="10375902" cy="932313"/>
          </a:xfrm>
        </p:spPr>
        <p:txBody>
          <a:bodyPr bIns="45720" anchor="b">
            <a:normAutofit/>
          </a:bodyPr>
          <a:lstStyle>
            <a:lvl1pPr algn="l" defTabSz="1219110" rtl="0" eaLnBrk="1" latinLnBrk="0" hangingPunct="1">
              <a:spcBef>
                <a:spcPct val="0"/>
              </a:spcBef>
              <a:buNone/>
              <a:defRPr lang="en-US" sz="3200" kern="1200" dirty="0">
                <a:solidFill>
                  <a:schemeClr val="tx1"/>
                </a:solidFill>
                <a:latin typeface="Segoe UI Semibold" panose="020B0702040204020203" pitchFamily="34" charset="0"/>
                <a:ea typeface="+mj-ea"/>
                <a:cs typeface="Segoe UI Semibold" panose="020B0702040204020203" pitchFamily="34" charset="0"/>
              </a:defRPr>
            </a:lvl1pPr>
          </a:lstStyle>
          <a:p>
            <a:r>
              <a:rPr lang="en-US" dirty="0"/>
              <a:t>Click to Enter Agenda Title</a:t>
            </a:r>
          </a:p>
        </p:txBody>
      </p:sp>
      <p:sp>
        <p:nvSpPr>
          <p:cNvPr id="3" name="Content Placeholder 2"/>
          <p:cNvSpPr>
            <a:spLocks noGrp="1"/>
          </p:cNvSpPr>
          <p:nvPr>
            <p:ph idx="1" hasCustomPrompt="1"/>
          </p:nvPr>
        </p:nvSpPr>
        <p:spPr>
          <a:xfrm>
            <a:off x="915305" y="1600200"/>
            <a:ext cx="4114800" cy="4418635"/>
          </a:xfrm>
        </p:spPr>
        <p:txBody>
          <a:bodyPr>
            <a:noAutofit/>
          </a:bodyPr>
          <a:lstStyle>
            <a:lvl1pPr marL="346075" indent="-346075">
              <a:spcBef>
                <a:spcPts val="1600"/>
              </a:spcBef>
              <a:spcAft>
                <a:spcPts val="800"/>
              </a:spcAft>
              <a:buFont typeface="Wingdings" panose="05000000000000000000" pitchFamily="2" charset="2"/>
              <a:buChar char="§"/>
              <a:tabLst/>
              <a:defRPr sz="2400">
                <a:solidFill>
                  <a:schemeClr val="tx1"/>
                </a:solidFill>
              </a:defRPr>
            </a:lvl1pPr>
            <a:lvl2pPr marL="571500" indent="-261938">
              <a:spcBef>
                <a:spcPts val="0"/>
              </a:spcBef>
              <a:spcAft>
                <a:spcPts val="800"/>
              </a:spcAft>
              <a:defRPr sz="20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dirty="0"/>
              <a:t>Agenda Items</a:t>
            </a:r>
          </a:p>
        </p:txBody>
      </p:sp>
      <p:sp>
        <p:nvSpPr>
          <p:cNvPr id="16" name="Slide Number Placeholder 5"/>
          <p:cNvSpPr>
            <a:spLocks noGrp="1"/>
          </p:cNvSpPr>
          <p:nvPr>
            <p:ph type="sldNum" sz="quarter" idx="4"/>
          </p:nvPr>
        </p:nvSpPr>
        <p:spPr>
          <a:xfrm>
            <a:off x="910984" y="6363151"/>
            <a:ext cx="274320" cy="228600"/>
          </a:xfrm>
          <a:prstGeom prst="rect">
            <a:avLst/>
          </a:prstGeom>
          <a:noFill/>
        </p:spPr>
        <p:txBody>
          <a:bodyPr/>
          <a:lstStyle>
            <a:lvl1pPr algn="ctr">
              <a:defRPr lang="en-US" sz="1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9" name="Content Placeholder 2"/>
          <p:cNvSpPr>
            <a:spLocks noGrp="1"/>
          </p:cNvSpPr>
          <p:nvPr>
            <p:ph idx="13" hasCustomPrompt="1"/>
          </p:nvPr>
        </p:nvSpPr>
        <p:spPr>
          <a:xfrm>
            <a:off x="5744165" y="1600201"/>
            <a:ext cx="4114800" cy="4418634"/>
          </a:xfrm>
        </p:spPr>
        <p:txBody>
          <a:bodyPr>
            <a:noAutofit/>
          </a:bodyPr>
          <a:lstStyle>
            <a:lvl1pPr marL="346075" indent="-346075">
              <a:spcBef>
                <a:spcPts val="1600"/>
              </a:spcBef>
              <a:spcAft>
                <a:spcPts val="800"/>
              </a:spcAft>
              <a:buFont typeface="Wingdings" panose="05000000000000000000" pitchFamily="2" charset="2"/>
              <a:buChar char="§"/>
              <a:tabLst/>
              <a:defRPr sz="2400">
                <a:solidFill>
                  <a:schemeClr val="tx1"/>
                </a:solidFill>
              </a:defRPr>
            </a:lvl1pPr>
            <a:lvl2pPr marL="571500" indent="-261938">
              <a:spcBef>
                <a:spcPts val="0"/>
              </a:spcBef>
              <a:spcAft>
                <a:spcPts val="800"/>
              </a:spcAft>
              <a:defRPr sz="20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dirty="0"/>
              <a:t>Agenda Items</a:t>
            </a:r>
          </a:p>
        </p:txBody>
      </p:sp>
      <p:sp>
        <p:nvSpPr>
          <p:cNvPr id="12" name="TextBox 11"/>
          <p:cNvSpPr txBox="1"/>
          <p:nvPr userDrawn="1"/>
        </p:nvSpPr>
        <p:spPr>
          <a:xfrm>
            <a:off x="-1635760" y="6119337"/>
            <a:ext cx="1399820" cy="738664"/>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Agenda</a:t>
            </a:r>
          </a:p>
          <a:p>
            <a:pPr algn="r"/>
            <a:r>
              <a:rPr lang="en-US" sz="1200" dirty="0">
                <a:solidFill>
                  <a:schemeClr val="tx2"/>
                </a:solidFill>
                <a:latin typeface="Segoe UI" panose="020B0502040204020203" pitchFamily="34" charset="0"/>
                <a:cs typeface="Segoe UI" panose="020B0502040204020203" pitchFamily="34" charset="0"/>
              </a:rPr>
              <a:t>Two-column</a:t>
            </a:r>
            <a:r>
              <a:rPr lang="en-US" sz="1200" baseline="0" dirty="0">
                <a:solidFill>
                  <a:schemeClr val="tx2"/>
                </a:solidFill>
                <a:latin typeface="Segoe UI" panose="020B0502040204020203" pitchFamily="34" charset="0"/>
                <a:cs typeface="Segoe UI" panose="020B0502040204020203" pitchFamily="34" charset="0"/>
              </a:rPr>
              <a:t> layout, to be used with any number of items.</a:t>
            </a:r>
            <a:endParaRPr lang="en-US" sz="1200" dirty="0">
              <a:solidFill>
                <a:schemeClr val="tx2"/>
              </a:solidFill>
              <a:latin typeface="Segoe UI" panose="020B0502040204020203" pitchFamily="34" charset="0"/>
              <a:cs typeface="Segoe UI" panose="020B0502040204020203" pitchFamily="34" charset="0"/>
            </a:endParaRPr>
          </a:p>
        </p:txBody>
      </p:sp>
      <p:sp>
        <p:nvSpPr>
          <p:cNvPr id="15"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13" name="Date Placeholder 3"/>
          <p:cNvSpPr>
            <a:spLocks noGrp="1"/>
          </p:cNvSpPr>
          <p:nvPr>
            <p:ph type="dt" sz="half" idx="2"/>
          </p:nvPr>
        </p:nvSpPr>
        <p:spPr>
          <a:xfrm>
            <a:off x="3287395" y="6363151"/>
            <a:ext cx="1348740" cy="228600"/>
          </a:xfrm>
          <a:prstGeom prst="rect">
            <a:avLst/>
          </a:prstGeom>
        </p:spPr>
        <p:txBody>
          <a:bodyPr lIns="0" tIns="0" rIns="0" bIns="0"/>
          <a:lstStyle>
            <a:lvl1pPr algn="ctr">
              <a:defRPr lang="en-US" sz="1100" kern="1200" smtClean="0">
                <a:solidFill>
                  <a:schemeClr val="tx1"/>
                </a:solidFill>
                <a:latin typeface="Segoe UI" panose="020B0502040204020203" pitchFamily="34" charset="0"/>
                <a:ea typeface="+mn-ea"/>
                <a:cs typeface="Segoe UI" panose="020B0502040204020203" pitchFamily="34" charset="0"/>
              </a:defRPr>
            </a:lvl1pPr>
          </a:lstStyle>
          <a:p>
            <a:fld id="{DD0B5AFB-117C-46EA-B643-5FA810A8A3CB}" type="datetime4">
              <a:rPr lang="en-US" smtClean="0"/>
              <a:pPr/>
              <a:t>February 18, 2020</a:t>
            </a:fld>
            <a:endParaRPr lang="en-US" dirty="0"/>
          </a:p>
        </p:txBody>
      </p:sp>
      <p:sp>
        <p:nvSpPr>
          <p:cNvPr id="14" name="Footer Placeholder 3"/>
          <p:cNvSpPr>
            <a:spLocks noGrp="1"/>
          </p:cNvSpPr>
          <p:nvPr>
            <p:ph type="ftr" sz="quarter" idx="12"/>
          </p:nvPr>
        </p:nvSpPr>
        <p:spPr>
          <a:xfrm>
            <a:off x="4637884" y="6363151"/>
            <a:ext cx="1397000" cy="228600"/>
          </a:xfrm>
          <a:prstGeom prst="rect">
            <a:avLst/>
          </a:prstGeom>
        </p:spPr>
        <p:txBody>
          <a:bodyPr lIns="0" tIns="0" rIns="0" bIns="0" anchor="ctr" anchorCtr="0"/>
          <a:lstStyle>
            <a:lvl1pPr>
              <a:defRPr sz="1100">
                <a:latin typeface="Segoe UI" panose="020B0502040204020203" pitchFamily="34" charset="0"/>
                <a:cs typeface="Segoe UI" panose="020B0502040204020203" pitchFamily="34" charset="0"/>
              </a:defRPr>
            </a:lvl1pPr>
          </a:lstStyle>
          <a:p>
            <a:r>
              <a:rPr lang="en-US" dirty="0"/>
              <a:t>|  Micron Confidential</a:t>
            </a:r>
          </a:p>
        </p:txBody>
      </p:sp>
    </p:spTree>
    <p:extLst>
      <p:ext uri="{BB962C8B-B14F-4D97-AF65-F5344CB8AC3E}">
        <p14:creationId xmlns:p14="http://schemas.microsoft.com/office/powerpoint/2010/main" val="1898619046"/>
      </p:ext>
    </p:extLst>
  </p:cSld>
  <p:clrMapOvr>
    <a:masterClrMapping/>
  </p:clrMapOvr>
  <p:hf hdr="0"/>
  <p:extLst>
    <p:ext uri="{DCECCB84-F9BA-43D5-87BE-67443E8EF086}">
      <p15:sldGuideLst xmlns:p15="http://schemas.microsoft.com/office/powerpoint/2012/main">
        <p15:guide id="1" orient="horz" pos="1008" userDrawn="1">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915306" y="0"/>
            <a:ext cx="10375902" cy="932313"/>
          </a:xfrm>
        </p:spPr>
        <p:txBody>
          <a:bodyPr bIns="45720" anchor="b">
            <a:normAutofit/>
          </a:bodyPr>
          <a:lstStyle>
            <a:lvl1pPr algn="l" defTabSz="1219110" rtl="0" eaLnBrk="1" latinLnBrk="0" hangingPunct="1">
              <a:spcBef>
                <a:spcPct val="0"/>
              </a:spcBef>
              <a:buNone/>
              <a:defRPr lang="en-US" sz="3200" kern="1200" dirty="0">
                <a:solidFill>
                  <a:schemeClr val="tx1"/>
                </a:solidFill>
                <a:latin typeface="Segoe UI Semibold" panose="020B0702040204020203" pitchFamily="34" charset="0"/>
                <a:ea typeface="+mj-ea"/>
                <a:cs typeface="Segoe UI Semibold" panose="020B07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915305" y="2431604"/>
            <a:ext cx="4808487" cy="3587231"/>
          </a:xfrm>
        </p:spPr>
        <p:txBody>
          <a:bodyPr lIns="137160" tIns="228600">
            <a:noAutofit/>
          </a:bodyPr>
          <a:lstStyle>
            <a:lvl1pPr marL="228600" indent="-228600">
              <a:spcBef>
                <a:spcPts val="1600"/>
              </a:spcBef>
              <a:spcAft>
                <a:spcPts val="0"/>
              </a:spcAft>
              <a:tabLst/>
              <a:defRPr sz="2000">
                <a:solidFill>
                  <a:schemeClr val="tx1"/>
                </a:solidFill>
              </a:defRPr>
            </a:lvl1pPr>
            <a:lvl2pPr marL="571500" indent="-261938">
              <a:spcBef>
                <a:spcPts val="0"/>
              </a:spcBef>
              <a:spcAft>
                <a:spcPts val="200"/>
              </a:spcAft>
              <a:defRPr sz="18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a:t>Edit Master text styles</a:t>
            </a:r>
          </a:p>
          <a:p>
            <a:pPr lvl="1"/>
            <a:r>
              <a:rPr lang="en-US"/>
              <a:t>Second level</a:t>
            </a:r>
          </a:p>
        </p:txBody>
      </p:sp>
      <p:sp>
        <p:nvSpPr>
          <p:cNvPr id="5" name="Text Placeholder 18"/>
          <p:cNvSpPr>
            <a:spLocks noGrp="1"/>
          </p:cNvSpPr>
          <p:nvPr>
            <p:ph type="body" sz="quarter" idx="11" hasCustomPrompt="1"/>
          </p:nvPr>
        </p:nvSpPr>
        <p:spPr>
          <a:xfrm>
            <a:off x="915305" y="871696"/>
            <a:ext cx="10375903" cy="597900"/>
          </a:xfrm>
        </p:spPr>
        <p:txBody>
          <a:bodyPr tIns="45720">
            <a:noAutofit/>
          </a:bodyPr>
          <a:lstStyle>
            <a:lvl1pPr marL="0" indent="0" algn="l" defTabSz="1219110" rtl="0" eaLnBrk="1" latinLnBrk="0" hangingPunct="1">
              <a:buNone/>
              <a:defRPr lang="en-US" sz="2000" b="0" kern="1200" cap="all" baseline="0" dirty="0">
                <a:solidFill>
                  <a:schemeClr val="tx1"/>
                </a:solidFill>
                <a:latin typeface="Segoe UI" panose="020B0502040204020203" pitchFamily="34" charset="0"/>
                <a:ea typeface="+mn-ea"/>
                <a:cs typeface="Segoe UI" panose="020B0502040204020203" pitchFamily="34" charset="0"/>
              </a:defRPr>
            </a:lvl1pPr>
          </a:lstStyle>
          <a:p>
            <a:pPr lvl="0"/>
            <a:r>
              <a:rPr lang="en-US" dirty="0"/>
              <a:t>SUBTITLE</a:t>
            </a:r>
          </a:p>
        </p:txBody>
      </p:sp>
      <p:sp>
        <p:nvSpPr>
          <p:cNvPr id="16" name="Slide Number Placeholder 5"/>
          <p:cNvSpPr>
            <a:spLocks noGrp="1"/>
          </p:cNvSpPr>
          <p:nvPr>
            <p:ph type="sldNum" sz="quarter" idx="4"/>
          </p:nvPr>
        </p:nvSpPr>
        <p:spPr>
          <a:xfrm>
            <a:off x="910984" y="6363151"/>
            <a:ext cx="274320" cy="228600"/>
          </a:xfrm>
          <a:prstGeom prst="rect">
            <a:avLst/>
          </a:prstGeom>
          <a:noFill/>
        </p:spPr>
        <p:txBody>
          <a:bodyPr/>
          <a:lstStyle>
            <a:lvl1pPr algn="ctr">
              <a:defRPr lang="en-US" sz="1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9" name="Text Placeholder 8"/>
          <p:cNvSpPr>
            <a:spLocks noGrp="1"/>
          </p:cNvSpPr>
          <p:nvPr>
            <p:ph type="body" sz="quarter" idx="15" hasCustomPrompt="1"/>
          </p:nvPr>
        </p:nvSpPr>
        <p:spPr>
          <a:xfrm>
            <a:off x="910984" y="1859069"/>
            <a:ext cx="4812808" cy="572536"/>
          </a:xfrm>
          <a:solidFill>
            <a:schemeClr val="accent1"/>
          </a:solidFill>
        </p:spPr>
        <p:txBody>
          <a:bodyPr lIns="137160" rIns="137160" anchor="ctr" anchorCtr="0"/>
          <a:lstStyle>
            <a:lvl1pPr marL="0" indent="0" algn="ctr">
              <a:buNone/>
              <a:defRPr b="1" baseline="0">
                <a:solidFill>
                  <a:schemeClr val="bg1"/>
                </a:solidFill>
              </a:defRPr>
            </a:lvl1pPr>
          </a:lstStyle>
          <a:p>
            <a:r>
              <a:rPr lang="en-US" dirty="0"/>
              <a:t>Column Heading</a:t>
            </a:r>
          </a:p>
        </p:txBody>
      </p:sp>
      <p:sp>
        <p:nvSpPr>
          <p:cNvPr id="10" name="Content Placeholder 2"/>
          <p:cNvSpPr>
            <a:spLocks noGrp="1"/>
          </p:cNvSpPr>
          <p:nvPr>
            <p:ph idx="16"/>
          </p:nvPr>
        </p:nvSpPr>
        <p:spPr>
          <a:xfrm>
            <a:off x="6482721" y="2431603"/>
            <a:ext cx="4808487" cy="3587231"/>
          </a:xfrm>
        </p:spPr>
        <p:txBody>
          <a:bodyPr lIns="137160" tIns="228600">
            <a:noAutofit/>
          </a:bodyPr>
          <a:lstStyle>
            <a:lvl1pPr marL="228600" indent="-228600">
              <a:spcBef>
                <a:spcPts val="1600"/>
              </a:spcBef>
              <a:spcAft>
                <a:spcPts val="0"/>
              </a:spcAft>
              <a:tabLst/>
              <a:defRPr sz="2000">
                <a:solidFill>
                  <a:schemeClr val="tx1"/>
                </a:solidFill>
              </a:defRPr>
            </a:lvl1pPr>
            <a:lvl2pPr marL="571500" indent="-261938">
              <a:spcBef>
                <a:spcPts val="0"/>
              </a:spcBef>
              <a:spcAft>
                <a:spcPts val="200"/>
              </a:spcAft>
              <a:defRPr sz="18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a:t>Edit Master text styles</a:t>
            </a:r>
          </a:p>
          <a:p>
            <a:pPr lvl="1"/>
            <a:r>
              <a:rPr lang="en-US"/>
              <a:t>Second level</a:t>
            </a:r>
          </a:p>
        </p:txBody>
      </p:sp>
      <p:sp>
        <p:nvSpPr>
          <p:cNvPr id="11" name="Text Placeholder 8"/>
          <p:cNvSpPr>
            <a:spLocks noGrp="1"/>
          </p:cNvSpPr>
          <p:nvPr>
            <p:ph type="body" sz="quarter" idx="17" hasCustomPrompt="1"/>
          </p:nvPr>
        </p:nvSpPr>
        <p:spPr>
          <a:xfrm>
            <a:off x="6478400" y="1859068"/>
            <a:ext cx="4812808" cy="572536"/>
          </a:xfrm>
          <a:solidFill>
            <a:schemeClr val="accent1"/>
          </a:solidFill>
        </p:spPr>
        <p:txBody>
          <a:bodyPr lIns="137160" rIns="137160" anchor="ctr" anchorCtr="0"/>
          <a:lstStyle>
            <a:lvl1pPr marL="0" indent="0" algn="ctr">
              <a:buNone/>
              <a:defRPr b="1" baseline="0">
                <a:solidFill>
                  <a:schemeClr val="bg1"/>
                </a:solidFill>
              </a:defRPr>
            </a:lvl1pPr>
          </a:lstStyle>
          <a:p>
            <a:r>
              <a:rPr lang="en-US" dirty="0"/>
              <a:t>Column Heading</a:t>
            </a:r>
          </a:p>
        </p:txBody>
      </p:sp>
      <p:sp>
        <p:nvSpPr>
          <p:cNvPr id="14" name="TextBox 13"/>
          <p:cNvSpPr txBox="1"/>
          <p:nvPr userDrawn="1"/>
        </p:nvSpPr>
        <p:spPr>
          <a:xfrm>
            <a:off x="-1635760" y="6119337"/>
            <a:ext cx="1399820" cy="738664"/>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Two-Column Content</a:t>
            </a:r>
          </a:p>
          <a:p>
            <a:pPr algn="r"/>
            <a:r>
              <a:rPr lang="en-US" sz="1200" dirty="0">
                <a:solidFill>
                  <a:schemeClr val="tx2"/>
                </a:solidFill>
                <a:latin typeface="Segoe UI" panose="020B0502040204020203" pitchFamily="34" charset="0"/>
                <a:cs typeface="Segoe UI" panose="020B0502040204020203" pitchFamily="34" charset="0"/>
              </a:rPr>
              <a:t>With optional column headings.</a:t>
            </a:r>
          </a:p>
        </p:txBody>
      </p:sp>
      <p:sp>
        <p:nvSpPr>
          <p:cNvPr id="19"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18" name="Date Placeholder 3"/>
          <p:cNvSpPr>
            <a:spLocks noGrp="1"/>
          </p:cNvSpPr>
          <p:nvPr>
            <p:ph type="dt" sz="half" idx="2"/>
          </p:nvPr>
        </p:nvSpPr>
        <p:spPr>
          <a:xfrm>
            <a:off x="3287395" y="6363151"/>
            <a:ext cx="1348740" cy="228600"/>
          </a:xfrm>
          <a:prstGeom prst="rect">
            <a:avLst/>
          </a:prstGeom>
        </p:spPr>
        <p:txBody>
          <a:bodyPr lIns="0" tIns="0" rIns="0" bIns="0"/>
          <a:lstStyle>
            <a:lvl1pPr algn="ctr">
              <a:defRPr lang="en-US" sz="1100" kern="1200" smtClean="0">
                <a:solidFill>
                  <a:schemeClr val="tx1"/>
                </a:solidFill>
                <a:latin typeface="Segoe UI" panose="020B0502040204020203" pitchFamily="34" charset="0"/>
                <a:ea typeface="+mn-ea"/>
                <a:cs typeface="Segoe UI" panose="020B0502040204020203" pitchFamily="34" charset="0"/>
              </a:defRPr>
            </a:lvl1pPr>
          </a:lstStyle>
          <a:p>
            <a:fld id="{DD0B5AFB-117C-46EA-B643-5FA810A8A3CB}" type="datetime4">
              <a:rPr lang="en-US" smtClean="0"/>
              <a:pPr/>
              <a:t>February 18, 2020</a:t>
            </a:fld>
            <a:endParaRPr lang="en-US" dirty="0"/>
          </a:p>
        </p:txBody>
      </p:sp>
      <p:sp>
        <p:nvSpPr>
          <p:cNvPr id="20" name="Footer Placeholder 3"/>
          <p:cNvSpPr>
            <a:spLocks noGrp="1"/>
          </p:cNvSpPr>
          <p:nvPr>
            <p:ph type="ftr" sz="quarter" idx="12"/>
          </p:nvPr>
        </p:nvSpPr>
        <p:spPr>
          <a:xfrm>
            <a:off x="4637884" y="6363151"/>
            <a:ext cx="1397000" cy="228600"/>
          </a:xfrm>
          <a:prstGeom prst="rect">
            <a:avLst/>
          </a:prstGeom>
        </p:spPr>
        <p:txBody>
          <a:bodyPr lIns="0" tIns="0" rIns="0" bIns="0" anchor="ctr" anchorCtr="0"/>
          <a:lstStyle>
            <a:lvl1pPr>
              <a:defRPr sz="1100">
                <a:latin typeface="Segoe UI" panose="020B0502040204020203" pitchFamily="34" charset="0"/>
                <a:cs typeface="Segoe UI" panose="020B0502040204020203" pitchFamily="34" charset="0"/>
              </a:defRPr>
            </a:lvl1pPr>
          </a:lstStyle>
          <a:p>
            <a:r>
              <a:rPr lang="en-US" dirty="0"/>
              <a:t>|  Micron Confidential</a:t>
            </a:r>
          </a:p>
        </p:txBody>
      </p:sp>
    </p:spTree>
    <p:extLst>
      <p:ext uri="{BB962C8B-B14F-4D97-AF65-F5344CB8AC3E}">
        <p14:creationId xmlns:p14="http://schemas.microsoft.com/office/powerpoint/2010/main" val="2956528988"/>
      </p:ext>
    </p:extLst>
  </p:cSld>
  <p:clrMapOvr>
    <a:masterClrMapping/>
  </p:clrMapOvr>
  <p:hf hdr="0"/>
  <p:extLst>
    <p:ext uri="{DCECCB84-F9BA-43D5-87BE-67443E8EF086}">
      <p15:sldGuideLst xmlns:p15="http://schemas.microsoft.com/office/powerpoint/2012/main">
        <p15:guide id="1" orient="horz" pos="4112">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915306" y="0"/>
            <a:ext cx="10375902" cy="932313"/>
          </a:xfrm>
        </p:spPr>
        <p:txBody>
          <a:bodyPr bIns="45720" anchor="b">
            <a:normAutofit/>
          </a:bodyPr>
          <a:lstStyle>
            <a:lvl1pPr algn="l" defTabSz="1219110" rtl="0" eaLnBrk="1" latinLnBrk="0" hangingPunct="1">
              <a:spcBef>
                <a:spcPct val="0"/>
              </a:spcBef>
              <a:buNone/>
              <a:defRPr lang="en-US" sz="3200" kern="1200" dirty="0">
                <a:solidFill>
                  <a:schemeClr val="tx1"/>
                </a:solidFill>
                <a:latin typeface="Segoe UI Semibold" panose="020B0702040204020203" pitchFamily="34" charset="0"/>
                <a:ea typeface="+mj-ea"/>
                <a:cs typeface="Segoe UI Semibold" panose="020B0702040204020203"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915305" y="2431604"/>
            <a:ext cx="3200400" cy="3587231"/>
          </a:xfrm>
        </p:spPr>
        <p:txBody>
          <a:bodyPr lIns="137160" tIns="228600">
            <a:noAutofit/>
          </a:bodyPr>
          <a:lstStyle>
            <a:lvl1pPr marL="228600" indent="-228600">
              <a:spcBef>
                <a:spcPts val="1600"/>
              </a:spcBef>
              <a:spcAft>
                <a:spcPts val="0"/>
              </a:spcAft>
              <a:tabLst/>
              <a:defRPr sz="2000">
                <a:solidFill>
                  <a:schemeClr val="tx1"/>
                </a:solidFill>
              </a:defRPr>
            </a:lvl1pPr>
            <a:lvl2pPr marL="571500" indent="-261938">
              <a:spcBef>
                <a:spcPts val="0"/>
              </a:spcBef>
              <a:spcAft>
                <a:spcPts val="200"/>
              </a:spcAft>
              <a:defRPr sz="18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a:t>Edit Master text styles</a:t>
            </a:r>
          </a:p>
          <a:p>
            <a:pPr lvl="1"/>
            <a:r>
              <a:rPr lang="en-US"/>
              <a:t>Second level</a:t>
            </a:r>
          </a:p>
        </p:txBody>
      </p:sp>
      <p:sp>
        <p:nvSpPr>
          <p:cNvPr id="5" name="Text Placeholder 18"/>
          <p:cNvSpPr>
            <a:spLocks noGrp="1"/>
          </p:cNvSpPr>
          <p:nvPr>
            <p:ph type="body" sz="quarter" idx="11" hasCustomPrompt="1"/>
          </p:nvPr>
        </p:nvSpPr>
        <p:spPr>
          <a:xfrm>
            <a:off x="915305" y="871696"/>
            <a:ext cx="10375903" cy="597900"/>
          </a:xfrm>
        </p:spPr>
        <p:txBody>
          <a:bodyPr tIns="45720">
            <a:noAutofit/>
          </a:bodyPr>
          <a:lstStyle>
            <a:lvl1pPr marL="0" indent="0" algn="l" defTabSz="1219110" rtl="0" eaLnBrk="1" latinLnBrk="0" hangingPunct="1">
              <a:buNone/>
              <a:defRPr lang="en-US" sz="2000" b="0" kern="1200" cap="all" baseline="0" dirty="0">
                <a:solidFill>
                  <a:schemeClr val="tx1"/>
                </a:solidFill>
                <a:latin typeface="Segoe UI" panose="020B0502040204020203" pitchFamily="34" charset="0"/>
                <a:ea typeface="+mn-ea"/>
                <a:cs typeface="Segoe UI" panose="020B0502040204020203" pitchFamily="34" charset="0"/>
              </a:defRPr>
            </a:lvl1pPr>
          </a:lstStyle>
          <a:p>
            <a:pPr lvl="0"/>
            <a:r>
              <a:rPr lang="en-US" dirty="0"/>
              <a:t>SUBTITLE</a:t>
            </a:r>
          </a:p>
        </p:txBody>
      </p:sp>
      <p:sp>
        <p:nvSpPr>
          <p:cNvPr id="16" name="Slide Number Placeholder 5"/>
          <p:cNvSpPr>
            <a:spLocks noGrp="1"/>
          </p:cNvSpPr>
          <p:nvPr>
            <p:ph type="sldNum" sz="quarter" idx="4"/>
          </p:nvPr>
        </p:nvSpPr>
        <p:spPr>
          <a:xfrm>
            <a:off x="910984" y="6363151"/>
            <a:ext cx="274320" cy="228600"/>
          </a:xfrm>
          <a:prstGeom prst="rect">
            <a:avLst/>
          </a:prstGeom>
          <a:noFill/>
        </p:spPr>
        <p:txBody>
          <a:bodyPr/>
          <a:lstStyle>
            <a:lvl1pPr algn="ctr">
              <a:defRPr lang="en-US" sz="1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9" name="Text Placeholder 8"/>
          <p:cNvSpPr>
            <a:spLocks noGrp="1"/>
          </p:cNvSpPr>
          <p:nvPr>
            <p:ph type="body" sz="quarter" idx="15" hasCustomPrompt="1"/>
          </p:nvPr>
        </p:nvSpPr>
        <p:spPr>
          <a:xfrm>
            <a:off x="910984" y="1848674"/>
            <a:ext cx="3200400" cy="572536"/>
          </a:xfrm>
          <a:solidFill>
            <a:schemeClr val="accent1"/>
          </a:solidFill>
        </p:spPr>
        <p:txBody>
          <a:bodyPr lIns="137160" rIns="137160" anchor="ctr" anchorCtr="0"/>
          <a:lstStyle>
            <a:lvl1pPr marL="0" indent="0" algn="ctr">
              <a:buNone/>
              <a:defRPr b="1" baseline="0">
                <a:solidFill>
                  <a:schemeClr val="bg1"/>
                </a:solidFill>
              </a:defRPr>
            </a:lvl1pPr>
          </a:lstStyle>
          <a:p>
            <a:r>
              <a:rPr lang="en-US" dirty="0"/>
              <a:t>Column Heading</a:t>
            </a:r>
          </a:p>
        </p:txBody>
      </p:sp>
      <p:sp>
        <p:nvSpPr>
          <p:cNvPr id="10" name="Content Placeholder 2"/>
          <p:cNvSpPr>
            <a:spLocks noGrp="1"/>
          </p:cNvSpPr>
          <p:nvPr>
            <p:ph idx="16"/>
          </p:nvPr>
        </p:nvSpPr>
        <p:spPr>
          <a:xfrm>
            <a:off x="4503056" y="2421211"/>
            <a:ext cx="3200400" cy="3597624"/>
          </a:xfrm>
        </p:spPr>
        <p:txBody>
          <a:bodyPr lIns="137160" tIns="228600">
            <a:noAutofit/>
          </a:bodyPr>
          <a:lstStyle>
            <a:lvl1pPr marL="228600" indent="-228600">
              <a:spcBef>
                <a:spcPts val="1600"/>
              </a:spcBef>
              <a:spcAft>
                <a:spcPts val="0"/>
              </a:spcAft>
              <a:tabLst/>
              <a:defRPr sz="2000">
                <a:solidFill>
                  <a:schemeClr val="tx1"/>
                </a:solidFill>
              </a:defRPr>
            </a:lvl1pPr>
            <a:lvl2pPr marL="571500" indent="-261938">
              <a:spcBef>
                <a:spcPts val="0"/>
              </a:spcBef>
              <a:spcAft>
                <a:spcPts val="200"/>
              </a:spcAft>
              <a:defRPr sz="18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a:t>Edit Master text styles</a:t>
            </a:r>
          </a:p>
          <a:p>
            <a:pPr lvl="1"/>
            <a:r>
              <a:rPr lang="en-US"/>
              <a:t>Second level</a:t>
            </a:r>
          </a:p>
        </p:txBody>
      </p:sp>
      <p:sp>
        <p:nvSpPr>
          <p:cNvPr id="11" name="Text Placeholder 8"/>
          <p:cNvSpPr>
            <a:spLocks noGrp="1"/>
          </p:cNvSpPr>
          <p:nvPr>
            <p:ph type="body" sz="quarter" idx="17" hasCustomPrompt="1"/>
          </p:nvPr>
        </p:nvSpPr>
        <p:spPr>
          <a:xfrm>
            <a:off x="4500896" y="1848674"/>
            <a:ext cx="3200400" cy="572536"/>
          </a:xfrm>
          <a:solidFill>
            <a:schemeClr val="accent1"/>
          </a:solidFill>
        </p:spPr>
        <p:txBody>
          <a:bodyPr lIns="137160" rIns="137160" anchor="ctr" anchorCtr="0"/>
          <a:lstStyle>
            <a:lvl1pPr marL="0" indent="0" algn="ctr">
              <a:buNone/>
              <a:defRPr b="1" baseline="0">
                <a:solidFill>
                  <a:schemeClr val="bg1"/>
                </a:solidFill>
              </a:defRPr>
            </a:lvl1pPr>
          </a:lstStyle>
          <a:p>
            <a:r>
              <a:rPr lang="en-US" dirty="0"/>
              <a:t>Column Heading</a:t>
            </a:r>
          </a:p>
        </p:txBody>
      </p:sp>
      <p:sp>
        <p:nvSpPr>
          <p:cNvPr id="12" name="Text Placeholder 8"/>
          <p:cNvSpPr>
            <a:spLocks noGrp="1"/>
          </p:cNvSpPr>
          <p:nvPr>
            <p:ph type="body" sz="quarter" idx="18" hasCustomPrompt="1"/>
          </p:nvPr>
        </p:nvSpPr>
        <p:spPr>
          <a:xfrm>
            <a:off x="8090808" y="1848674"/>
            <a:ext cx="3200400" cy="572536"/>
          </a:xfrm>
          <a:solidFill>
            <a:schemeClr val="accent1"/>
          </a:solidFill>
        </p:spPr>
        <p:txBody>
          <a:bodyPr lIns="137160" rIns="137160" anchor="ctr" anchorCtr="0"/>
          <a:lstStyle>
            <a:lvl1pPr marL="0" indent="0" algn="ctr">
              <a:buNone/>
              <a:defRPr b="1" baseline="0">
                <a:solidFill>
                  <a:schemeClr val="bg1"/>
                </a:solidFill>
              </a:defRPr>
            </a:lvl1pPr>
          </a:lstStyle>
          <a:p>
            <a:r>
              <a:rPr lang="en-US" dirty="0"/>
              <a:t>Column Heading</a:t>
            </a:r>
          </a:p>
        </p:txBody>
      </p:sp>
      <p:sp>
        <p:nvSpPr>
          <p:cNvPr id="13" name="Content Placeholder 2"/>
          <p:cNvSpPr>
            <a:spLocks noGrp="1"/>
          </p:cNvSpPr>
          <p:nvPr>
            <p:ph idx="19"/>
          </p:nvPr>
        </p:nvSpPr>
        <p:spPr>
          <a:xfrm>
            <a:off x="8090808" y="2431604"/>
            <a:ext cx="3200400" cy="3576837"/>
          </a:xfrm>
        </p:spPr>
        <p:txBody>
          <a:bodyPr lIns="137160" tIns="228600">
            <a:noAutofit/>
          </a:bodyPr>
          <a:lstStyle>
            <a:lvl1pPr marL="228600" indent="-228600">
              <a:spcBef>
                <a:spcPts val="1600"/>
              </a:spcBef>
              <a:spcAft>
                <a:spcPts val="0"/>
              </a:spcAft>
              <a:tabLst/>
              <a:defRPr sz="2000">
                <a:solidFill>
                  <a:schemeClr val="tx1"/>
                </a:solidFill>
              </a:defRPr>
            </a:lvl1pPr>
            <a:lvl2pPr marL="571500" indent="-261938">
              <a:spcBef>
                <a:spcPts val="0"/>
              </a:spcBef>
              <a:spcAft>
                <a:spcPts val="200"/>
              </a:spcAft>
              <a:defRPr sz="1800">
                <a:solidFill>
                  <a:schemeClr val="tx1"/>
                </a:solidFill>
              </a:defRPr>
            </a:lvl2pPr>
            <a:lvl3pPr marL="800100" indent="-228600">
              <a:spcBef>
                <a:spcPts val="0"/>
              </a:spcBef>
              <a:spcAft>
                <a:spcPts val="800"/>
              </a:spcAft>
              <a:defRPr sz="1800">
                <a:solidFill>
                  <a:schemeClr val="tx1"/>
                </a:solidFill>
              </a:defRPr>
            </a:lvl3pPr>
            <a:lvl4pPr>
              <a:spcBef>
                <a:spcPts val="0"/>
              </a:spcBef>
              <a:spcAft>
                <a:spcPts val="800"/>
              </a:spcAft>
              <a:buClr>
                <a:schemeClr val="accent1"/>
              </a:buClr>
              <a:defRPr sz="1800">
                <a:solidFill>
                  <a:schemeClr val="tx1"/>
                </a:solidFill>
              </a:defRPr>
            </a:lvl4pPr>
            <a:lvl5pPr>
              <a:spcBef>
                <a:spcPts val="0"/>
              </a:spcBef>
              <a:spcAft>
                <a:spcPts val="800"/>
              </a:spcAft>
              <a:buClr>
                <a:schemeClr val="accent1"/>
              </a:buClr>
              <a:defRPr sz="1800">
                <a:solidFill>
                  <a:schemeClr val="tx1"/>
                </a:solidFill>
              </a:defRPr>
            </a:lvl5pPr>
          </a:lstStyle>
          <a:p>
            <a:pPr lvl="0"/>
            <a:r>
              <a:rPr lang="en-US"/>
              <a:t>Edit Master text styles</a:t>
            </a:r>
          </a:p>
          <a:p>
            <a:pPr lvl="1"/>
            <a:r>
              <a:rPr lang="en-US"/>
              <a:t>Second level</a:t>
            </a:r>
          </a:p>
        </p:txBody>
      </p:sp>
      <p:sp>
        <p:nvSpPr>
          <p:cNvPr id="18" name="TextBox 17"/>
          <p:cNvSpPr txBox="1"/>
          <p:nvPr userDrawn="1"/>
        </p:nvSpPr>
        <p:spPr>
          <a:xfrm>
            <a:off x="-1635760" y="6119337"/>
            <a:ext cx="1399820" cy="738664"/>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Three-Column Content</a:t>
            </a:r>
          </a:p>
          <a:p>
            <a:pPr algn="r"/>
            <a:r>
              <a:rPr lang="en-US" sz="1200" dirty="0">
                <a:solidFill>
                  <a:schemeClr val="tx2"/>
                </a:solidFill>
                <a:latin typeface="Segoe UI" panose="020B0502040204020203" pitchFamily="34" charset="0"/>
                <a:cs typeface="Segoe UI" panose="020B0502040204020203" pitchFamily="34" charset="0"/>
              </a:rPr>
              <a:t>With optional column headings.</a:t>
            </a:r>
          </a:p>
        </p:txBody>
      </p:sp>
      <p:sp>
        <p:nvSpPr>
          <p:cNvPr id="21"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20" name="Date Placeholder 3"/>
          <p:cNvSpPr>
            <a:spLocks noGrp="1"/>
          </p:cNvSpPr>
          <p:nvPr>
            <p:ph type="dt" sz="half" idx="2"/>
          </p:nvPr>
        </p:nvSpPr>
        <p:spPr>
          <a:xfrm>
            <a:off x="3287395" y="6363151"/>
            <a:ext cx="1348740" cy="228600"/>
          </a:xfrm>
          <a:prstGeom prst="rect">
            <a:avLst/>
          </a:prstGeom>
        </p:spPr>
        <p:txBody>
          <a:bodyPr lIns="0" tIns="0" rIns="0" bIns="0"/>
          <a:lstStyle>
            <a:lvl1pPr algn="ctr">
              <a:defRPr lang="en-US" sz="1100" kern="1200" smtClean="0">
                <a:solidFill>
                  <a:schemeClr val="tx1"/>
                </a:solidFill>
                <a:latin typeface="Segoe UI" panose="020B0502040204020203" pitchFamily="34" charset="0"/>
                <a:ea typeface="+mn-ea"/>
                <a:cs typeface="Segoe UI" panose="020B0502040204020203" pitchFamily="34" charset="0"/>
              </a:defRPr>
            </a:lvl1pPr>
          </a:lstStyle>
          <a:p>
            <a:fld id="{DD0B5AFB-117C-46EA-B643-5FA810A8A3CB}" type="datetime4">
              <a:rPr lang="en-US" smtClean="0"/>
              <a:pPr/>
              <a:t>February 18, 2020</a:t>
            </a:fld>
            <a:endParaRPr lang="en-US" dirty="0"/>
          </a:p>
        </p:txBody>
      </p:sp>
      <p:sp>
        <p:nvSpPr>
          <p:cNvPr id="22" name="Footer Placeholder 3"/>
          <p:cNvSpPr>
            <a:spLocks noGrp="1"/>
          </p:cNvSpPr>
          <p:nvPr>
            <p:ph type="ftr" sz="quarter" idx="12"/>
          </p:nvPr>
        </p:nvSpPr>
        <p:spPr>
          <a:xfrm>
            <a:off x="4637884" y="6363151"/>
            <a:ext cx="1397000" cy="228600"/>
          </a:xfrm>
          <a:prstGeom prst="rect">
            <a:avLst/>
          </a:prstGeom>
        </p:spPr>
        <p:txBody>
          <a:bodyPr lIns="0" tIns="0" rIns="0" bIns="0" anchor="ctr" anchorCtr="0"/>
          <a:lstStyle>
            <a:lvl1pPr>
              <a:defRPr sz="1100">
                <a:latin typeface="Segoe UI" panose="020B0502040204020203" pitchFamily="34" charset="0"/>
                <a:cs typeface="Segoe UI" panose="020B0502040204020203" pitchFamily="34" charset="0"/>
              </a:defRPr>
            </a:lvl1pPr>
          </a:lstStyle>
          <a:p>
            <a:r>
              <a:rPr lang="en-US" dirty="0"/>
              <a:t>|  Micron Confidential</a:t>
            </a:r>
          </a:p>
        </p:txBody>
      </p:sp>
    </p:spTree>
    <p:extLst>
      <p:ext uri="{BB962C8B-B14F-4D97-AF65-F5344CB8AC3E}">
        <p14:creationId xmlns:p14="http://schemas.microsoft.com/office/powerpoint/2010/main" val="3475664230"/>
      </p:ext>
    </p:extLst>
  </p:cSld>
  <p:clrMapOvr>
    <a:masterClrMapping/>
  </p:clrMapOvr>
  <p:hf hdr="0"/>
  <p:extLst>
    <p:ext uri="{DCECCB84-F9BA-43D5-87BE-67443E8EF086}">
      <p15:sldGuideLst xmlns:p15="http://schemas.microsoft.com/office/powerpoint/2012/main">
        <p15:guide id="1" orient="horz" pos="4112">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Full Photo with Left Text">
    <p:bg>
      <p:bgPr>
        <a:solidFill>
          <a:schemeClr val="accent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0" y="0"/>
            <a:ext cx="7010400" cy="6858000"/>
          </a:xfrm>
          <a:gradFill>
            <a:gsLst>
              <a:gs pos="20000">
                <a:schemeClr val="tx2"/>
              </a:gs>
              <a:gs pos="100000">
                <a:schemeClr val="tx2">
                  <a:alpha val="0"/>
                </a:schemeClr>
              </a:gs>
            </a:gsLst>
            <a:lin ang="0" scaled="0"/>
          </a:gradFill>
        </p:spPr>
        <p:txBody>
          <a:bodyPr lIns="914400" tIns="914400"/>
          <a:lstStyle>
            <a:lvl1pPr marL="0" indent="0">
              <a:spcBef>
                <a:spcPts val="2400"/>
              </a:spcBef>
              <a:spcAft>
                <a:spcPts val="0"/>
              </a:spcAft>
              <a:buNone/>
              <a:defRPr b="1">
                <a:solidFill>
                  <a:schemeClr val="bg1"/>
                </a:solidFill>
              </a:defRPr>
            </a:lvl1pPr>
          </a:lstStyle>
          <a:p>
            <a:pPr lvl="0"/>
            <a:r>
              <a:rPr lang="en-US" dirty="0"/>
              <a:t>Simple text over photo</a:t>
            </a:r>
          </a:p>
        </p:txBody>
      </p:sp>
      <p:sp>
        <p:nvSpPr>
          <p:cNvPr id="6" name="TextBox 5"/>
          <p:cNvSpPr txBox="1"/>
          <p:nvPr userDrawn="1"/>
        </p:nvSpPr>
        <p:spPr>
          <a:xfrm>
            <a:off x="-1635760" y="6119337"/>
            <a:ext cx="1399820" cy="738664"/>
          </a:xfrm>
          <a:prstGeom prst="rect">
            <a:avLst/>
          </a:prstGeom>
          <a:noFill/>
        </p:spPr>
        <p:txBody>
          <a:bodyPr wrap="square" lIns="0" tIns="0" rIns="0" bIns="0" rtlCol="0" anchor="b" anchorCtr="0">
            <a:spAutoFit/>
          </a:bodyPr>
          <a:lstStyle/>
          <a:p>
            <a:pPr algn="r"/>
            <a:r>
              <a:rPr lang="en-US" sz="1200" b="1" dirty="0">
                <a:solidFill>
                  <a:schemeClr val="tx2"/>
                </a:solidFill>
                <a:latin typeface="Segoe UI" panose="020B0502040204020203" pitchFamily="34" charset="0"/>
                <a:cs typeface="Segoe UI" panose="020B0502040204020203" pitchFamily="34" charset="0"/>
              </a:rPr>
              <a:t>Full Photo </a:t>
            </a:r>
            <a:br>
              <a:rPr lang="en-US" sz="1200" b="1" dirty="0">
                <a:solidFill>
                  <a:schemeClr val="tx2"/>
                </a:solidFill>
                <a:latin typeface="Segoe UI" panose="020B0502040204020203" pitchFamily="34" charset="0"/>
                <a:cs typeface="Segoe UI" panose="020B0502040204020203" pitchFamily="34" charset="0"/>
              </a:rPr>
            </a:br>
            <a:r>
              <a:rPr lang="en-US" sz="1200" b="1" dirty="0">
                <a:solidFill>
                  <a:schemeClr val="tx2"/>
                </a:solidFill>
                <a:latin typeface="Segoe UI" panose="020B0502040204020203" pitchFamily="34" charset="0"/>
                <a:cs typeface="Segoe UI" panose="020B0502040204020203" pitchFamily="34" charset="0"/>
              </a:rPr>
              <a:t>with Left Text</a:t>
            </a:r>
          </a:p>
          <a:p>
            <a:pPr algn="r"/>
            <a:r>
              <a:rPr lang="en-US" sz="1200" dirty="0">
                <a:solidFill>
                  <a:schemeClr val="tx2"/>
                </a:solidFill>
                <a:latin typeface="Segoe UI" panose="020B0502040204020203" pitchFamily="34" charset="0"/>
                <a:cs typeface="Segoe UI" panose="020B0502040204020203" pitchFamily="34" charset="0"/>
              </a:rPr>
              <a:t>For integrating text and photos.</a:t>
            </a:r>
          </a:p>
        </p:txBody>
      </p:sp>
      <p:sp>
        <p:nvSpPr>
          <p:cNvPr id="9" name="Text Placeholder 8"/>
          <p:cNvSpPr>
            <a:spLocks noGrp="1"/>
          </p:cNvSpPr>
          <p:nvPr>
            <p:ph type="body" sz="quarter" idx="14" hasCustomPrompt="1"/>
          </p:nvPr>
        </p:nvSpPr>
        <p:spPr>
          <a:xfrm>
            <a:off x="-1676400" y="1"/>
            <a:ext cx="1439862" cy="2777923"/>
          </a:xfrm>
        </p:spPr>
        <p:txBody>
          <a:bodyPr>
            <a:noAutofit/>
          </a:bodyPr>
          <a:lstStyle>
            <a:lvl1pPr marL="0" indent="0">
              <a:buNone/>
              <a:defRPr sz="1100" b="1">
                <a:solidFill>
                  <a:schemeClr val="accent1"/>
                </a:solidFill>
              </a:defRPr>
            </a:lvl1pPr>
            <a:lvl2pPr marL="231775" indent="-231775" algn="l">
              <a:buFont typeface="+mj-lt"/>
              <a:buAutoNum type="arabicPeriod"/>
              <a:defRPr sz="1100">
                <a:solidFill>
                  <a:schemeClr val="accent1"/>
                </a:solidFill>
              </a:defRPr>
            </a:lvl2pPr>
          </a:lstStyle>
          <a:p>
            <a:pPr lvl="0"/>
            <a:r>
              <a:rPr lang="en-US" dirty="0"/>
              <a:t>Slide Notes</a:t>
            </a:r>
          </a:p>
          <a:p>
            <a:pPr lvl="1"/>
            <a:r>
              <a:rPr lang="en-US" dirty="0"/>
              <a:t>Numbered steps</a:t>
            </a:r>
          </a:p>
        </p:txBody>
      </p:sp>
      <p:sp>
        <p:nvSpPr>
          <p:cNvPr id="5" name="Date Placeholder 3"/>
          <p:cNvSpPr>
            <a:spLocks noGrp="1"/>
          </p:cNvSpPr>
          <p:nvPr>
            <p:ph type="dt" sz="half" idx="2"/>
          </p:nvPr>
        </p:nvSpPr>
        <p:spPr>
          <a:xfrm>
            <a:off x="12585457" y="5853279"/>
            <a:ext cx="274320" cy="228600"/>
          </a:xfrm>
          <a:prstGeom prst="rect">
            <a:avLst/>
          </a:prstGeom>
        </p:spPr>
        <p:txBody>
          <a:bodyPr lIns="0" tIns="0" rIns="0" bIns="0"/>
          <a:lstStyle>
            <a:lvl1pPr>
              <a:defRPr lang="en-US" sz="100" kern="1200" smtClean="0">
                <a:solidFill>
                  <a:schemeClr val="tx1"/>
                </a:solidFill>
                <a:latin typeface="Segoe UI" panose="020B0502040204020203" pitchFamily="34" charset="0"/>
                <a:ea typeface="+mn-ea"/>
                <a:cs typeface="Segoe UI" panose="020B0502040204020203" pitchFamily="34" charset="0"/>
              </a:defRPr>
            </a:lvl1pPr>
          </a:lstStyle>
          <a:p>
            <a:r>
              <a:rPr lang="en-US"/>
              <a:t>|  </a:t>
            </a:r>
            <a:fld id="{F55C824C-5440-421F-B1ED-9166A1D48D51}" type="datetime4">
              <a:rPr lang="en-US" smtClean="0"/>
              <a:pPr/>
              <a:t>February 18, 2020</a:t>
            </a:fld>
            <a:endParaRPr dirty="0"/>
          </a:p>
        </p:txBody>
      </p:sp>
      <p:sp>
        <p:nvSpPr>
          <p:cNvPr id="7" name="Slide Number Placeholder 5"/>
          <p:cNvSpPr>
            <a:spLocks noGrp="1"/>
          </p:cNvSpPr>
          <p:nvPr>
            <p:ph type="sldNum" sz="quarter" idx="4"/>
          </p:nvPr>
        </p:nvSpPr>
        <p:spPr>
          <a:xfrm>
            <a:off x="12585457" y="6629400"/>
            <a:ext cx="274320" cy="228600"/>
          </a:xfrm>
          <a:prstGeom prst="rect">
            <a:avLst/>
          </a:prstGeom>
          <a:noFill/>
        </p:spPr>
        <p:txBody>
          <a:bodyPr/>
          <a:lstStyle>
            <a:lvl1pPr algn="ctr">
              <a:defRPr lang="en-US" sz="100" b="1" kern="1200" smtClean="0">
                <a:solidFill>
                  <a:schemeClr val="tx1"/>
                </a:solidFill>
                <a:latin typeface="Segoe UI" panose="020B0502040204020203" pitchFamily="34" charset="0"/>
                <a:ea typeface="+mn-ea"/>
                <a:cs typeface="Segoe UI" panose="020B0502040204020203" pitchFamily="34" charset="0"/>
              </a:defRPr>
            </a:lvl1pPr>
          </a:lstStyle>
          <a:p>
            <a:pPr algn="l"/>
            <a:fld id="{0D904593-1668-4B95-BA96-EF3EF43EDF4E}" type="slidenum">
              <a:rPr lang="en-US" smtClean="0"/>
              <a:pPr algn="l"/>
              <a:t>‹#›</a:t>
            </a:fld>
            <a:endParaRPr lang="en-US" dirty="0"/>
          </a:p>
        </p:txBody>
      </p:sp>
      <p:sp>
        <p:nvSpPr>
          <p:cNvPr id="8" name="Footer Placeholder 3"/>
          <p:cNvSpPr>
            <a:spLocks noGrp="1"/>
          </p:cNvSpPr>
          <p:nvPr>
            <p:ph type="ftr" sz="quarter" idx="15"/>
          </p:nvPr>
        </p:nvSpPr>
        <p:spPr>
          <a:xfrm>
            <a:off x="12585457" y="6210300"/>
            <a:ext cx="274320" cy="228600"/>
          </a:xfrm>
          <a:prstGeom prst="rect">
            <a:avLst/>
          </a:prstGeom>
        </p:spPr>
        <p:txBody>
          <a:bodyPr lIns="0" tIns="0" rIns="0" bIns="0" anchor="ctr" anchorCtr="0"/>
          <a:lstStyle>
            <a:lvl1pPr>
              <a:defRPr sz="100">
                <a:latin typeface="Segoe UI" panose="020B0502040204020203" pitchFamily="34" charset="0"/>
                <a:cs typeface="Segoe UI" panose="020B0502040204020203" pitchFamily="34" charset="0"/>
              </a:defRPr>
            </a:lvl1pPr>
          </a:lstStyle>
          <a:p>
            <a:r>
              <a:rPr lang="en-US"/>
              <a:t>|  Micron Confidential</a:t>
            </a:r>
            <a:endParaRPr lang="en-US" dirty="0"/>
          </a:p>
        </p:txBody>
      </p:sp>
    </p:spTree>
    <p:extLst>
      <p:ext uri="{BB962C8B-B14F-4D97-AF65-F5344CB8AC3E}">
        <p14:creationId xmlns:p14="http://schemas.microsoft.com/office/powerpoint/2010/main" val="204773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0"/>
            <a:ext cx="10363200" cy="842773"/>
          </a:xfrm>
          <a:prstGeom prst="rect">
            <a:avLst/>
          </a:prstGeom>
        </p:spPr>
        <p:txBody>
          <a:bodyPr vert="horz" lIns="0" tIns="0" rIns="0" bIns="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14400" y="1753932"/>
            <a:ext cx="10363200" cy="4372232"/>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026" name="Picture 2"/>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10202560" y="6360461"/>
            <a:ext cx="1166283" cy="317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Date Placeholder 3"/>
          <p:cNvSpPr>
            <a:spLocks noGrp="1"/>
          </p:cNvSpPr>
          <p:nvPr>
            <p:ph type="dt" sz="half" idx="2"/>
          </p:nvPr>
        </p:nvSpPr>
        <p:spPr>
          <a:xfrm>
            <a:off x="4845896" y="6363365"/>
            <a:ext cx="2635781" cy="287225"/>
          </a:xfrm>
          <a:prstGeom prst="rect">
            <a:avLst/>
          </a:prstGeom>
        </p:spPr>
        <p:txBody>
          <a:bodyPr anchor="ctr" anchorCtr="0"/>
          <a:lstStyle>
            <a:lvl1pPr>
              <a:defRPr lang="en-US" sz="1067" kern="1200" smtClean="0">
                <a:solidFill>
                  <a:schemeClr val="tx1"/>
                </a:solidFill>
                <a:latin typeface="Segoe UI" panose="020B0502040204020203" pitchFamily="34" charset="0"/>
                <a:ea typeface="+mn-ea"/>
                <a:cs typeface="Segoe UI" panose="020B0502040204020203" pitchFamily="34" charset="0"/>
              </a:defRPr>
            </a:lvl1pPr>
          </a:lstStyle>
          <a:p>
            <a:r>
              <a:rPr lang="en-US" dirty="0"/>
              <a:t>|  </a:t>
            </a:r>
            <a:fld id="{E311BC51-49BC-45F0-B90C-E6310C708CCC}" type="datetime4">
              <a:rPr lang="en-US" sz="1100" smtClean="0"/>
              <a:pPr/>
              <a:t>February 18, 2020</a:t>
            </a:fld>
            <a:endParaRPr sz="1100" dirty="0"/>
          </a:p>
        </p:txBody>
      </p:sp>
      <p:sp>
        <p:nvSpPr>
          <p:cNvPr id="16" name="Slide Number Placeholder 5"/>
          <p:cNvSpPr>
            <a:spLocks noGrp="1"/>
          </p:cNvSpPr>
          <p:nvPr>
            <p:ph type="sldNum" sz="quarter" idx="4"/>
          </p:nvPr>
        </p:nvSpPr>
        <p:spPr>
          <a:xfrm>
            <a:off x="914400" y="6363365"/>
            <a:ext cx="274320" cy="228600"/>
          </a:xfrm>
          <a:prstGeom prst="rect">
            <a:avLst/>
          </a:prstGeom>
          <a:noFill/>
          <a:ln>
            <a:noFill/>
          </a:ln>
        </p:spPr>
        <p:txBody>
          <a:bodyPr wrap="none" lIns="0" tIns="0" rIns="0" bIns="0" anchor="ctr" anchorCtr="0"/>
          <a:lstStyle>
            <a:lvl1pPr algn="l">
              <a:defRPr lang="en-US" sz="1100" b="1" kern="1200" smtClean="0">
                <a:solidFill>
                  <a:schemeClr val="tx1"/>
                </a:solidFill>
                <a:latin typeface="Segoe UI" panose="020B0502040204020203" pitchFamily="34" charset="0"/>
                <a:ea typeface="+mn-ea"/>
                <a:cs typeface="Segoe UI" panose="020B0502040204020203" pitchFamily="34" charset="0"/>
              </a:defRPr>
            </a:lvl1pPr>
          </a:lstStyle>
          <a:p>
            <a:fld id="{0D904593-1668-4B95-BA96-EF3EF43EDF4E}" type="slidenum">
              <a:rPr lang="en-US" smtClean="0"/>
              <a:pPr/>
              <a:t>‹#›</a:t>
            </a:fld>
            <a:endParaRPr lang="en-US" dirty="0"/>
          </a:p>
        </p:txBody>
      </p:sp>
      <p:grpSp>
        <p:nvGrpSpPr>
          <p:cNvPr id="20" name="Group 19"/>
          <p:cNvGrpSpPr/>
          <p:nvPr userDrawn="1"/>
        </p:nvGrpSpPr>
        <p:grpSpPr>
          <a:xfrm rot="10800000">
            <a:off x="918239" y="6260015"/>
            <a:ext cx="10375902" cy="40216"/>
            <a:chOff x="915306" y="911360"/>
            <a:chExt cx="10375902" cy="40216"/>
          </a:xfrm>
        </p:grpSpPr>
        <p:sp>
          <p:nvSpPr>
            <p:cNvPr id="21" name="Oval 20"/>
            <p:cNvSpPr>
              <a:spLocks noChangeArrowheads="1"/>
            </p:cNvSpPr>
            <p:nvPr/>
          </p:nvSpPr>
          <p:spPr bwMode="auto">
            <a:xfrm rot="10800000">
              <a:off x="11250991" y="911360"/>
              <a:ext cx="40217" cy="40216"/>
            </a:xfrm>
            <a:prstGeom prst="ellipse">
              <a:avLst/>
            </a:prstGeom>
            <a:noFill/>
            <a:ln w="9525" cap="flat">
              <a:solidFill>
                <a:schemeClr val="tx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solidFill>
                  <a:srgbClr val="58595B"/>
                </a:solidFill>
              </a:endParaRPr>
            </a:p>
          </p:txBody>
        </p:sp>
        <p:sp>
          <p:nvSpPr>
            <p:cNvPr id="22" name="Line 7"/>
            <p:cNvSpPr>
              <a:spLocks noChangeShapeType="1"/>
            </p:cNvSpPr>
            <p:nvPr userDrawn="1"/>
          </p:nvSpPr>
          <p:spPr bwMode="auto">
            <a:xfrm rot="10800000">
              <a:off x="915306" y="932527"/>
              <a:ext cx="10335685" cy="0"/>
            </a:xfrm>
            <a:prstGeom prst="line">
              <a:avLst/>
            </a:prstGeom>
            <a:noFill/>
            <a:ln w="9525" cap="flat">
              <a:solidFill>
                <a:schemeClr val="tx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solidFill>
                  <a:srgbClr val="58595B"/>
                </a:solidFill>
              </a:endParaRPr>
            </a:p>
          </p:txBody>
        </p:sp>
      </p:grpSp>
      <p:sp>
        <p:nvSpPr>
          <p:cNvPr id="11" name="TextBox 10"/>
          <p:cNvSpPr txBox="1"/>
          <p:nvPr userDrawn="1"/>
        </p:nvSpPr>
        <p:spPr>
          <a:xfrm>
            <a:off x="1188720" y="6363366"/>
            <a:ext cx="2155191" cy="228600"/>
          </a:xfrm>
          <a:prstGeom prst="rect">
            <a:avLst/>
          </a:prstGeom>
          <a:noFill/>
        </p:spPr>
        <p:txBody>
          <a:bodyPr wrap="none" lIns="0" tIns="0" rIns="0" bIns="0" rtlCol="0" anchor="ctr" anchorCtr="0">
            <a:noAutofit/>
          </a:bodyPr>
          <a:lstStyle/>
          <a:p>
            <a:r>
              <a:rPr lang="en-US" sz="1100" dirty="0">
                <a:latin typeface="Segoe UI" panose="020B0502040204020203" pitchFamily="34" charset="0"/>
                <a:cs typeface="Segoe UI" panose="020B0502040204020203" pitchFamily="34" charset="0"/>
              </a:rPr>
              <a:t>© 2016 Micron Technology,</a:t>
            </a:r>
            <a:r>
              <a:rPr lang="en-US" sz="1100" baseline="0" dirty="0">
                <a:latin typeface="Segoe UI" panose="020B0502040204020203" pitchFamily="34" charset="0"/>
                <a:cs typeface="Segoe UI" panose="020B0502040204020203" pitchFamily="34" charset="0"/>
              </a:rPr>
              <a:t> Inc.   |</a:t>
            </a:r>
            <a:endParaRPr lang="en-US" sz="1100" dirty="0"/>
          </a:p>
        </p:txBody>
      </p:sp>
      <p:grpSp>
        <p:nvGrpSpPr>
          <p:cNvPr id="28" name="Top Circuit Line (Hidden)" hidden="1"/>
          <p:cNvGrpSpPr/>
          <p:nvPr userDrawn="1"/>
        </p:nvGrpSpPr>
        <p:grpSpPr>
          <a:xfrm>
            <a:off x="915306" y="911360"/>
            <a:ext cx="10375902" cy="40216"/>
            <a:chOff x="915306" y="911360"/>
            <a:chExt cx="10375902" cy="40216"/>
          </a:xfrm>
        </p:grpSpPr>
        <p:sp>
          <p:nvSpPr>
            <p:cNvPr id="29" name="Oval 28"/>
            <p:cNvSpPr>
              <a:spLocks noChangeArrowheads="1"/>
            </p:cNvSpPr>
            <p:nvPr/>
          </p:nvSpPr>
          <p:spPr bwMode="auto">
            <a:xfrm rot="10800000">
              <a:off x="11250991" y="911360"/>
              <a:ext cx="40217" cy="40216"/>
            </a:xfrm>
            <a:prstGeom prst="ellipse">
              <a:avLst/>
            </a:prstGeom>
            <a:noFill/>
            <a:ln w="9525" cap="flat">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2400">
                <a:solidFill>
                  <a:srgbClr val="58595B"/>
                </a:solidFill>
              </a:endParaRPr>
            </a:p>
          </p:txBody>
        </p:sp>
        <p:sp>
          <p:nvSpPr>
            <p:cNvPr id="30" name="Line 7"/>
            <p:cNvSpPr>
              <a:spLocks noChangeShapeType="1"/>
            </p:cNvSpPr>
            <p:nvPr userDrawn="1"/>
          </p:nvSpPr>
          <p:spPr bwMode="auto">
            <a:xfrm rot="10800000">
              <a:off x="915306" y="932527"/>
              <a:ext cx="10335685" cy="0"/>
            </a:xfrm>
            <a:prstGeom prst="line">
              <a:avLst/>
            </a:prstGeom>
            <a:noFill/>
            <a:ln w="9525" cap="flat">
              <a:solidFill>
                <a:schemeClr val="accent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2400">
                <a:solidFill>
                  <a:srgbClr val="58595B"/>
                </a:solidFill>
              </a:endParaRPr>
            </a:p>
          </p:txBody>
        </p:sp>
      </p:grpSp>
    </p:spTree>
    <p:extLst>
      <p:ext uri="{BB962C8B-B14F-4D97-AF65-F5344CB8AC3E}">
        <p14:creationId xmlns:p14="http://schemas.microsoft.com/office/powerpoint/2010/main" val="3402608197"/>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660" r:id="rId3"/>
    <p:sldLayoutId id="2147483723" r:id="rId4"/>
    <p:sldLayoutId id="2147483721" r:id="rId5"/>
    <p:sldLayoutId id="2147483718" r:id="rId6"/>
    <p:sldLayoutId id="2147483719" r:id="rId7"/>
    <p:sldLayoutId id="2147483722" r:id="rId8"/>
    <p:sldLayoutId id="2147483714" r:id="rId9"/>
    <p:sldLayoutId id="2147483720" r:id="rId10"/>
    <p:sldLayoutId id="2147483686" r:id="rId11"/>
    <p:sldLayoutId id="2147483687" r:id="rId12"/>
    <p:sldLayoutId id="2147483690" r:id="rId13"/>
    <p:sldLayoutId id="2147483691" r:id="rId14"/>
    <p:sldLayoutId id="2147483727" r:id="rId15"/>
  </p:sldLayoutIdLst>
  <p:hf hdr="0"/>
  <p:txStyles>
    <p:titleStyle>
      <a:lvl1pPr algn="l" defTabSz="1219110" rtl="0" eaLnBrk="1" latinLnBrk="0" hangingPunct="1">
        <a:spcBef>
          <a:spcPct val="0"/>
        </a:spcBef>
        <a:buNone/>
        <a:defRPr lang="en-US" sz="3200" kern="1200" dirty="0">
          <a:solidFill>
            <a:schemeClr val="tx1"/>
          </a:solidFill>
          <a:latin typeface="Segoe UI Semibold" panose="020B0702040204020203" pitchFamily="34" charset="0"/>
          <a:ea typeface="+mj-ea"/>
          <a:cs typeface="Segoe UI Semibold" panose="020B0702040204020203" pitchFamily="34" charset="0"/>
        </a:defRPr>
      </a:lvl1pPr>
    </p:titleStyle>
    <p:bodyStyle>
      <a:lvl1pPr marL="309011" indent="-309011" algn="l" defTabSz="1219110" rtl="0" eaLnBrk="1" latinLnBrk="0" hangingPunct="1">
        <a:spcBef>
          <a:spcPct val="20000"/>
        </a:spcBef>
        <a:spcAft>
          <a:spcPts val="800"/>
        </a:spcAft>
        <a:buClr>
          <a:schemeClr val="accent1"/>
        </a:buClr>
        <a:buFont typeface="Wingdings" panose="05000000000000000000" pitchFamily="2" charset="2"/>
        <a:buChar char="§"/>
        <a:tabLst>
          <a:tab pos="74079" algn="l"/>
        </a:tabLst>
        <a:defRPr lang="en-US" sz="2400" kern="1200" dirty="0" smtClean="0">
          <a:solidFill>
            <a:schemeClr val="tx1"/>
          </a:solidFill>
          <a:latin typeface="Segoe UI" panose="020B0502040204020203" pitchFamily="34" charset="0"/>
          <a:ea typeface="+mn-ea"/>
          <a:cs typeface="Segoe UI" panose="020B0502040204020203" pitchFamily="34" charset="0"/>
        </a:defRPr>
      </a:lvl1pPr>
      <a:lvl2pPr marL="759828" indent="-450815" algn="l" defTabSz="1219110" rtl="0" eaLnBrk="1" latinLnBrk="0" hangingPunct="1">
        <a:spcBef>
          <a:spcPct val="20000"/>
        </a:spcBef>
        <a:spcAft>
          <a:spcPts val="800"/>
        </a:spcAft>
        <a:buClr>
          <a:schemeClr val="accent1"/>
        </a:buClr>
        <a:buFont typeface="Arial" panose="020B0604020202020204" pitchFamily="34" charset="0"/>
        <a:buChar char="–"/>
        <a:defRPr lang="en-US" sz="2000" kern="1200" dirty="0" smtClean="0">
          <a:solidFill>
            <a:schemeClr val="tx1"/>
          </a:solidFill>
          <a:latin typeface="Segoe UI" panose="020B0502040204020203" pitchFamily="34" charset="0"/>
          <a:ea typeface="+mn-ea"/>
          <a:cs typeface="Segoe UI" panose="020B0502040204020203" pitchFamily="34" charset="0"/>
        </a:defRPr>
      </a:lvl2pPr>
      <a:lvl3pPr marL="1219110" indent="-385205" algn="l" defTabSz="1219110" rtl="0" eaLnBrk="1" latinLnBrk="0" hangingPunct="1">
        <a:spcBef>
          <a:spcPts val="0"/>
        </a:spcBef>
        <a:spcAft>
          <a:spcPts val="800"/>
        </a:spcAft>
        <a:buClr>
          <a:schemeClr val="accent1"/>
        </a:buClr>
        <a:buFont typeface="Wingdings" panose="05000000000000000000" pitchFamily="2" charset="2"/>
        <a:buChar char="§"/>
        <a:tabLst>
          <a:tab pos="1293188" algn="l"/>
        </a:tabLst>
        <a:defRPr sz="1800" kern="1200">
          <a:solidFill>
            <a:schemeClr val="tx1"/>
          </a:solidFill>
          <a:latin typeface="Segoe UI" panose="020B0502040204020203" pitchFamily="34" charset="0"/>
          <a:ea typeface="+mn-ea"/>
          <a:cs typeface="Segoe UI" panose="020B0502040204020203" pitchFamily="34" charset="0"/>
        </a:defRPr>
      </a:lvl3pPr>
      <a:lvl4pPr marL="1546187" indent="-292093" algn="l" defTabSz="1219110" rtl="0" eaLnBrk="1" latinLnBrk="0" hangingPunct="1">
        <a:spcBef>
          <a:spcPts val="0"/>
        </a:spcBef>
        <a:spcAft>
          <a:spcPts val="800"/>
        </a:spcAft>
        <a:buClr>
          <a:schemeClr val="accent1"/>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1828754" indent="-227008" algn="l" defTabSz="1219110" rtl="0" eaLnBrk="1" latinLnBrk="0" hangingPunct="1">
        <a:spcBef>
          <a:spcPts val="0"/>
        </a:spcBef>
        <a:spcAft>
          <a:spcPts val="800"/>
        </a:spcAft>
        <a:buClr>
          <a:schemeClr val="accent1"/>
        </a:buClr>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3352548" indent="-304776" algn="l" defTabSz="121911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104" indent="-304776" algn="l" defTabSz="121911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658" indent="-304776" algn="l" defTabSz="121911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212" indent="-304776" algn="l" defTabSz="121911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10" rtl="0" eaLnBrk="1" latinLnBrk="0" hangingPunct="1">
        <a:defRPr sz="2400" kern="1200">
          <a:solidFill>
            <a:schemeClr val="tx1"/>
          </a:solidFill>
          <a:latin typeface="+mn-lt"/>
          <a:ea typeface="+mn-ea"/>
          <a:cs typeface="+mn-cs"/>
        </a:defRPr>
      </a:lvl1pPr>
      <a:lvl2pPr marL="609555" algn="l" defTabSz="1219110" rtl="0" eaLnBrk="1" latinLnBrk="0" hangingPunct="1">
        <a:defRPr sz="2400" kern="1200">
          <a:solidFill>
            <a:schemeClr val="tx1"/>
          </a:solidFill>
          <a:latin typeface="+mn-lt"/>
          <a:ea typeface="+mn-ea"/>
          <a:cs typeface="+mn-cs"/>
        </a:defRPr>
      </a:lvl2pPr>
      <a:lvl3pPr marL="1219110" algn="l" defTabSz="1219110" rtl="0" eaLnBrk="1" latinLnBrk="0" hangingPunct="1">
        <a:defRPr sz="2400" kern="1200">
          <a:solidFill>
            <a:schemeClr val="tx1"/>
          </a:solidFill>
          <a:latin typeface="+mn-lt"/>
          <a:ea typeface="+mn-ea"/>
          <a:cs typeface="+mn-cs"/>
        </a:defRPr>
      </a:lvl3pPr>
      <a:lvl4pPr marL="1828664" algn="l" defTabSz="1219110" rtl="0" eaLnBrk="1" latinLnBrk="0" hangingPunct="1">
        <a:defRPr sz="2400" kern="1200">
          <a:solidFill>
            <a:schemeClr val="tx1"/>
          </a:solidFill>
          <a:latin typeface="+mn-lt"/>
          <a:ea typeface="+mn-ea"/>
          <a:cs typeface="+mn-cs"/>
        </a:defRPr>
      </a:lvl4pPr>
      <a:lvl5pPr marL="2438218" algn="l" defTabSz="1219110" rtl="0" eaLnBrk="1" latinLnBrk="0" hangingPunct="1">
        <a:defRPr sz="2400" kern="1200">
          <a:solidFill>
            <a:schemeClr val="tx1"/>
          </a:solidFill>
          <a:latin typeface="+mn-lt"/>
          <a:ea typeface="+mn-ea"/>
          <a:cs typeface="+mn-cs"/>
        </a:defRPr>
      </a:lvl5pPr>
      <a:lvl6pPr marL="3047772" algn="l" defTabSz="1219110" rtl="0" eaLnBrk="1" latinLnBrk="0" hangingPunct="1">
        <a:defRPr sz="2400" kern="1200">
          <a:solidFill>
            <a:schemeClr val="tx1"/>
          </a:solidFill>
          <a:latin typeface="+mn-lt"/>
          <a:ea typeface="+mn-ea"/>
          <a:cs typeface="+mn-cs"/>
        </a:defRPr>
      </a:lvl6pPr>
      <a:lvl7pPr marL="3657327" algn="l" defTabSz="1219110" rtl="0" eaLnBrk="1" latinLnBrk="0" hangingPunct="1">
        <a:defRPr sz="2400" kern="1200">
          <a:solidFill>
            <a:schemeClr val="tx1"/>
          </a:solidFill>
          <a:latin typeface="+mn-lt"/>
          <a:ea typeface="+mn-ea"/>
          <a:cs typeface="+mn-cs"/>
        </a:defRPr>
      </a:lvl7pPr>
      <a:lvl8pPr marL="4266880" algn="l" defTabSz="1219110" rtl="0" eaLnBrk="1" latinLnBrk="0" hangingPunct="1">
        <a:defRPr sz="2400" kern="1200">
          <a:solidFill>
            <a:schemeClr val="tx1"/>
          </a:solidFill>
          <a:latin typeface="+mn-lt"/>
          <a:ea typeface="+mn-ea"/>
          <a:cs typeface="+mn-cs"/>
        </a:defRPr>
      </a:lvl8pPr>
      <a:lvl9pPr marL="4876435" algn="l" defTabSz="121911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5.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D66B204-94E3-4B45-BA29-2B6406DFAAA5}"/>
              </a:ext>
            </a:extLst>
          </p:cNvPr>
          <p:cNvSpPr>
            <a:spLocks noGrp="1"/>
          </p:cNvSpPr>
          <p:nvPr>
            <p:ph type="body" sz="quarter" idx="14"/>
          </p:nvPr>
        </p:nvSpPr>
        <p:spPr/>
        <p:txBody>
          <a:bodyPr/>
          <a:lstStyle/>
          <a:p>
            <a:endParaRPr lang="en-US"/>
          </a:p>
        </p:txBody>
      </p:sp>
      <p:sp>
        <p:nvSpPr>
          <p:cNvPr id="3" name="Date Placeholder 2">
            <a:extLst>
              <a:ext uri="{FF2B5EF4-FFF2-40B4-BE49-F238E27FC236}">
                <a16:creationId xmlns:a16="http://schemas.microsoft.com/office/drawing/2014/main" id="{6D7D3FE7-80DD-4E5D-81AE-8E3681BFABFE}"/>
              </a:ext>
            </a:extLst>
          </p:cNvPr>
          <p:cNvSpPr>
            <a:spLocks noGrp="1"/>
          </p:cNvSpPr>
          <p:nvPr>
            <p:ph type="dt" sz="half" idx="2"/>
          </p:nvPr>
        </p:nvSpPr>
        <p:spPr/>
        <p:txBody>
          <a:bodyPr/>
          <a:lstStyle/>
          <a:p>
            <a:r>
              <a:rPr lang="en-US"/>
              <a:t>|  </a:t>
            </a:r>
            <a:fld id="{F55C824C-5440-421F-B1ED-9166A1D48D51}" type="datetime4">
              <a:rPr lang="en-US" smtClean="0"/>
              <a:pPr/>
              <a:t>February 18, 2020</a:t>
            </a:fld>
            <a:endParaRPr dirty="0"/>
          </a:p>
        </p:txBody>
      </p:sp>
      <p:sp>
        <p:nvSpPr>
          <p:cNvPr id="4" name="Slide Number Placeholder 3">
            <a:extLst>
              <a:ext uri="{FF2B5EF4-FFF2-40B4-BE49-F238E27FC236}">
                <a16:creationId xmlns:a16="http://schemas.microsoft.com/office/drawing/2014/main" id="{805601DD-3076-4AD1-B539-D2A9CBF3BC4A}"/>
              </a:ext>
            </a:extLst>
          </p:cNvPr>
          <p:cNvSpPr>
            <a:spLocks noGrp="1"/>
          </p:cNvSpPr>
          <p:nvPr>
            <p:ph type="sldNum" sz="quarter" idx="4"/>
          </p:nvPr>
        </p:nvSpPr>
        <p:spPr/>
        <p:txBody>
          <a:bodyPr/>
          <a:lstStyle/>
          <a:p>
            <a:pPr algn="l"/>
            <a:fld id="{0D904593-1668-4B95-BA96-EF3EF43EDF4E}" type="slidenum">
              <a:rPr lang="en-US" smtClean="0"/>
              <a:pPr algn="l"/>
              <a:t>1</a:t>
            </a:fld>
            <a:endParaRPr lang="en-US" dirty="0"/>
          </a:p>
        </p:txBody>
      </p:sp>
      <p:sp>
        <p:nvSpPr>
          <p:cNvPr id="5" name="Footer Placeholder 4">
            <a:extLst>
              <a:ext uri="{FF2B5EF4-FFF2-40B4-BE49-F238E27FC236}">
                <a16:creationId xmlns:a16="http://schemas.microsoft.com/office/drawing/2014/main" id="{9F2C71F3-8425-4516-8E19-E5D083FCE5F0}"/>
              </a:ext>
            </a:extLst>
          </p:cNvPr>
          <p:cNvSpPr>
            <a:spLocks noGrp="1"/>
          </p:cNvSpPr>
          <p:nvPr>
            <p:ph type="ftr" sz="quarter" idx="15"/>
          </p:nvPr>
        </p:nvSpPr>
        <p:spPr/>
        <p:txBody>
          <a:bodyPr/>
          <a:lstStyle/>
          <a:p>
            <a:r>
              <a:rPr lang="en-US"/>
              <a:t>|  Micron Confidential</a:t>
            </a:r>
            <a:endParaRPr lang="en-US" dirty="0"/>
          </a:p>
        </p:txBody>
      </p:sp>
      <p:sp>
        <p:nvSpPr>
          <p:cNvPr id="6" name="TextBox 5">
            <a:extLst>
              <a:ext uri="{FF2B5EF4-FFF2-40B4-BE49-F238E27FC236}">
                <a16:creationId xmlns:a16="http://schemas.microsoft.com/office/drawing/2014/main" id="{00224163-1D82-41C7-8437-D893EF157F7B}"/>
              </a:ext>
            </a:extLst>
          </p:cNvPr>
          <p:cNvSpPr txBox="1"/>
          <p:nvPr/>
        </p:nvSpPr>
        <p:spPr>
          <a:xfrm>
            <a:off x="1280160" y="1571105"/>
            <a:ext cx="9468196" cy="2185214"/>
          </a:xfrm>
          <a:prstGeom prst="rect">
            <a:avLst/>
          </a:prstGeom>
          <a:noFill/>
        </p:spPr>
        <p:txBody>
          <a:bodyPr wrap="square" rtlCol="0">
            <a:spAutoFit/>
          </a:bodyPr>
          <a:lstStyle/>
          <a:p>
            <a:r>
              <a:rPr lang="en-US" sz="4000" dirty="0">
                <a:latin typeface="Segoe UI" panose="020B0502040204020203" pitchFamily="34" charset="0"/>
                <a:cs typeface="Segoe UI" panose="020B0502040204020203" pitchFamily="34" charset="0"/>
              </a:rPr>
              <a:t>RDIMM Example Figures for BIRD202</a:t>
            </a:r>
          </a:p>
          <a:p>
            <a:endParaRPr lang="en-US" sz="2400" dirty="0">
              <a:latin typeface="Segoe UI" panose="020B0502040204020203" pitchFamily="34" charset="0"/>
              <a:cs typeface="Segoe UI" panose="020B0502040204020203" pitchFamily="34" charset="0"/>
            </a:endParaRPr>
          </a:p>
          <a:p>
            <a:r>
              <a:rPr lang="en-US" sz="2400" dirty="0">
                <a:latin typeface="Segoe UI" panose="020B0502040204020203" pitchFamily="34" charset="0"/>
                <a:cs typeface="Segoe UI" panose="020B0502040204020203" pitchFamily="34" charset="0"/>
              </a:rPr>
              <a:t>Randy Wolff</a:t>
            </a:r>
          </a:p>
          <a:p>
            <a:r>
              <a:rPr lang="en-US" sz="2400" dirty="0">
                <a:latin typeface="Segoe UI" panose="020B0502040204020203" pitchFamily="34" charset="0"/>
                <a:cs typeface="Segoe UI" panose="020B0502040204020203" pitchFamily="34" charset="0"/>
              </a:rPr>
              <a:t>Micron Technology</a:t>
            </a:r>
          </a:p>
          <a:p>
            <a:r>
              <a:rPr lang="en-US" sz="2400" dirty="0">
                <a:latin typeface="Segoe UI" panose="020B0502040204020203" pitchFamily="34" charset="0"/>
                <a:cs typeface="Segoe UI" panose="020B0502040204020203" pitchFamily="34" charset="0"/>
              </a:rPr>
              <a:t>2/18/2020</a:t>
            </a:r>
            <a:endParaRPr lang="en-US"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589017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E36B93E2-CBED-4F2D-B0FA-32B2791922CE}"/>
              </a:ext>
            </a:extLst>
          </p:cNvPr>
          <p:cNvSpPr>
            <a:spLocks noGrp="1"/>
          </p:cNvSpPr>
          <p:nvPr>
            <p:ph type="dt" sz="half" idx="2"/>
          </p:nvPr>
        </p:nvSpPr>
        <p:spPr/>
        <p:txBody>
          <a:bodyPr/>
          <a:lstStyle/>
          <a:p>
            <a:r>
              <a:rPr lang="en-US"/>
              <a:t>|  </a:t>
            </a:r>
            <a:fld id="{F55C824C-5440-421F-B1ED-9166A1D48D51}" type="datetime4">
              <a:rPr lang="en-US" smtClean="0"/>
              <a:pPr/>
              <a:t>February 18, 2020</a:t>
            </a:fld>
            <a:endParaRPr dirty="0"/>
          </a:p>
        </p:txBody>
      </p:sp>
      <p:sp>
        <p:nvSpPr>
          <p:cNvPr id="4" name="Slide Number Placeholder 3">
            <a:extLst>
              <a:ext uri="{FF2B5EF4-FFF2-40B4-BE49-F238E27FC236}">
                <a16:creationId xmlns:a16="http://schemas.microsoft.com/office/drawing/2014/main" id="{503CD428-DC19-4BB4-A85F-3EAC5F9CCF2E}"/>
              </a:ext>
            </a:extLst>
          </p:cNvPr>
          <p:cNvSpPr>
            <a:spLocks noGrp="1"/>
          </p:cNvSpPr>
          <p:nvPr>
            <p:ph type="sldNum" sz="quarter" idx="4"/>
          </p:nvPr>
        </p:nvSpPr>
        <p:spPr/>
        <p:txBody>
          <a:bodyPr/>
          <a:lstStyle/>
          <a:p>
            <a:pPr algn="l"/>
            <a:fld id="{0D904593-1668-4B95-BA96-EF3EF43EDF4E}" type="slidenum">
              <a:rPr lang="en-US" smtClean="0"/>
              <a:pPr algn="l"/>
              <a:t>2</a:t>
            </a:fld>
            <a:endParaRPr lang="en-US" dirty="0"/>
          </a:p>
        </p:txBody>
      </p:sp>
      <p:sp>
        <p:nvSpPr>
          <p:cNvPr id="5" name="Footer Placeholder 4">
            <a:extLst>
              <a:ext uri="{FF2B5EF4-FFF2-40B4-BE49-F238E27FC236}">
                <a16:creationId xmlns:a16="http://schemas.microsoft.com/office/drawing/2014/main" id="{856A9559-C805-4D62-814E-0E8B04D6EDB0}"/>
              </a:ext>
            </a:extLst>
          </p:cNvPr>
          <p:cNvSpPr>
            <a:spLocks noGrp="1"/>
          </p:cNvSpPr>
          <p:nvPr>
            <p:ph type="ftr" sz="quarter" idx="15"/>
          </p:nvPr>
        </p:nvSpPr>
        <p:spPr/>
        <p:txBody>
          <a:bodyPr/>
          <a:lstStyle/>
          <a:p>
            <a:r>
              <a:rPr lang="en-US"/>
              <a:t>|  Micron Confidential</a:t>
            </a:r>
            <a:endParaRPr lang="en-US" dirty="0"/>
          </a:p>
        </p:txBody>
      </p:sp>
      <p:sp>
        <p:nvSpPr>
          <p:cNvPr id="10" name="TextBox 9">
            <a:extLst>
              <a:ext uri="{FF2B5EF4-FFF2-40B4-BE49-F238E27FC236}">
                <a16:creationId xmlns:a16="http://schemas.microsoft.com/office/drawing/2014/main" id="{D91035B2-D356-463F-A3AA-1FC23ED770DF}"/>
              </a:ext>
            </a:extLst>
          </p:cNvPr>
          <p:cNvSpPr txBox="1"/>
          <p:nvPr/>
        </p:nvSpPr>
        <p:spPr>
          <a:xfrm>
            <a:off x="4794020" y="4041379"/>
            <a:ext cx="2642408" cy="338554"/>
          </a:xfrm>
          <a:prstGeom prst="rect">
            <a:avLst/>
          </a:prstGeom>
          <a:noFill/>
        </p:spPr>
        <p:txBody>
          <a:bodyPr wrap="square" rtlCol="0">
            <a:spAutoFit/>
          </a:bodyPr>
          <a:lstStyle/>
          <a:p>
            <a:pPr algn="ctr"/>
            <a:r>
              <a:rPr lang="en-US" sz="1600" dirty="0">
                <a:solidFill>
                  <a:schemeClr val="tx2"/>
                </a:solidFill>
                <a:latin typeface="Segoe UI" panose="020B0502040204020203" pitchFamily="34" charset="0"/>
                <a:cs typeface="Segoe UI" panose="020B0502040204020203" pitchFamily="34" charset="0"/>
              </a:rPr>
              <a:t>EMD Pin J1.211, Net A07</a:t>
            </a:r>
          </a:p>
        </p:txBody>
      </p:sp>
      <p:sp>
        <p:nvSpPr>
          <p:cNvPr id="19" name="TextBox 18">
            <a:extLst>
              <a:ext uri="{FF2B5EF4-FFF2-40B4-BE49-F238E27FC236}">
                <a16:creationId xmlns:a16="http://schemas.microsoft.com/office/drawing/2014/main" id="{4A14E81B-2849-4240-A5E2-E627FD2EB3F7}"/>
              </a:ext>
            </a:extLst>
          </p:cNvPr>
          <p:cNvSpPr txBox="1"/>
          <p:nvPr/>
        </p:nvSpPr>
        <p:spPr>
          <a:xfrm>
            <a:off x="4376040" y="500423"/>
            <a:ext cx="2981596" cy="584775"/>
          </a:xfrm>
          <a:prstGeom prst="rect">
            <a:avLst/>
          </a:prstGeom>
          <a:noFill/>
        </p:spPr>
        <p:txBody>
          <a:bodyPr wrap="square" rtlCol="0">
            <a:spAutoFit/>
          </a:bodyPr>
          <a:lstStyle/>
          <a:p>
            <a:pPr algn="ctr"/>
            <a:r>
              <a:rPr lang="en-US" sz="1600" dirty="0">
                <a:solidFill>
                  <a:schemeClr val="tx2"/>
                </a:solidFill>
                <a:latin typeface="Segoe UI" panose="020B0502040204020203" pitchFamily="34" charset="0"/>
                <a:cs typeface="Segoe UI" panose="020B0502040204020203" pitchFamily="34" charset="0"/>
              </a:rPr>
              <a:t>Designator Pin U3.B11</a:t>
            </a:r>
          </a:p>
          <a:p>
            <a:pPr algn="ctr"/>
            <a:r>
              <a:rPr lang="en-US" sz="1600" dirty="0">
                <a:solidFill>
                  <a:schemeClr val="tx2"/>
                </a:solidFill>
                <a:latin typeface="Segoe UI" panose="020B0502040204020203" pitchFamily="34" charset="0"/>
                <a:cs typeface="Segoe UI" panose="020B0502040204020203" pitchFamily="34" charset="0"/>
              </a:rPr>
              <a:t>Net: BA07</a:t>
            </a:r>
          </a:p>
        </p:txBody>
      </p:sp>
      <p:grpSp>
        <p:nvGrpSpPr>
          <p:cNvPr id="17" name="Group 16">
            <a:extLst>
              <a:ext uri="{FF2B5EF4-FFF2-40B4-BE49-F238E27FC236}">
                <a16:creationId xmlns:a16="http://schemas.microsoft.com/office/drawing/2014/main" id="{D996A662-62FE-4D23-ADF9-5C3094A73119}"/>
              </a:ext>
            </a:extLst>
          </p:cNvPr>
          <p:cNvGrpSpPr/>
          <p:nvPr/>
        </p:nvGrpSpPr>
        <p:grpSpPr>
          <a:xfrm>
            <a:off x="141317" y="1172269"/>
            <a:ext cx="11626222" cy="2782039"/>
            <a:chOff x="2" y="1970294"/>
            <a:chExt cx="11626222" cy="2782039"/>
          </a:xfrm>
        </p:grpSpPr>
        <p:grpSp>
          <p:nvGrpSpPr>
            <p:cNvPr id="8" name="Group 7">
              <a:extLst>
                <a:ext uri="{FF2B5EF4-FFF2-40B4-BE49-F238E27FC236}">
                  <a16:creationId xmlns:a16="http://schemas.microsoft.com/office/drawing/2014/main" id="{D08BDB73-2C21-4A08-8357-89FF3BCDC1B6}"/>
                </a:ext>
              </a:extLst>
            </p:cNvPr>
            <p:cNvGrpSpPr>
              <a:grpSpLocks noChangeAspect="1"/>
            </p:cNvGrpSpPr>
            <p:nvPr/>
          </p:nvGrpSpPr>
          <p:grpSpPr>
            <a:xfrm>
              <a:off x="2" y="1970294"/>
              <a:ext cx="11626222" cy="2782039"/>
              <a:chOff x="0" y="1970288"/>
              <a:chExt cx="15561905" cy="3723809"/>
            </a:xfrm>
          </p:grpSpPr>
          <p:pic>
            <p:nvPicPr>
              <p:cNvPr id="6" name="Picture 5">
                <a:extLst>
                  <a:ext uri="{FF2B5EF4-FFF2-40B4-BE49-F238E27FC236}">
                    <a16:creationId xmlns:a16="http://schemas.microsoft.com/office/drawing/2014/main" id="{2C4C1DFB-443C-479E-B853-37907259BDF0}"/>
                  </a:ext>
                </a:extLst>
              </p:cNvPr>
              <p:cNvPicPr>
                <a:picLocks noChangeAspect="1"/>
              </p:cNvPicPr>
              <p:nvPr/>
            </p:nvPicPr>
            <p:blipFill>
              <a:blip r:embed="rId2"/>
              <a:stretch>
                <a:fillRect/>
              </a:stretch>
            </p:blipFill>
            <p:spPr>
              <a:xfrm>
                <a:off x="0" y="1970288"/>
                <a:ext cx="15561905" cy="3723809"/>
              </a:xfrm>
              <a:prstGeom prst="rect">
                <a:avLst/>
              </a:prstGeom>
            </p:spPr>
          </p:pic>
          <p:pic>
            <p:nvPicPr>
              <p:cNvPr id="9" name="Picture 8">
                <a:extLst>
                  <a:ext uri="{FF2B5EF4-FFF2-40B4-BE49-F238E27FC236}">
                    <a16:creationId xmlns:a16="http://schemas.microsoft.com/office/drawing/2014/main" id="{5FECB49A-99E6-46AF-B74D-61D3F8AC333C}"/>
                  </a:ext>
                </a:extLst>
              </p:cNvPr>
              <p:cNvPicPr>
                <a:picLocks noChangeAspect="1"/>
              </p:cNvPicPr>
              <p:nvPr/>
            </p:nvPicPr>
            <p:blipFill>
              <a:blip r:embed="rId3"/>
              <a:stretch>
                <a:fillRect/>
              </a:stretch>
            </p:blipFill>
            <p:spPr>
              <a:xfrm>
                <a:off x="585714" y="4900877"/>
                <a:ext cx="14390476" cy="780952"/>
              </a:xfrm>
              <a:prstGeom prst="rect">
                <a:avLst/>
              </a:prstGeom>
            </p:spPr>
          </p:pic>
          <p:pic>
            <p:nvPicPr>
              <p:cNvPr id="11" name="Picture 10">
                <a:extLst>
                  <a:ext uri="{FF2B5EF4-FFF2-40B4-BE49-F238E27FC236}">
                    <a16:creationId xmlns:a16="http://schemas.microsoft.com/office/drawing/2014/main" id="{71E181DD-6E19-424D-973F-B7CC34869C6B}"/>
                  </a:ext>
                </a:extLst>
              </p:cNvPr>
              <p:cNvPicPr>
                <a:picLocks noChangeAspect="1"/>
              </p:cNvPicPr>
              <p:nvPr/>
            </p:nvPicPr>
            <p:blipFill>
              <a:blip r:embed="rId4"/>
              <a:stretch>
                <a:fillRect/>
              </a:stretch>
            </p:blipFill>
            <p:spPr>
              <a:xfrm>
                <a:off x="2137488" y="2279912"/>
                <a:ext cx="1809524" cy="2104762"/>
              </a:xfrm>
              <a:prstGeom prst="rect">
                <a:avLst/>
              </a:prstGeom>
            </p:spPr>
          </p:pic>
          <p:pic>
            <p:nvPicPr>
              <p:cNvPr id="12" name="Picture 11">
                <a:extLst>
                  <a:ext uri="{FF2B5EF4-FFF2-40B4-BE49-F238E27FC236}">
                    <a16:creationId xmlns:a16="http://schemas.microsoft.com/office/drawing/2014/main" id="{34A94E9A-804B-41BD-81CC-A9A8042CB92B}"/>
                  </a:ext>
                </a:extLst>
              </p:cNvPr>
              <p:cNvPicPr>
                <a:picLocks noChangeAspect="1"/>
              </p:cNvPicPr>
              <p:nvPr/>
            </p:nvPicPr>
            <p:blipFill>
              <a:blip r:embed="rId4"/>
              <a:stretch>
                <a:fillRect/>
              </a:stretch>
            </p:blipFill>
            <p:spPr>
              <a:xfrm>
                <a:off x="5363762" y="2279912"/>
                <a:ext cx="1809524" cy="2104762"/>
              </a:xfrm>
              <a:prstGeom prst="rect">
                <a:avLst/>
              </a:prstGeom>
            </p:spPr>
          </p:pic>
          <p:pic>
            <p:nvPicPr>
              <p:cNvPr id="13" name="Picture 12">
                <a:extLst>
                  <a:ext uri="{FF2B5EF4-FFF2-40B4-BE49-F238E27FC236}">
                    <a16:creationId xmlns:a16="http://schemas.microsoft.com/office/drawing/2014/main" id="{F8B8E4F8-64EC-40E6-88C6-C1B1E54DF798}"/>
                  </a:ext>
                </a:extLst>
              </p:cNvPr>
              <p:cNvPicPr>
                <a:picLocks noChangeAspect="1"/>
              </p:cNvPicPr>
              <p:nvPr/>
            </p:nvPicPr>
            <p:blipFill>
              <a:blip r:embed="rId4"/>
              <a:stretch>
                <a:fillRect/>
              </a:stretch>
            </p:blipFill>
            <p:spPr>
              <a:xfrm>
                <a:off x="9797743" y="2276394"/>
                <a:ext cx="1809524" cy="2104762"/>
              </a:xfrm>
              <a:prstGeom prst="rect">
                <a:avLst/>
              </a:prstGeom>
            </p:spPr>
          </p:pic>
          <p:pic>
            <p:nvPicPr>
              <p:cNvPr id="14" name="Picture 13">
                <a:extLst>
                  <a:ext uri="{FF2B5EF4-FFF2-40B4-BE49-F238E27FC236}">
                    <a16:creationId xmlns:a16="http://schemas.microsoft.com/office/drawing/2014/main" id="{B6C50C0C-A080-415F-831D-AF5BD0DA17F9}"/>
                  </a:ext>
                </a:extLst>
              </p:cNvPr>
              <p:cNvPicPr>
                <a:picLocks noChangeAspect="1"/>
              </p:cNvPicPr>
              <p:nvPr/>
            </p:nvPicPr>
            <p:blipFill>
              <a:blip r:embed="rId4"/>
              <a:stretch>
                <a:fillRect/>
              </a:stretch>
            </p:blipFill>
            <p:spPr>
              <a:xfrm>
                <a:off x="13024017" y="2273107"/>
                <a:ext cx="1809524" cy="2104762"/>
              </a:xfrm>
              <a:prstGeom prst="rect">
                <a:avLst/>
              </a:prstGeom>
            </p:spPr>
          </p:pic>
          <p:pic>
            <p:nvPicPr>
              <p:cNvPr id="15" name="Picture 14">
                <a:extLst>
                  <a:ext uri="{FF2B5EF4-FFF2-40B4-BE49-F238E27FC236}">
                    <a16:creationId xmlns:a16="http://schemas.microsoft.com/office/drawing/2014/main" id="{622BBEFF-A9F0-4E03-9582-A1DD0FDADAC7}"/>
                  </a:ext>
                </a:extLst>
              </p:cNvPr>
              <p:cNvPicPr>
                <a:picLocks noChangeAspect="1"/>
              </p:cNvPicPr>
              <p:nvPr/>
            </p:nvPicPr>
            <p:blipFill>
              <a:blip r:embed="rId5">
                <a:alphaModFix/>
              </a:blip>
              <a:stretch>
                <a:fillRect/>
              </a:stretch>
            </p:blipFill>
            <p:spPr>
              <a:xfrm>
                <a:off x="7706337" y="2058236"/>
                <a:ext cx="1600000" cy="2666667"/>
              </a:xfrm>
              <a:prstGeom prst="rect">
                <a:avLst/>
              </a:prstGeom>
            </p:spPr>
          </p:pic>
          <p:pic>
            <p:nvPicPr>
              <p:cNvPr id="2" name="Picture 1">
                <a:extLst>
                  <a:ext uri="{FF2B5EF4-FFF2-40B4-BE49-F238E27FC236}">
                    <a16:creationId xmlns:a16="http://schemas.microsoft.com/office/drawing/2014/main" id="{F630467B-D96E-4AD2-84DB-A1F108E55D8A}"/>
                  </a:ext>
                </a:extLst>
              </p:cNvPr>
              <p:cNvPicPr>
                <a:picLocks noChangeAspect="1"/>
              </p:cNvPicPr>
              <p:nvPr/>
            </p:nvPicPr>
            <p:blipFill>
              <a:blip r:embed="rId6">
                <a:alphaModFix amt="57000"/>
              </a:blip>
              <a:stretch>
                <a:fillRect/>
              </a:stretch>
            </p:blipFill>
            <p:spPr>
              <a:xfrm>
                <a:off x="6920569" y="4300882"/>
                <a:ext cx="904762" cy="1295238"/>
              </a:xfrm>
              <a:prstGeom prst="rect">
                <a:avLst/>
              </a:prstGeom>
            </p:spPr>
          </p:pic>
          <p:pic>
            <p:nvPicPr>
              <p:cNvPr id="7" name="Picture 6">
                <a:extLst>
                  <a:ext uri="{FF2B5EF4-FFF2-40B4-BE49-F238E27FC236}">
                    <a16:creationId xmlns:a16="http://schemas.microsoft.com/office/drawing/2014/main" id="{521679E7-3E25-4E69-AE49-DA0FF5489A15}"/>
                  </a:ext>
                </a:extLst>
              </p:cNvPr>
              <p:cNvPicPr>
                <a:picLocks noChangeAspect="1"/>
              </p:cNvPicPr>
              <p:nvPr/>
            </p:nvPicPr>
            <p:blipFill>
              <a:blip r:embed="rId7">
                <a:alphaModFix amt="50000"/>
              </a:blip>
              <a:stretch>
                <a:fillRect/>
              </a:stretch>
            </p:blipFill>
            <p:spPr>
              <a:xfrm>
                <a:off x="8719354" y="2113667"/>
                <a:ext cx="5133333" cy="485714"/>
              </a:xfrm>
              <a:prstGeom prst="rect">
                <a:avLst/>
              </a:prstGeom>
            </p:spPr>
          </p:pic>
        </p:grpSp>
        <p:sp>
          <p:nvSpPr>
            <p:cNvPr id="25" name="TextBox 24">
              <a:extLst>
                <a:ext uri="{FF2B5EF4-FFF2-40B4-BE49-F238E27FC236}">
                  <a16:creationId xmlns:a16="http://schemas.microsoft.com/office/drawing/2014/main" id="{1632342E-EC2A-47CD-87B9-F4E0E4B8CB08}"/>
                </a:ext>
              </a:extLst>
            </p:cNvPr>
            <p:cNvSpPr txBox="1"/>
            <p:nvPr/>
          </p:nvSpPr>
          <p:spPr>
            <a:xfrm>
              <a:off x="6159142" y="2838449"/>
              <a:ext cx="516866" cy="338554"/>
            </a:xfrm>
            <a:prstGeom prst="rect">
              <a:avLst/>
            </a:prstGeom>
            <a:noFill/>
          </p:spPr>
          <p:txBody>
            <a:bodyPr wrap="square" rtlCol="0">
              <a:spAutoFit/>
            </a:bodyPr>
            <a:lstStyle/>
            <a:p>
              <a:r>
                <a:rPr lang="en-US" sz="1600" dirty="0">
                  <a:solidFill>
                    <a:schemeClr val="tx2"/>
                  </a:solidFill>
                  <a:latin typeface="Segoe UI" panose="020B0502040204020203" pitchFamily="34" charset="0"/>
                  <a:cs typeface="Segoe UI" panose="020B0502040204020203" pitchFamily="34" charset="0"/>
                </a:rPr>
                <a:t>U3</a:t>
              </a:r>
            </a:p>
          </p:txBody>
        </p:sp>
        <p:sp>
          <p:nvSpPr>
            <p:cNvPr id="26" name="TextBox 25">
              <a:extLst>
                <a:ext uri="{FF2B5EF4-FFF2-40B4-BE49-F238E27FC236}">
                  <a16:creationId xmlns:a16="http://schemas.microsoft.com/office/drawing/2014/main" id="{ADE716B6-CCEF-4029-B988-DCDBAD1686B1}"/>
                </a:ext>
              </a:extLst>
            </p:cNvPr>
            <p:cNvSpPr txBox="1"/>
            <p:nvPr/>
          </p:nvSpPr>
          <p:spPr>
            <a:xfrm>
              <a:off x="7778285" y="2838449"/>
              <a:ext cx="516866" cy="338554"/>
            </a:xfrm>
            <a:prstGeom prst="rect">
              <a:avLst/>
            </a:prstGeom>
            <a:noFill/>
          </p:spPr>
          <p:txBody>
            <a:bodyPr wrap="square" rtlCol="0">
              <a:spAutoFit/>
            </a:bodyPr>
            <a:lstStyle/>
            <a:p>
              <a:r>
                <a:rPr lang="en-US" sz="1600" dirty="0">
                  <a:solidFill>
                    <a:schemeClr val="tx2"/>
                  </a:solidFill>
                  <a:latin typeface="Segoe UI" panose="020B0502040204020203" pitchFamily="34" charset="0"/>
                  <a:cs typeface="Segoe UI" panose="020B0502040204020203" pitchFamily="34" charset="0"/>
                </a:rPr>
                <a:t>U4</a:t>
              </a:r>
            </a:p>
          </p:txBody>
        </p:sp>
        <p:sp>
          <p:nvSpPr>
            <p:cNvPr id="27" name="TextBox 26">
              <a:extLst>
                <a:ext uri="{FF2B5EF4-FFF2-40B4-BE49-F238E27FC236}">
                  <a16:creationId xmlns:a16="http://schemas.microsoft.com/office/drawing/2014/main" id="{7226002D-CC29-4447-8667-1BDB7B796356}"/>
                </a:ext>
              </a:extLst>
            </p:cNvPr>
            <p:cNvSpPr txBox="1"/>
            <p:nvPr/>
          </p:nvSpPr>
          <p:spPr>
            <a:xfrm>
              <a:off x="10210212" y="2838449"/>
              <a:ext cx="516866" cy="338554"/>
            </a:xfrm>
            <a:prstGeom prst="rect">
              <a:avLst/>
            </a:prstGeom>
            <a:noFill/>
          </p:spPr>
          <p:txBody>
            <a:bodyPr wrap="square" rtlCol="0">
              <a:spAutoFit/>
            </a:bodyPr>
            <a:lstStyle/>
            <a:p>
              <a:r>
                <a:rPr lang="en-US" sz="1600" dirty="0">
                  <a:solidFill>
                    <a:schemeClr val="tx2"/>
                  </a:solidFill>
                  <a:latin typeface="Segoe UI" panose="020B0502040204020203" pitchFamily="34" charset="0"/>
                  <a:cs typeface="Segoe UI" panose="020B0502040204020203" pitchFamily="34" charset="0"/>
                </a:rPr>
                <a:t>U5</a:t>
              </a:r>
            </a:p>
          </p:txBody>
        </p:sp>
        <p:sp>
          <p:nvSpPr>
            <p:cNvPr id="28" name="TextBox 27">
              <a:extLst>
                <a:ext uri="{FF2B5EF4-FFF2-40B4-BE49-F238E27FC236}">
                  <a16:creationId xmlns:a16="http://schemas.microsoft.com/office/drawing/2014/main" id="{A5DC9655-6313-4219-8BDC-9C430B317C07}"/>
                </a:ext>
              </a:extLst>
            </p:cNvPr>
            <p:cNvSpPr txBox="1"/>
            <p:nvPr/>
          </p:nvSpPr>
          <p:spPr>
            <a:xfrm>
              <a:off x="2086090" y="2842704"/>
              <a:ext cx="516866" cy="338554"/>
            </a:xfrm>
            <a:prstGeom prst="rect">
              <a:avLst/>
            </a:prstGeom>
            <a:noFill/>
          </p:spPr>
          <p:txBody>
            <a:bodyPr wrap="square" rtlCol="0">
              <a:spAutoFit/>
            </a:bodyPr>
            <a:lstStyle/>
            <a:p>
              <a:r>
                <a:rPr lang="en-US" sz="1600" dirty="0">
                  <a:solidFill>
                    <a:schemeClr val="tx2"/>
                  </a:solidFill>
                  <a:latin typeface="Segoe UI" panose="020B0502040204020203" pitchFamily="34" charset="0"/>
                  <a:cs typeface="Segoe UI" panose="020B0502040204020203" pitchFamily="34" charset="0"/>
                </a:rPr>
                <a:t>U1</a:t>
              </a:r>
            </a:p>
          </p:txBody>
        </p:sp>
        <p:sp>
          <p:nvSpPr>
            <p:cNvPr id="29" name="TextBox 28">
              <a:extLst>
                <a:ext uri="{FF2B5EF4-FFF2-40B4-BE49-F238E27FC236}">
                  <a16:creationId xmlns:a16="http://schemas.microsoft.com/office/drawing/2014/main" id="{0A50C46E-F4D9-4279-841A-9720084458CE}"/>
                </a:ext>
              </a:extLst>
            </p:cNvPr>
            <p:cNvSpPr txBox="1"/>
            <p:nvPr/>
          </p:nvSpPr>
          <p:spPr>
            <a:xfrm>
              <a:off x="4452846" y="2839829"/>
              <a:ext cx="516866" cy="338554"/>
            </a:xfrm>
            <a:prstGeom prst="rect">
              <a:avLst/>
            </a:prstGeom>
            <a:noFill/>
          </p:spPr>
          <p:txBody>
            <a:bodyPr wrap="square" rtlCol="0">
              <a:spAutoFit/>
            </a:bodyPr>
            <a:lstStyle/>
            <a:p>
              <a:r>
                <a:rPr lang="en-US" sz="1600" dirty="0">
                  <a:solidFill>
                    <a:schemeClr val="tx2"/>
                  </a:solidFill>
                  <a:latin typeface="Segoe UI" panose="020B0502040204020203" pitchFamily="34" charset="0"/>
                  <a:cs typeface="Segoe UI" panose="020B0502040204020203" pitchFamily="34" charset="0"/>
                </a:rPr>
                <a:t>U2</a:t>
              </a:r>
            </a:p>
          </p:txBody>
        </p:sp>
      </p:grpSp>
      <p:cxnSp>
        <p:nvCxnSpPr>
          <p:cNvPr id="18" name="Straight Arrow Connector 17">
            <a:extLst>
              <a:ext uri="{FF2B5EF4-FFF2-40B4-BE49-F238E27FC236}">
                <a16:creationId xmlns:a16="http://schemas.microsoft.com/office/drawing/2014/main" id="{9C090D34-EF5C-445A-8D0B-64C8C8DFACB4}"/>
              </a:ext>
            </a:extLst>
          </p:cNvPr>
          <p:cNvCxnSpPr>
            <a:cxnSpLocks/>
          </p:cNvCxnSpPr>
          <p:nvPr/>
        </p:nvCxnSpPr>
        <p:spPr>
          <a:xfrm>
            <a:off x="6300457" y="1028572"/>
            <a:ext cx="355046" cy="35743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18746C46-BC3A-439F-BF49-E242CB646E78}"/>
              </a:ext>
            </a:extLst>
          </p:cNvPr>
          <p:cNvCxnSpPr>
            <a:cxnSpLocks/>
          </p:cNvCxnSpPr>
          <p:nvPr/>
        </p:nvCxnSpPr>
        <p:spPr>
          <a:xfrm flipH="1" flipV="1">
            <a:off x="5410206" y="3745181"/>
            <a:ext cx="180474" cy="27185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7E6D059E-D4C3-44D3-A0A3-E94582160C6E}"/>
              </a:ext>
            </a:extLst>
          </p:cNvPr>
          <p:cNvSpPr/>
          <p:nvPr/>
        </p:nvSpPr>
        <p:spPr>
          <a:xfrm>
            <a:off x="59961" y="500423"/>
            <a:ext cx="11812249" cy="3980137"/>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2"/>
              </a:solidFill>
              <a:latin typeface="Segoe UI" panose="020B0502040204020203" pitchFamily="34" charset="0"/>
              <a:cs typeface="Segoe UI" panose="020B0502040204020203" pitchFamily="34" charset="0"/>
            </a:endParaRPr>
          </a:p>
        </p:txBody>
      </p:sp>
      <p:sp>
        <p:nvSpPr>
          <p:cNvPr id="32" name="TextBox 31">
            <a:extLst>
              <a:ext uri="{FF2B5EF4-FFF2-40B4-BE49-F238E27FC236}">
                <a16:creationId xmlns:a16="http://schemas.microsoft.com/office/drawing/2014/main" id="{8D191784-2775-4361-BB71-3A3B76E267F0}"/>
              </a:ext>
            </a:extLst>
          </p:cNvPr>
          <p:cNvSpPr txBox="1"/>
          <p:nvPr/>
        </p:nvSpPr>
        <p:spPr>
          <a:xfrm>
            <a:off x="2370292" y="4675352"/>
            <a:ext cx="8570422" cy="1384995"/>
          </a:xfrm>
          <a:prstGeom prst="rect">
            <a:avLst/>
          </a:prstGeom>
          <a:noFill/>
        </p:spPr>
        <p:txBody>
          <a:bodyPr wrap="square" rtlCol="0">
            <a:spAutoFit/>
          </a:bodyPr>
          <a:lstStyle/>
          <a:p>
            <a:r>
              <a:rPr lang="en-US" sz="1400" dirty="0">
                <a:latin typeface="Segoe UI" panose="020B0502040204020203" pitchFamily="34" charset="0"/>
                <a:cs typeface="Segoe UI" panose="020B0502040204020203" pitchFamily="34" charset="0"/>
              </a:rPr>
              <a:t>Figure X: DDR4 Registered DIMM containing DRAM components labeled by designators U1, U2, U4, U5 (front side) and U7-U11 (back side, not seen) and a Register component labeled by designator U3.</a:t>
            </a:r>
          </a:p>
          <a:p>
            <a:endParaRPr lang="en-US" sz="1400" dirty="0">
              <a:latin typeface="Segoe UI" panose="020B0502040204020203" pitchFamily="34" charset="0"/>
              <a:cs typeface="Segoe UI" panose="020B0502040204020203" pitchFamily="34" charset="0"/>
            </a:endParaRPr>
          </a:p>
          <a:p>
            <a:r>
              <a:rPr lang="en-US" sz="1400" dirty="0">
                <a:latin typeface="Segoe UI" panose="020B0502040204020203" pitchFamily="34" charset="0"/>
                <a:cs typeface="Segoe UI" panose="020B0502040204020203" pitchFamily="34" charset="0"/>
              </a:rPr>
              <a:t>Also shown is pre-register Net A07 connecting from an EMD Pin to a Designator Pin of designator U3 and post-register net BA07 connecting from a Designator Pin of designator U3 to Designator Pins of designators U4, U5, U7, and U8 as well as termination resistor RN13.</a:t>
            </a:r>
          </a:p>
        </p:txBody>
      </p:sp>
    </p:spTree>
    <p:extLst>
      <p:ext uri="{BB962C8B-B14F-4D97-AF65-F5344CB8AC3E}">
        <p14:creationId xmlns:p14="http://schemas.microsoft.com/office/powerpoint/2010/main" val="3747094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C666EA5-B409-41B6-BD94-1E17A628C528}"/>
              </a:ext>
            </a:extLst>
          </p:cNvPr>
          <p:cNvSpPr>
            <a:spLocks noGrp="1"/>
          </p:cNvSpPr>
          <p:nvPr>
            <p:ph type="body" sz="quarter" idx="14"/>
          </p:nvPr>
        </p:nvSpPr>
        <p:spPr/>
        <p:txBody>
          <a:bodyPr/>
          <a:lstStyle/>
          <a:p>
            <a:endParaRPr lang="en-US"/>
          </a:p>
        </p:txBody>
      </p:sp>
      <p:sp>
        <p:nvSpPr>
          <p:cNvPr id="3" name="Date Placeholder 2">
            <a:extLst>
              <a:ext uri="{FF2B5EF4-FFF2-40B4-BE49-F238E27FC236}">
                <a16:creationId xmlns:a16="http://schemas.microsoft.com/office/drawing/2014/main" id="{99BFF9E9-13A3-4006-B061-4BCDBA656511}"/>
              </a:ext>
            </a:extLst>
          </p:cNvPr>
          <p:cNvSpPr>
            <a:spLocks noGrp="1"/>
          </p:cNvSpPr>
          <p:nvPr>
            <p:ph type="dt" sz="half" idx="2"/>
          </p:nvPr>
        </p:nvSpPr>
        <p:spPr/>
        <p:txBody>
          <a:bodyPr/>
          <a:lstStyle/>
          <a:p>
            <a:r>
              <a:rPr lang="en-US"/>
              <a:t>|  </a:t>
            </a:r>
            <a:fld id="{F55C824C-5440-421F-B1ED-9166A1D48D51}" type="datetime4">
              <a:rPr lang="en-US" smtClean="0"/>
              <a:pPr/>
              <a:t>February 18, 2020</a:t>
            </a:fld>
            <a:endParaRPr dirty="0"/>
          </a:p>
        </p:txBody>
      </p:sp>
      <p:sp>
        <p:nvSpPr>
          <p:cNvPr id="4" name="Slide Number Placeholder 3">
            <a:extLst>
              <a:ext uri="{FF2B5EF4-FFF2-40B4-BE49-F238E27FC236}">
                <a16:creationId xmlns:a16="http://schemas.microsoft.com/office/drawing/2014/main" id="{62EA5B04-5E24-432F-B472-C40F979BD531}"/>
              </a:ext>
            </a:extLst>
          </p:cNvPr>
          <p:cNvSpPr>
            <a:spLocks noGrp="1"/>
          </p:cNvSpPr>
          <p:nvPr>
            <p:ph type="sldNum" sz="quarter" idx="4"/>
          </p:nvPr>
        </p:nvSpPr>
        <p:spPr/>
        <p:txBody>
          <a:bodyPr/>
          <a:lstStyle/>
          <a:p>
            <a:pPr algn="l"/>
            <a:fld id="{0D904593-1668-4B95-BA96-EF3EF43EDF4E}" type="slidenum">
              <a:rPr lang="en-US" smtClean="0"/>
              <a:pPr algn="l"/>
              <a:t>3</a:t>
            </a:fld>
            <a:endParaRPr lang="en-US" dirty="0"/>
          </a:p>
        </p:txBody>
      </p:sp>
      <p:sp>
        <p:nvSpPr>
          <p:cNvPr id="5" name="Footer Placeholder 4">
            <a:extLst>
              <a:ext uri="{FF2B5EF4-FFF2-40B4-BE49-F238E27FC236}">
                <a16:creationId xmlns:a16="http://schemas.microsoft.com/office/drawing/2014/main" id="{8026EFC8-E612-47A6-A016-B83FDE58FA63}"/>
              </a:ext>
            </a:extLst>
          </p:cNvPr>
          <p:cNvSpPr>
            <a:spLocks noGrp="1"/>
          </p:cNvSpPr>
          <p:nvPr>
            <p:ph type="ftr" sz="quarter" idx="15"/>
          </p:nvPr>
        </p:nvSpPr>
        <p:spPr/>
        <p:txBody>
          <a:bodyPr/>
          <a:lstStyle/>
          <a:p>
            <a:r>
              <a:rPr lang="en-US"/>
              <a:t>|  Micron Confidential</a:t>
            </a:r>
            <a:endParaRPr lang="en-US" dirty="0"/>
          </a:p>
        </p:txBody>
      </p:sp>
      <p:grpSp>
        <p:nvGrpSpPr>
          <p:cNvPr id="37" name="Group 36">
            <a:extLst>
              <a:ext uri="{FF2B5EF4-FFF2-40B4-BE49-F238E27FC236}">
                <a16:creationId xmlns:a16="http://schemas.microsoft.com/office/drawing/2014/main" id="{1C287730-4A32-46D6-AB89-4F4AEBC9B8DD}"/>
              </a:ext>
            </a:extLst>
          </p:cNvPr>
          <p:cNvGrpSpPr/>
          <p:nvPr/>
        </p:nvGrpSpPr>
        <p:grpSpPr>
          <a:xfrm>
            <a:off x="4639678" y="390698"/>
            <a:ext cx="3411407" cy="3536106"/>
            <a:chOff x="4174165" y="1512916"/>
            <a:chExt cx="3411407" cy="3536106"/>
          </a:xfrm>
        </p:grpSpPr>
        <p:pic>
          <p:nvPicPr>
            <p:cNvPr id="6" name="Picture 5">
              <a:extLst>
                <a:ext uri="{FF2B5EF4-FFF2-40B4-BE49-F238E27FC236}">
                  <a16:creationId xmlns:a16="http://schemas.microsoft.com/office/drawing/2014/main" id="{0649B311-E04E-4916-9ECE-D376557F6466}"/>
                </a:ext>
              </a:extLst>
            </p:cNvPr>
            <p:cNvPicPr>
              <a:picLocks noChangeAspect="1"/>
            </p:cNvPicPr>
            <p:nvPr/>
          </p:nvPicPr>
          <p:blipFill>
            <a:blip r:embed="rId2"/>
            <a:stretch>
              <a:fillRect/>
            </a:stretch>
          </p:blipFill>
          <p:spPr>
            <a:xfrm>
              <a:off x="4503678" y="1619088"/>
              <a:ext cx="2752381" cy="2971429"/>
            </a:xfrm>
            <a:prstGeom prst="rect">
              <a:avLst/>
            </a:prstGeom>
          </p:spPr>
        </p:pic>
        <p:cxnSp>
          <p:nvCxnSpPr>
            <p:cNvPr id="7" name="Straight Arrow Connector 6">
              <a:extLst>
                <a:ext uri="{FF2B5EF4-FFF2-40B4-BE49-F238E27FC236}">
                  <a16:creationId xmlns:a16="http://schemas.microsoft.com/office/drawing/2014/main" id="{0E04A0A6-5C05-4B62-9330-C59EA004145F}"/>
                </a:ext>
              </a:extLst>
            </p:cNvPr>
            <p:cNvCxnSpPr>
              <a:cxnSpLocks/>
            </p:cNvCxnSpPr>
            <p:nvPr/>
          </p:nvCxnSpPr>
          <p:spPr>
            <a:xfrm flipH="1" flipV="1">
              <a:off x="5240445" y="4173807"/>
              <a:ext cx="206088" cy="52880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69E66A3B-19C5-48CF-A676-8FAE160E34EC}"/>
                </a:ext>
              </a:extLst>
            </p:cNvPr>
            <p:cNvSpPr txBox="1"/>
            <p:nvPr/>
          </p:nvSpPr>
          <p:spPr>
            <a:xfrm>
              <a:off x="4947558" y="4464247"/>
              <a:ext cx="1894576" cy="584775"/>
            </a:xfrm>
            <a:prstGeom prst="rect">
              <a:avLst/>
            </a:prstGeom>
            <a:noFill/>
          </p:spPr>
          <p:txBody>
            <a:bodyPr wrap="square" rtlCol="0">
              <a:spAutoFit/>
            </a:bodyPr>
            <a:lstStyle/>
            <a:p>
              <a:pPr algn="ctr"/>
              <a:r>
                <a:rPr lang="en-US" sz="1600" dirty="0">
                  <a:solidFill>
                    <a:schemeClr val="tx2"/>
                  </a:solidFill>
                  <a:latin typeface="Segoe UI" panose="020B0502040204020203" pitchFamily="34" charset="0"/>
                  <a:cs typeface="Segoe UI" panose="020B0502040204020203" pitchFamily="34" charset="0"/>
                </a:rPr>
                <a:t>EMD Pin</a:t>
              </a:r>
            </a:p>
            <a:p>
              <a:pPr algn="ctr"/>
              <a:r>
                <a:rPr lang="en-US" sz="1600" dirty="0">
                  <a:solidFill>
                    <a:schemeClr val="tx2"/>
                  </a:solidFill>
                  <a:latin typeface="Segoe UI" panose="020B0502040204020203" pitchFamily="34" charset="0"/>
                  <a:cs typeface="Segoe UI" panose="020B0502040204020203" pitchFamily="34" charset="0"/>
                </a:rPr>
                <a:t>J1.211</a:t>
              </a:r>
            </a:p>
          </p:txBody>
        </p:sp>
        <p:sp>
          <p:nvSpPr>
            <p:cNvPr id="9" name="TextBox 8">
              <a:extLst>
                <a:ext uri="{FF2B5EF4-FFF2-40B4-BE49-F238E27FC236}">
                  <a16:creationId xmlns:a16="http://schemas.microsoft.com/office/drawing/2014/main" id="{2BB0D90C-925F-461E-A723-18E743187451}"/>
                </a:ext>
              </a:extLst>
            </p:cNvPr>
            <p:cNvSpPr txBox="1"/>
            <p:nvPr/>
          </p:nvSpPr>
          <p:spPr>
            <a:xfrm>
              <a:off x="4429357" y="3074479"/>
              <a:ext cx="518201" cy="261610"/>
            </a:xfrm>
            <a:prstGeom prst="rect">
              <a:avLst/>
            </a:prstGeom>
            <a:noFill/>
          </p:spPr>
          <p:txBody>
            <a:bodyPr wrap="square" rtlCol="0">
              <a:spAutoFit/>
            </a:bodyPr>
            <a:lstStyle/>
            <a:p>
              <a:r>
                <a:rPr lang="en-US" sz="1100" dirty="0">
                  <a:solidFill>
                    <a:schemeClr val="tx2"/>
                  </a:solidFill>
                  <a:latin typeface="Segoe UI" panose="020B0502040204020203" pitchFamily="34" charset="0"/>
                  <a:cs typeface="Segoe UI" panose="020B0502040204020203" pitchFamily="34" charset="0"/>
                </a:rPr>
                <a:t>R123</a:t>
              </a:r>
            </a:p>
          </p:txBody>
        </p:sp>
        <p:cxnSp>
          <p:nvCxnSpPr>
            <p:cNvPr id="10" name="Straight Arrow Connector 9">
              <a:extLst>
                <a:ext uri="{FF2B5EF4-FFF2-40B4-BE49-F238E27FC236}">
                  <a16:creationId xmlns:a16="http://schemas.microsoft.com/office/drawing/2014/main" id="{6E10413B-4084-48DB-9154-1AB74DB470FC}"/>
                </a:ext>
              </a:extLst>
            </p:cNvPr>
            <p:cNvCxnSpPr>
              <a:cxnSpLocks/>
            </p:cNvCxnSpPr>
            <p:nvPr/>
          </p:nvCxnSpPr>
          <p:spPr>
            <a:xfrm flipH="1" flipV="1">
              <a:off x="5552851" y="3146367"/>
              <a:ext cx="327017" cy="46450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6203A1FD-62BB-4D98-8B71-92A15F3965BB}"/>
                </a:ext>
              </a:extLst>
            </p:cNvPr>
            <p:cNvSpPr txBox="1"/>
            <p:nvPr/>
          </p:nvSpPr>
          <p:spPr>
            <a:xfrm>
              <a:off x="5818773" y="3511114"/>
              <a:ext cx="872971" cy="261610"/>
            </a:xfrm>
            <a:prstGeom prst="rect">
              <a:avLst/>
            </a:prstGeom>
            <a:noFill/>
          </p:spPr>
          <p:txBody>
            <a:bodyPr wrap="square" rtlCol="0">
              <a:spAutoFit/>
            </a:bodyPr>
            <a:lstStyle/>
            <a:p>
              <a:r>
                <a:rPr lang="en-US" sz="1100" dirty="0">
                  <a:solidFill>
                    <a:schemeClr val="tx2"/>
                  </a:solidFill>
                  <a:latin typeface="Segoe UI" panose="020B0502040204020203" pitchFamily="34" charset="0"/>
                  <a:cs typeface="Segoe UI" panose="020B0502040204020203" pitchFamily="34" charset="0"/>
                </a:rPr>
                <a:t>Net A07r</a:t>
              </a:r>
            </a:p>
          </p:txBody>
        </p:sp>
        <p:cxnSp>
          <p:nvCxnSpPr>
            <p:cNvPr id="15" name="Straight Arrow Connector 14">
              <a:extLst>
                <a:ext uri="{FF2B5EF4-FFF2-40B4-BE49-F238E27FC236}">
                  <a16:creationId xmlns:a16="http://schemas.microsoft.com/office/drawing/2014/main" id="{E504C22E-592F-4513-871B-4A254E7E3DCC}"/>
                </a:ext>
              </a:extLst>
            </p:cNvPr>
            <p:cNvCxnSpPr>
              <a:cxnSpLocks/>
            </p:cNvCxnSpPr>
            <p:nvPr/>
          </p:nvCxnSpPr>
          <p:spPr>
            <a:xfrm>
              <a:off x="4807258" y="3700110"/>
              <a:ext cx="323095" cy="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DDAE7A27-88B5-41B9-8E37-6D8153712FA2}"/>
                </a:ext>
              </a:extLst>
            </p:cNvPr>
            <p:cNvSpPr txBox="1"/>
            <p:nvPr/>
          </p:nvSpPr>
          <p:spPr>
            <a:xfrm>
              <a:off x="4174165" y="3569305"/>
              <a:ext cx="720706" cy="261610"/>
            </a:xfrm>
            <a:prstGeom prst="rect">
              <a:avLst/>
            </a:prstGeom>
            <a:noFill/>
          </p:spPr>
          <p:txBody>
            <a:bodyPr wrap="square" rtlCol="0">
              <a:spAutoFit/>
            </a:bodyPr>
            <a:lstStyle/>
            <a:p>
              <a:r>
                <a:rPr lang="en-US" sz="1100" dirty="0">
                  <a:solidFill>
                    <a:schemeClr val="tx2"/>
                  </a:solidFill>
                  <a:latin typeface="Segoe UI" panose="020B0502040204020203" pitchFamily="34" charset="0"/>
                  <a:cs typeface="Segoe UI" panose="020B0502040204020203" pitchFamily="34" charset="0"/>
                </a:rPr>
                <a:t>Net A07</a:t>
              </a:r>
            </a:p>
          </p:txBody>
        </p:sp>
        <p:cxnSp>
          <p:nvCxnSpPr>
            <p:cNvPr id="26" name="Straight Arrow Connector 25">
              <a:extLst>
                <a:ext uri="{FF2B5EF4-FFF2-40B4-BE49-F238E27FC236}">
                  <a16:creationId xmlns:a16="http://schemas.microsoft.com/office/drawing/2014/main" id="{A9B82475-3544-4AFF-9A3B-3C00CB133036}"/>
                </a:ext>
              </a:extLst>
            </p:cNvPr>
            <p:cNvCxnSpPr>
              <a:cxnSpLocks/>
            </p:cNvCxnSpPr>
            <p:nvPr/>
          </p:nvCxnSpPr>
          <p:spPr>
            <a:xfrm>
              <a:off x="4861619" y="3227296"/>
              <a:ext cx="171878" cy="18919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3DBCFFB6-7661-41A7-965E-5438FAB957F9}"/>
                </a:ext>
              </a:extLst>
            </p:cNvPr>
            <p:cNvSpPr txBox="1"/>
            <p:nvPr/>
          </p:nvSpPr>
          <p:spPr>
            <a:xfrm>
              <a:off x="6004422" y="2272714"/>
              <a:ext cx="1581150" cy="584775"/>
            </a:xfrm>
            <a:prstGeom prst="rect">
              <a:avLst/>
            </a:prstGeom>
            <a:noFill/>
          </p:spPr>
          <p:txBody>
            <a:bodyPr wrap="square" rtlCol="0">
              <a:spAutoFit/>
            </a:bodyPr>
            <a:lstStyle/>
            <a:p>
              <a:pPr algn="ctr"/>
              <a:r>
                <a:rPr lang="en-US" sz="1600" dirty="0">
                  <a:solidFill>
                    <a:schemeClr val="tx2"/>
                  </a:solidFill>
                  <a:latin typeface="Segoe UI" panose="020B0502040204020203" pitchFamily="34" charset="0"/>
                  <a:cs typeface="Segoe UI" panose="020B0502040204020203" pitchFamily="34" charset="0"/>
                </a:rPr>
                <a:t>Designator Pin</a:t>
              </a:r>
            </a:p>
            <a:p>
              <a:pPr algn="ctr"/>
              <a:r>
                <a:rPr lang="en-US" sz="1600" dirty="0">
                  <a:solidFill>
                    <a:schemeClr val="tx2"/>
                  </a:solidFill>
                  <a:latin typeface="Segoe UI" panose="020B0502040204020203" pitchFamily="34" charset="0"/>
                  <a:cs typeface="Segoe UI" panose="020B0502040204020203" pitchFamily="34" charset="0"/>
                </a:rPr>
                <a:t>U3.W1</a:t>
              </a:r>
            </a:p>
          </p:txBody>
        </p:sp>
        <p:cxnSp>
          <p:nvCxnSpPr>
            <p:cNvPr id="33" name="Straight Arrow Connector 32">
              <a:extLst>
                <a:ext uri="{FF2B5EF4-FFF2-40B4-BE49-F238E27FC236}">
                  <a16:creationId xmlns:a16="http://schemas.microsoft.com/office/drawing/2014/main" id="{80AEDABD-5F01-4BA4-A7F3-FD1A654DFEF2}"/>
                </a:ext>
              </a:extLst>
            </p:cNvPr>
            <p:cNvCxnSpPr>
              <a:cxnSpLocks/>
            </p:cNvCxnSpPr>
            <p:nvPr/>
          </p:nvCxnSpPr>
          <p:spPr>
            <a:xfrm flipH="1">
              <a:off x="6089045" y="2701634"/>
              <a:ext cx="196711" cy="34081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7C9C2733-2F60-4B96-9EC4-DD942385A0E2}"/>
                </a:ext>
              </a:extLst>
            </p:cNvPr>
            <p:cNvSpPr/>
            <p:nvPr/>
          </p:nvSpPr>
          <p:spPr>
            <a:xfrm>
              <a:off x="4174166" y="1512916"/>
              <a:ext cx="3340540" cy="3536106"/>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2"/>
                </a:solidFill>
                <a:latin typeface="Segoe UI" panose="020B0502040204020203" pitchFamily="34" charset="0"/>
                <a:cs typeface="Segoe UI" panose="020B0502040204020203" pitchFamily="34" charset="0"/>
              </a:endParaRPr>
            </a:p>
          </p:txBody>
        </p:sp>
      </p:grpSp>
      <p:sp>
        <p:nvSpPr>
          <p:cNvPr id="38" name="TextBox 37">
            <a:extLst>
              <a:ext uri="{FF2B5EF4-FFF2-40B4-BE49-F238E27FC236}">
                <a16:creationId xmlns:a16="http://schemas.microsoft.com/office/drawing/2014/main" id="{E0EB988F-A890-41F3-832C-CA8D6BABD1A7}"/>
              </a:ext>
            </a:extLst>
          </p:cNvPr>
          <p:cNvSpPr txBox="1"/>
          <p:nvPr/>
        </p:nvSpPr>
        <p:spPr>
          <a:xfrm>
            <a:off x="2369127" y="4538749"/>
            <a:ext cx="8570422" cy="954107"/>
          </a:xfrm>
          <a:prstGeom prst="rect">
            <a:avLst/>
          </a:prstGeom>
          <a:noFill/>
        </p:spPr>
        <p:txBody>
          <a:bodyPr wrap="square" rtlCol="0">
            <a:spAutoFit/>
          </a:bodyPr>
          <a:lstStyle/>
          <a:p>
            <a:r>
              <a:rPr lang="en-US" sz="1400" dirty="0">
                <a:latin typeface="Segoe UI" panose="020B0502040204020203" pitchFamily="34" charset="0"/>
                <a:cs typeface="Segoe UI" panose="020B0502040204020203" pitchFamily="34" charset="0"/>
              </a:rPr>
              <a:t>Figure Y (Zoomed area of Figure X): An extended net A07 can be modeled by one EMD Model containing only terminals for J1.211 and U3.W1.  The signal path containing net A07, the series resistor R123, and net A07r would be included in the EMD Model.  Alternately, the EMD Model could include terminals for the pins of the series resistor, and the resistor would be assigned a designator referencing an IBIS component.</a:t>
            </a:r>
          </a:p>
        </p:txBody>
      </p:sp>
    </p:spTree>
    <p:extLst>
      <p:ext uri="{BB962C8B-B14F-4D97-AF65-F5344CB8AC3E}">
        <p14:creationId xmlns:p14="http://schemas.microsoft.com/office/powerpoint/2010/main" val="1430912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979AF33-49E0-4B23-8837-DD5539BB50A4}"/>
              </a:ext>
            </a:extLst>
          </p:cNvPr>
          <p:cNvSpPr>
            <a:spLocks noGrp="1"/>
          </p:cNvSpPr>
          <p:nvPr>
            <p:ph type="body" sz="quarter" idx="14"/>
          </p:nvPr>
        </p:nvSpPr>
        <p:spPr/>
        <p:txBody>
          <a:bodyPr/>
          <a:lstStyle/>
          <a:p>
            <a:endParaRPr lang="en-US"/>
          </a:p>
        </p:txBody>
      </p:sp>
      <p:sp>
        <p:nvSpPr>
          <p:cNvPr id="3" name="Date Placeholder 2">
            <a:extLst>
              <a:ext uri="{FF2B5EF4-FFF2-40B4-BE49-F238E27FC236}">
                <a16:creationId xmlns:a16="http://schemas.microsoft.com/office/drawing/2014/main" id="{9937D35D-086E-4F3D-B172-CC789FE12877}"/>
              </a:ext>
            </a:extLst>
          </p:cNvPr>
          <p:cNvSpPr>
            <a:spLocks noGrp="1"/>
          </p:cNvSpPr>
          <p:nvPr>
            <p:ph type="dt" sz="half" idx="2"/>
          </p:nvPr>
        </p:nvSpPr>
        <p:spPr/>
        <p:txBody>
          <a:bodyPr/>
          <a:lstStyle/>
          <a:p>
            <a:r>
              <a:rPr lang="en-US"/>
              <a:t>|  </a:t>
            </a:r>
            <a:fld id="{F55C824C-5440-421F-B1ED-9166A1D48D51}" type="datetime4">
              <a:rPr lang="en-US" smtClean="0"/>
              <a:pPr/>
              <a:t>February 18, 2020</a:t>
            </a:fld>
            <a:endParaRPr dirty="0"/>
          </a:p>
        </p:txBody>
      </p:sp>
      <p:sp>
        <p:nvSpPr>
          <p:cNvPr id="4" name="Slide Number Placeholder 3">
            <a:extLst>
              <a:ext uri="{FF2B5EF4-FFF2-40B4-BE49-F238E27FC236}">
                <a16:creationId xmlns:a16="http://schemas.microsoft.com/office/drawing/2014/main" id="{8FD44D2A-9B07-4A1F-9E2E-8BA3ED324A1D}"/>
              </a:ext>
            </a:extLst>
          </p:cNvPr>
          <p:cNvSpPr>
            <a:spLocks noGrp="1"/>
          </p:cNvSpPr>
          <p:nvPr>
            <p:ph type="sldNum" sz="quarter" idx="4"/>
          </p:nvPr>
        </p:nvSpPr>
        <p:spPr/>
        <p:txBody>
          <a:bodyPr/>
          <a:lstStyle/>
          <a:p>
            <a:pPr algn="l"/>
            <a:fld id="{0D904593-1668-4B95-BA96-EF3EF43EDF4E}" type="slidenum">
              <a:rPr lang="en-US" smtClean="0"/>
              <a:pPr algn="l"/>
              <a:t>4</a:t>
            </a:fld>
            <a:endParaRPr lang="en-US" dirty="0"/>
          </a:p>
        </p:txBody>
      </p:sp>
      <p:sp>
        <p:nvSpPr>
          <p:cNvPr id="5" name="Footer Placeholder 4">
            <a:extLst>
              <a:ext uri="{FF2B5EF4-FFF2-40B4-BE49-F238E27FC236}">
                <a16:creationId xmlns:a16="http://schemas.microsoft.com/office/drawing/2014/main" id="{9ED026C9-6817-44C2-9037-B1FF6C021FE8}"/>
              </a:ext>
            </a:extLst>
          </p:cNvPr>
          <p:cNvSpPr>
            <a:spLocks noGrp="1"/>
          </p:cNvSpPr>
          <p:nvPr>
            <p:ph type="ftr" sz="quarter" idx="15"/>
          </p:nvPr>
        </p:nvSpPr>
        <p:spPr/>
        <p:txBody>
          <a:bodyPr/>
          <a:lstStyle/>
          <a:p>
            <a:r>
              <a:rPr lang="en-US"/>
              <a:t>|  Micron Confidential</a:t>
            </a:r>
            <a:endParaRPr lang="en-US" dirty="0"/>
          </a:p>
        </p:txBody>
      </p:sp>
      <p:pic>
        <p:nvPicPr>
          <p:cNvPr id="6" name="Picture 5">
            <a:extLst>
              <a:ext uri="{FF2B5EF4-FFF2-40B4-BE49-F238E27FC236}">
                <a16:creationId xmlns:a16="http://schemas.microsoft.com/office/drawing/2014/main" id="{E696D8BD-2985-49EE-BCAA-99A06AC629E2}"/>
              </a:ext>
            </a:extLst>
          </p:cNvPr>
          <p:cNvPicPr>
            <a:picLocks noChangeAspect="1"/>
          </p:cNvPicPr>
          <p:nvPr/>
        </p:nvPicPr>
        <p:blipFill>
          <a:blip r:embed="rId2"/>
          <a:stretch>
            <a:fillRect/>
          </a:stretch>
        </p:blipFill>
        <p:spPr>
          <a:xfrm>
            <a:off x="2342984" y="2273162"/>
            <a:ext cx="7057143" cy="1009524"/>
          </a:xfrm>
          <a:prstGeom prst="rect">
            <a:avLst/>
          </a:prstGeom>
        </p:spPr>
      </p:pic>
      <p:cxnSp>
        <p:nvCxnSpPr>
          <p:cNvPr id="7" name="Straight Arrow Connector 6">
            <a:extLst>
              <a:ext uri="{FF2B5EF4-FFF2-40B4-BE49-F238E27FC236}">
                <a16:creationId xmlns:a16="http://schemas.microsoft.com/office/drawing/2014/main" id="{8E7A2744-F046-4CD7-9C73-9C7F79C429D4}"/>
              </a:ext>
            </a:extLst>
          </p:cNvPr>
          <p:cNvCxnSpPr>
            <a:cxnSpLocks/>
          </p:cNvCxnSpPr>
          <p:nvPr/>
        </p:nvCxnSpPr>
        <p:spPr>
          <a:xfrm flipH="1">
            <a:off x="2942705" y="2335876"/>
            <a:ext cx="74815" cy="36576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72B7C4C2-B2BE-4334-8E59-3212DCE6567F}"/>
              </a:ext>
            </a:extLst>
          </p:cNvPr>
          <p:cNvSpPr txBox="1"/>
          <p:nvPr/>
        </p:nvSpPr>
        <p:spPr>
          <a:xfrm>
            <a:off x="1940409" y="1874211"/>
            <a:ext cx="2154221" cy="461665"/>
          </a:xfrm>
          <a:prstGeom prst="rect">
            <a:avLst/>
          </a:prstGeom>
          <a:noFill/>
        </p:spPr>
        <p:txBody>
          <a:bodyPr wrap="square" rtlCol="0">
            <a:spAutoFit/>
          </a:bodyPr>
          <a:lstStyle/>
          <a:p>
            <a:pPr algn="ctr"/>
            <a:r>
              <a:rPr lang="en-US" sz="1200" dirty="0">
                <a:solidFill>
                  <a:schemeClr val="tx2"/>
                </a:solidFill>
                <a:latin typeface="Segoe UI" panose="020B0502040204020203" pitchFamily="34" charset="0"/>
                <a:cs typeface="Segoe UI" panose="020B0502040204020203" pitchFamily="34" charset="0"/>
              </a:rPr>
              <a:t>Designator Pin U3.B11</a:t>
            </a:r>
          </a:p>
          <a:p>
            <a:pPr algn="ctr"/>
            <a:r>
              <a:rPr lang="en-US" sz="1200" dirty="0">
                <a:solidFill>
                  <a:schemeClr val="tx2"/>
                </a:solidFill>
                <a:latin typeface="Segoe UI" panose="020B0502040204020203" pitchFamily="34" charset="0"/>
                <a:cs typeface="Segoe UI" panose="020B0502040204020203" pitchFamily="34" charset="0"/>
              </a:rPr>
              <a:t>Net: BA07</a:t>
            </a:r>
            <a:endParaRPr lang="en-US" sz="1600" dirty="0">
              <a:solidFill>
                <a:schemeClr val="tx2"/>
              </a:solidFill>
              <a:latin typeface="Segoe UI" panose="020B0502040204020203" pitchFamily="34" charset="0"/>
              <a:cs typeface="Segoe UI" panose="020B0502040204020203" pitchFamily="34" charset="0"/>
            </a:endParaRPr>
          </a:p>
        </p:txBody>
      </p:sp>
      <p:sp>
        <p:nvSpPr>
          <p:cNvPr id="9" name="Rectangle 8">
            <a:extLst>
              <a:ext uri="{FF2B5EF4-FFF2-40B4-BE49-F238E27FC236}">
                <a16:creationId xmlns:a16="http://schemas.microsoft.com/office/drawing/2014/main" id="{C04C71FE-C667-434F-B3D4-5C120FCA98E6}"/>
              </a:ext>
            </a:extLst>
          </p:cNvPr>
          <p:cNvSpPr/>
          <p:nvPr/>
        </p:nvSpPr>
        <p:spPr>
          <a:xfrm>
            <a:off x="2158785" y="1874211"/>
            <a:ext cx="7550479" cy="1759858"/>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bg2"/>
              </a:solidFill>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43AD5C18-467F-450B-96E0-EB326F0FA1CD}"/>
              </a:ext>
            </a:extLst>
          </p:cNvPr>
          <p:cNvSpPr txBox="1"/>
          <p:nvPr/>
        </p:nvSpPr>
        <p:spPr>
          <a:xfrm>
            <a:off x="1810789" y="3873877"/>
            <a:ext cx="8570422" cy="738664"/>
          </a:xfrm>
          <a:prstGeom prst="rect">
            <a:avLst/>
          </a:prstGeom>
          <a:noFill/>
        </p:spPr>
        <p:txBody>
          <a:bodyPr wrap="square" rtlCol="0">
            <a:spAutoFit/>
          </a:bodyPr>
          <a:lstStyle/>
          <a:p>
            <a:r>
              <a:rPr lang="en-US" sz="1400" dirty="0">
                <a:latin typeface="Segoe UI" panose="020B0502040204020203" pitchFamily="34" charset="0"/>
                <a:cs typeface="Segoe UI" panose="020B0502040204020203" pitchFamily="34" charset="0"/>
              </a:rPr>
              <a:t>Figure Z (Zoomed area of Figure X): Post-register net BA07 connects from the Register’s Designator Pin U3.B11 to the DDR4 </a:t>
            </a:r>
            <a:r>
              <a:rPr lang="en-US" sz="1400" dirty="0" err="1">
                <a:latin typeface="Segoe UI" panose="020B0502040204020203" pitchFamily="34" charset="0"/>
                <a:cs typeface="Segoe UI" panose="020B0502040204020203" pitchFamily="34" charset="0"/>
              </a:rPr>
              <a:t>DRAMs’</a:t>
            </a:r>
            <a:r>
              <a:rPr lang="en-US" sz="1400" dirty="0">
                <a:latin typeface="Segoe UI" panose="020B0502040204020203" pitchFamily="34" charset="0"/>
                <a:cs typeface="Segoe UI" panose="020B0502040204020203" pitchFamily="34" charset="0"/>
              </a:rPr>
              <a:t> Designator Pins U4.M8, U5.M8, U7.M8, and U8.M8 as well as to one Designator Pin of the termination resistor RN13.</a:t>
            </a:r>
          </a:p>
        </p:txBody>
      </p:sp>
      <p:cxnSp>
        <p:nvCxnSpPr>
          <p:cNvPr id="15" name="Straight Arrow Connector 14">
            <a:extLst>
              <a:ext uri="{FF2B5EF4-FFF2-40B4-BE49-F238E27FC236}">
                <a16:creationId xmlns:a16="http://schemas.microsoft.com/office/drawing/2014/main" id="{90E818BE-8148-48B8-A40C-52B7DA0CD1D5}"/>
              </a:ext>
            </a:extLst>
          </p:cNvPr>
          <p:cNvCxnSpPr>
            <a:cxnSpLocks/>
          </p:cNvCxnSpPr>
          <p:nvPr/>
        </p:nvCxnSpPr>
        <p:spPr>
          <a:xfrm flipV="1">
            <a:off x="4389120" y="3026673"/>
            <a:ext cx="199505" cy="35961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1D325BAA-1A79-4FE4-9916-626BEB02F20C}"/>
              </a:ext>
            </a:extLst>
          </p:cNvPr>
          <p:cNvSpPr txBox="1"/>
          <p:nvPr/>
        </p:nvSpPr>
        <p:spPr>
          <a:xfrm>
            <a:off x="3183774" y="3344482"/>
            <a:ext cx="2154221" cy="276999"/>
          </a:xfrm>
          <a:prstGeom prst="rect">
            <a:avLst/>
          </a:prstGeom>
          <a:noFill/>
        </p:spPr>
        <p:txBody>
          <a:bodyPr wrap="square" rtlCol="0">
            <a:spAutoFit/>
          </a:bodyPr>
          <a:lstStyle/>
          <a:p>
            <a:pPr algn="ctr"/>
            <a:r>
              <a:rPr lang="en-US" sz="1200" dirty="0">
                <a:solidFill>
                  <a:schemeClr val="tx2"/>
                </a:solidFill>
                <a:latin typeface="Segoe UI" panose="020B0502040204020203" pitchFamily="34" charset="0"/>
                <a:cs typeface="Segoe UI" panose="020B0502040204020203" pitchFamily="34" charset="0"/>
              </a:rPr>
              <a:t>Designator Pin U4.M8</a:t>
            </a:r>
          </a:p>
        </p:txBody>
      </p:sp>
      <p:cxnSp>
        <p:nvCxnSpPr>
          <p:cNvPr id="17" name="Straight Arrow Connector 16">
            <a:extLst>
              <a:ext uri="{FF2B5EF4-FFF2-40B4-BE49-F238E27FC236}">
                <a16:creationId xmlns:a16="http://schemas.microsoft.com/office/drawing/2014/main" id="{B8B685CE-D64D-474E-A322-BEA4E92F999E}"/>
              </a:ext>
            </a:extLst>
          </p:cNvPr>
          <p:cNvCxnSpPr>
            <a:cxnSpLocks/>
          </p:cNvCxnSpPr>
          <p:nvPr/>
        </p:nvCxnSpPr>
        <p:spPr>
          <a:xfrm>
            <a:off x="5337995" y="2273161"/>
            <a:ext cx="339598" cy="70945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30380161-6542-4870-96D8-7FE4AC6BE8D8}"/>
              </a:ext>
            </a:extLst>
          </p:cNvPr>
          <p:cNvSpPr txBox="1"/>
          <p:nvPr/>
        </p:nvSpPr>
        <p:spPr>
          <a:xfrm>
            <a:off x="4117356" y="1973014"/>
            <a:ext cx="2154221" cy="276999"/>
          </a:xfrm>
          <a:prstGeom prst="rect">
            <a:avLst/>
          </a:prstGeom>
          <a:noFill/>
        </p:spPr>
        <p:txBody>
          <a:bodyPr wrap="square" rtlCol="0">
            <a:spAutoFit/>
          </a:bodyPr>
          <a:lstStyle/>
          <a:p>
            <a:pPr algn="ctr"/>
            <a:r>
              <a:rPr lang="en-US" sz="1200" dirty="0">
                <a:solidFill>
                  <a:schemeClr val="tx2"/>
                </a:solidFill>
                <a:latin typeface="Segoe UI" panose="020B0502040204020203" pitchFamily="34" charset="0"/>
                <a:cs typeface="Segoe UI" panose="020B0502040204020203" pitchFamily="34" charset="0"/>
              </a:rPr>
              <a:t>Designator Pin U8.M8</a:t>
            </a:r>
          </a:p>
        </p:txBody>
      </p:sp>
      <p:cxnSp>
        <p:nvCxnSpPr>
          <p:cNvPr id="19" name="Straight Arrow Connector 18">
            <a:extLst>
              <a:ext uri="{FF2B5EF4-FFF2-40B4-BE49-F238E27FC236}">
                <a16:creationId xmlns:a16="http://schemas.microsoft.com/office/drawing/2014/main" id="{035E6282-6A0B-435C-AB35-AFEB17C10504}"/>
              </a:ext>
            </a:extLst>
          </p:cNvPr>
          <p:cNvCxnSpPr>
            <a:cxnSpLocks/>
          </p:cNvCxnSpPr>
          <p:nvPr/>
        </p:nvCxnSpPr>
        <p:spPr>
          <a:xfrm>
            <a:off x="7301947" y="2273161"/>
            <a:ext cx="470453" cy="70945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10271821-3BBC-428B-8BB9-B8DAEA4A8128}"/>
              </a:ext>
            </a:extLst>
          </p:cNvPr>
          <p:cNvSpPr txBox="1"/>
          <p:nvPr/>
        </p:nvSpPr>
        <p:spPr>
          <a:xfrm>
            <a:off x="5904807" y="1962508"/>
            <a:ext cx="2154221" cy="276999"/>
          </a:xfrm>
          <a:prstGeom prst="rect">
            <a:avLst/>
          </a:prstGeom>
          <a:noFill/>
        </p:spPr>
        <p:txBody>
          <a:bodyPr wrap="square" rtlCol="0">
            <a:spAutoFit/>
          </a:bodyPr>
          <a:lstStyle/>
          <a:p>
            <a:pPr algn="ctr"/>
            <a:r>
              <a:rPr lang="en-US" sz="1200" dirty="0">
                <a:solidFill>
                  <a:schemeClr val="tx2"/>
                </a:solidFill>
                <a:latin typeface="Segoe UI" panose="020B0502040204020203" pitchFamily="34" charset="0"/>
                <a:cs typeface="Segoe UI" panose="020B0502040204020203" pitchFamily="34" charset="0"/>
              </a:rPr>
              <a:t>Designator Pin U7.M8</a:t>
            </a:r>
          </a:p>
        </p:txBody>
      </p:sp>
      <p:cxnSp>
        <p:nvCxnSpPr>
          <p:cNvPr id="32" name="Straight Arrow Connector 31">
            <a:extLst>
              <a:ext uri="{FF2B5EF4-FFF2-40B4-BE49-F238E27FC236}">
                <a16:creationId xmlns:a16="http://schemas.microsoft.com/office/drawing/2014/main" id="{C8CB82B4-55EA-4C88-B1E9-568C463979B4}"/>
              </a:ext>
            </a:extLst>
          </p:cNvPr>
          <p:cNvCxnSpPr>
            <a:cxnSpLocks/>
          </p:cNvCxnSpPr>
          <p:nvPr/>
        </p:nvCxnSpPr>
        <p:spPr>
          <a:xfrm flipV="1">
            <a:off x="8059353" y="3039261"/>
            <a:ext cx="199505" cy="35961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932BC8AD-E7B3-4D2A-BAA9-7FFF8B50B8A5}"/>
              </a:ext>
            </a:extLst>
          </p:cNvPr>
          <p:cNvSpPr txBox="1"/>
          <p:nvPr/>
        </p:nvSpPr>
        <p:spPr>
          <a:xfrm>
            <a:off x="6854007" y="3357070"/>
            <a:ext cx="2154221" cy="276999"/>
          </a:xfrm>
          <a:prstGeom prst="rect">
            <a:avLst/>
          </a:prstGeom>
          <a:noFill/>
        </p:spPr>
        <p:txBody>
          <a:bodyPr wrap="square" rtlCol="0">
            <a:spAutoFit/>
          </a:bodyPr>
          <a:lstStyle/>
          <a:p>
            <a:pPr algn="ctr"/>
            <a:r>
              <a:rPr lang="en-US" sz="1200" dirty="0">
                <a:solidFill>
                  <a:schemeClr val="tx2"/>
                </a:solidFill>
                <a:latin typeface="Segoe UI" panose="020B0502040204020203" pitchFamily="34" charset="0"/>
                <a:cs typeface="Segoe UI" panose="020B0502040204020203" pitchFamily="34" charset="0"/>
              </a:rPr>
              <a:t>Designator Pin U5.M8</a:t>
            </a:r>
          </a:p>
        </p:txBody>
      </p:sp>
      <p:sp>
        <p:nvSpPr>
          <p:cNvPr id="34" name="TextBox 33">
            <a:extLst>
              <a:ext uri="{FF2B5EF4-FFF2-40B4-BE49-F238E27FC236}">
                <a16:creationId xmlns:a16="http://schemas.microsoft.com/office/drawing/2014/main" id="{EDF28417-5BEE-4324-9A0E-1B549AFE73A5}"/>
              </a:ext>
            </a:extLst>
          </p:cNvPr>
          <p:cNvSpPr txBox="1"/>
          <p:nvPr/>
        </p:nvSpPr>
        <p:spPr>
          <a:xfrm>
            <a:off x="7772400" y="1958970"/>
            <a:ext cx="2154221" cy="276999"/>
          </a:xfrm>
          <a:prstGeom prst="rect">
            <a:avLst/>
          </a:prstGeom>
          <a:noFill/>
        </p:spPr>
        <p:txBody>
          <a:bodyPr wrap="square" rtlCol="0">
            <a:spAutoFit/>
          </a:bodyPr>
          <a:lstStyle/>
          <a:p>
            <a:pPr algn="ctr"/>
            <a:r>
              <a:rPr lang="en-US" sz="1200" dirty="0">
                <a:solidFill>
                  <a:schemeClr val="tx2"/>
                </a:solidFill>
                <a:latin typeface="Segoe UI" panose="020B0502040204020203" pitchFamily="34" charset="0"/>
                <a:cs typeface="Segoe UI" panose="020B0502040204020203" pitchFamily="34" charset="0"/>
              </a:rPr>
              <a:t>Designator Pin RN13.7</a:t>
            </a:r>
          </a:p>
        </p:txBody>
      </p:sp>
      <p:cxnSp>
        <p:nvCxnSpPr>
          <p:cNvPr id="35" name="Straight Arrow Connector 34">
            <a:extLst>
              <a:ext uri="{FF2B5EF4-FFF2-40B4-BE49-F238E27FC236}">
                <a16:creationId xmlns:a16="http://schemas.microsoft.com/office/drawing/2014/main" id="{963E5BDC-4B05-4275-A8B0-5BE3BE5A1935}"/>
              </a:ext>
            </a:extLst>
          </p:cNvPr>
          <p:cNvCxnSpPr>
            <a:cxnSpLocks/>
          </p:cNvCxnSpPr>
          <p:nvPr/>
        </p:nvCxnSpPr>
        <p:spPr>
          <a:xfrm flipH="1">
            <a:off x="8528858" y="2198778"/>
            <a:ext cx="273912" cy="64417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8755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01CB82D-2D17-4271-90AD-6B930483CEE3}"/>
              </a:ext>
            </a:extLst>
          </p:cNvPr>
          <p:cNvSpPr>
            <a:spLocks noGrp="1"/>
          </p:cNvSpPr>
          <p:nvPr>
            <p:ph type="dt" sz="half" idx="2"/>
          </p:nvPr>
        </p:nvSpPr>
        <p:spPr/>
        <p:txBody>
          <a:bodyPr/>
          <a:lstStyle/>
          <a:p>
            <a:r>
              <a:rPr lang="en-US"/>
              <a:t>|  </a:t>
            </a:r>
            <a:fld id="{F55C824C-5440-421F-B1ED-9166A1D48D51}" type="datetime4">
              <a:rPr lang="en-US" smtClean="0"/>
              <a:pPr/>
              <a:t>February 18, 2020</a:t>
            </a:fld>
            <a:endParaRPr dirty="0"/>
          </a:p>
        </p:txBody>
      </p:sp>
      <p:sp>
        <p:nvSpPr>
          <p:cNvPr id="4" name="Slide Number Placeholder 3">
            <a:extLst>
              <a:ext uri="{FF2B5EF4-FFF2-40B4-BE49-F238E27FC236}">
                <a16:creationId xmlns:a16="http://schemas.microsoft.com/office/drawing/2014/main" id="{BF6C97A4-1584-4946-8760-137501C01CEB}"/>
              </a:ext>
            </a:extLst>
          </p:cNvPr>
          <p:cNvSpPr>
            <a:spLocks noGrp="1"/>
          </p:cNvSpPr>
          <p:nvPr>
            <p:ph type="sldNum" sz="quarter" idx="4"/>
          </p:nvPr>
        </p:nvSpPr>
        <p:spPr/>
        <p:txBody>
          <a:bodyPr/>
          <a:lstStyle/>
          <a:p>
            <a:pPr algn="l"/>
            <a:fld id="{0D904593-1668-4B95-BA96-EF3EF43EDF4E}" type="slidenum">
              <a:rPr lang="en-US" smtClean="0"/>
              <a:pPr algn="l"/>
              <a:t>5</a:t>
            </a:fld>
            <a:endParaRPr lang="en-US" dirty="0"/>
          </a:p>
        </p:txBody>
      </p:sp>
      <p:sp>
        <p:nvSpPr>
          <p:cNvPr id="5" name="Footer Placeholder 4">
            <a:extLst>
              <a:ext uri="{FF2B5EF4-FFF2-40B4-BE49-F238E27FC236}">
                <a16:creationId xmlns:a16="http://schemas.microsoft.com/office/drawing/2014/main" id="{766FD37C-3573-4873-94E2-9959BA173F41}"/>
              </a:ext>
            </a:extLst>
          </p:cNvPr>
          <p:cNvSpPr>
            <a:spLocks noGrp="1"/>
          </p:cNvSpPr>
          <p:nvPr>
            <p:ph type="ftr" sz="quarter" idx="15"/>
          </p:nvPr>
        </p:nvSpPr>
        <p:spPr/>
        <p:txBody>
          <a:bodyPr/>
          <a:lstStyle/>
          <a:p>
            <a:r>
              <a:rPr lang="en-US"/>
              <a:t>|  Micron Confidential</a:t>
            </a:r>
            <a:endParaRPr lang="en-US" dirty="0"/>
          </a:p>
        </p:txBody>
      </p:sp>
      <p:sp>
        <p:nvSpPr>
          <p:cNvPr id="7" name="TextBox 6">
            <a:extLst>
              <a:ext uri="{FF2B5EF4-FFF2-40B4-BE49-F238E27FC236}">
                <a16:creationId xmlns:a16="http://schemas.microsoft.com/office/drawing/2014/main" id="{C2894DE6-E330-49CB-A4C6-F1F5FBC1BEED}"/>
              </a:ext>
            </a:extLst>
          </p:cNvPr>
          <p:cNvSpPr txBox="1"/>
          <p:nvPr/>
        </p:nvSpPr>
        <p:spPr>
          <a:xfrm>
            <a:off x="247338" y="262328"/>
            <a:ext cx="11557416" cy="400110"/>
          </a:xfrm>
          <a:prstGeom prst="rect">
            <a:avLst/>
          </a:prstGeom>
          <a:noFill/>
        </p:spPr>
        <p:txBody>
          <a:bodyPr wrap="square" rtlCol="0">
            <a:spAutoFit/>
          </a:bodyPr>
          <a:lstStyle/>
          <a:p>
            <a:pPr algn="ctr"/>
            <a:r>
              <a:rPr lang="en-US" sz="2000" dirty="0">
                <a:solidFill>
                  <a:schemeClr val="tx2"/>
                </a:solidFill>
                <a:latin typeface="Segoe UI" panose="020B0502040204020203" pitchFamily="34" charset="0"/>
                <a:cs typeface="Segoe UI" panose="020B0502040204020203" pitchFamily="34" charset="0"/>
              </a:rPr>
              <a:t>EMD Syntax Example Using DDR4 RDIMM Example</a:t>
            </a:r>
          </a:p>
        </p:txBody>
      </p:sp>
      <p:sp>
        <p:nvSpPr>
          <p:cNvPr id="8" name="TextBox 7">
            <a:extLst>
              <a:ext uri="{FF2B5EF4-FFF2-40B4-BE49-F238E27FC236}">
                <a16:creationId xmlns:a16="http://schemas.microsoft.com/office/drawing/2014/main" id="{96F52D8E-CB07-41FE-9439-30F6F8247AA3}"/>
              </a:ext>
            </a:extLst>
          </p:cNvPr>
          <p:cNvSpPr txBox="1"/>
          <p:nvPr/>
        </p:nvSpPr>
        <p:spPr>
          <a:xfrm>
            <a:off x="247338" y="781987"/>
            <a:ext cx="4601980" cy="6232475"/>
          </a:xfrm>
          <a:prstGeom prst="rect">
            <a:avLst/>
          </a:prstGeom>
          <a:noFill/>
        </p:spPr>
        <p:txBody>
          <a:bodyPr wrap="square" rtlCol="0">
            <a:spAutoFit/>
          </a:bodyPr>
          <a:lstStyle/>
          <a:p>
            <a:r>
              <a:rPr lang="en-US" sz="900" dirty="0">
                <a:solidFill>
                  <a:schemeClr val="tx2"/>
                </a:solidFill>
                <a:latin typeface="Courier New" panose="02070309020205020404" pitchFamily="49" charset="0"/>
                <a:cs typeface="Courier New" panose="02070309020205020404" pitchFamily="49" charset="0"/>
              </a:rPr>
              <a:t>[Begin EMD] DDR4_RDIMM</a:t>
            </a:r>
          </a:p>
          <a:p>
            <a:r>
              <a:rPr lang="en-US" sz="900" dirty="0">
                <a:solidFill>
                  <a:schemeClr val="tx2"/>
                </a:solidFill>
                <a:latin typeface="Courier New" panose="02070309020205020404" pitchFamily="49" charset="0"/>
                <a:cs typeface="Courier New" panose="02070309020205020404" pitchFamily="49" charset="0"/>
              </a:rPr>
              <a:t>[Number of EMD Pins] 9</a:t>
            </a:r>
          </a:p>
          <a:p>
            <a:r>
              <a:rPr lang="en-US" sz="900" dirty="0">
                <a:solidFill>
                  <a:schemeClr val="tx2"/>
                </a:solidFill>
                <a:latin typeface="Courier New" panose="02070309020205020404" pitchFamily="49" charset="0"/>
                <a:cs typeface="Courier New" panose="02070309020205020404" pitchFamily="49" charset="0"/>
              </a:rPr>
              <a:t>[EMD Pin List] </a:t>
            </a:r>
            <a:r>
              <a:rPr lang="en-US" sz="900" dirty="0" err="1">
                <a:solidFill>
                  <a:schemeClr val="tx2"/>
                </a:solidFill>
                <a:latin typeface="Courier New" panose="02070309020205020404" pitchFamily="49" charset="0"/>
                <a:cs typeface="Courier New" panose="02070309020205020404" pitchFamily="49" charset="0"/>
              </a:rPr>
              <a:t>signal_name</a:t>
            </a:r>
            <a:r>
              <a:rPr lang="en-US" sz="900" dirty="0">
                <a:solidFill>
                  <a:schemeClr val="tx2"/>
                </a:solidFill>
                <a:latin typeface="Courier New" panose="02070309020205020404" pitchFamily="49" charset="0"/>
                <a:cs typeface="Courier New" panose="02070309020205020404" pitchFamily="49" charset="0"/>
              </a:rPr>
              <a:t> </a:t>
            </a:r>
            <a:r>
              <a:rPr lang="en-US" sz="900" dirty="0" err="1">
                <a:solidFill>
                  <a:schemeClr val="tx2"/>
                </a:solidFill>
                <a:latin typeface="Courier New" panose="02070309020205020404" pitchFamily="49" charset="0"/>
                <a:cs typeface="Courier New" panose="02070309020205020404" pitchFamily="49" charset="0"/>
              </a:rPr>
              <a:t>signal_type</a:t>
            </a:r>
            <a:r>
              <a:rPr lang="en-US" sz="900" dirty="0">
                <a:solidFill>
                  <a:schemeClr val="tx2"/>
                </a:solidFill>
                <a:latin typeface="Courier New" panose="02070309020205020404" pitchFamily="49" charset="0"/>
                <a:cs typeface="Courier New" panose="02070309020205020404" pitchFamily="49" charset="0"/>
              </a:rPr>
              <a:t>  </a:t>
            </a:r>
            <a:r>
              <a:rPr lang="en-US" sz="900" dirty="0" err="1">
                <a:solidFill>
                  <a:schemeClr val="tx2"/>
                </a:solidFill>
                <a:latin typeface="Courier New" panose="02070309020205020404" pitchFamily="49" charset="0"/>
                <a:cs typeface="Courier New" panose="02070309020205020404" pitchFamily="49" charset="0"/>
              </a:rPr>
              <a:t>bus_label</a:t>
            </a:r>
            <a:endParaRPr lang="en-US" sz="900" dirty="0">
              <a:solidFill>
                <a:schemeClr val="tx2"/>
              </a:solidFill>
              <a:latin typeface="Courier New" panose="02070309020205020404" pitchFamily="49" charset="0"/>
              <a:cs typeface="Courier New" panose="02070309020205020404" pitchFamily="49" charset="0"/>
            </a:endParaRPr>
          </a:p>
          <a:p>
            <a:r>
              <a:rPr lang="es-US" sz="900" dirty="0">
                <a:solidFill>
                  <a:schemeClr val="tx2"/>
                </a:solidFill>
                <a:latin typeface="Courier New" panose="02070309020205020404" pitchFamily="49" charset="0"/>
                <a:cs typeface="Courier New" panose="02070309020205020404" pitchFamily="49" charset="0"/>
              </a:rPr>
              <a:t>203            VSS         GND</a:t>
            </a:r>
          </a:p>
          <a:p>
            <a:r>
              <a:rPr lang="es-US" sz="900" dirty="0">
                <a:solidFill>
                  <a:schemeClr val="tx2"/>
                </a:solidFill>
                <a:latin typeface="Courier New" panose="02070309020205020404" pitchFamily="49" charset="0"/>
                <a:cs typeface="Courier New" panose="02070309020205020404" pitchFamily="49" charset="0"/>
              </a:rPr>
              <a:t>211            A07         </a:t>
            </a:r>
            <a:endParaRPr lang="en-US" sz="900" dirty="0">
              <a:solidFill>
                <a:schemeClr val="tx2"/>
              </a:solidFill>
              <a:latin typeface="Courier New" panose="02070309020205020404" pitchFamily="49" charset="0"/>
              <a:cs typeface="Courier New" panose="02070309020205020404" pitchFamily="49" charset="0"/>
            </a:endParaRPr>
          </a:p>
          <a:p>
            <a:r>
              <a:rPr lang="en-US" sz="900" dirty="0">
                <a:solidFill>
                  <a:schemeClr val="tx2"/>
                </a:solidFill>
                <a:latin typeface="Courier New" panose="02070309020205020404" pitchFamily="49" charset="0"/>
                <a:cs typeface="Courier New" panose="02070309020205020404" pitchFamily="49" charset="0"/>
              </a:rPr>
              <a:t>212   </a:t>
            </a:r>
            <a:r>
              <a:rPr lang="es-US" sz="900" dirty="0">
                <a:solidFill>
                  <a:schemeClr val="tx2"/>
                </a:solidFill>
                <a:latin typeface="Courier New" panose="02070309020205020404" pitchFamily="49" charset="0"/>
                <a:cs typeface="Courier New" panose="02070309020205020404" pitchFamily="49" charset="0"/>
              </a:rPr>
              <a:t>         </a:t>
            </a:r>
            <a:r>
              <a:rPr lang="en-US" sz="900" dirty="0">
                <a:solidFill>
                  <a:schemeClr val="tx2"/>
                </a:solidFill>
                <a:latin typeface="Courier New" panose="02070309020205020404" pitchFamily="49" charset="0"/>
                <a:cs typeface="Courier New" panose="02070309020205020404" pitchFamily="49" charset="0"/>
              </a:rPr>
              <a:t>VDD         POWER        VDD1</a:t>
            </a:r>
          </a:p>
          <a:p>
            <a:r>
              <a:rPr lang="es-US" sz="900" dirty="0">
                <a:solidFill>
                  <a:schemeClr val="tx2"/>
                </a:solidFill>
                <a:latin typeface="Courier New" panose="02070309020205020404" pitchFamily="49" charset="0"/>
                <a:cs typeface="Courier New" panose="02070309020205020404" pitchFamily="49" charset="0"/>
              </a:rPr>
              <a:t>[</a:t>
            </a:r>
            <a:r>
              <a:rPr lang="es-US" sz="900" dirty="0" err="1">
                <a:solidFill>
                  <a:schemeClr val="tx2"/>
                </a:solidFill>
                <a:latin typeface="Courier New" panose="02070309020205020404" pitchFamily="49" charset="0"/>
                <a:cs typeface="Courier New" panose="02070309020205020404" pitchFamily="49" charset="0"/>
              </a:rPr>
              <a:t>End</a:t>
            </a:r>
            <a:r>
              <a:rPr lang="es-US" sz="900" dirty="0">
                <a:solidFill>
                  <a:schemeClr val="tx2"/>
                </a:solidFill>
                <a:latin typeface="Courier New" panose="02070309020205020404" pitchFamily="49" charset="0"/>
                <a:cs typeface="Courier New" panose="02070309020205020404" pitchFamily="49" charset="0"/>
              </a:rPr>
              <a:t> EMD Pin </a:t>
            </a:r>
            <a:r>
              <a:rPr lang="es-US" sz="900" dirty="0" err="1">
                <a:solidFill>
                  <a:schemeClr val="tx2"/>
                </a:solidFill>
                <a:latin typeface="Courier New" panose="02070309020205020404" pitchFamily="49" charset="0"/>
                <a:cs typeface="Courier New" panose="02070309020205020404" pitchFamily="49" charset="0"/>
              </a:rPr>
              <a:t>List</a:t>
            </a:r>
            <a:r>
              <a:rPr lang="es-US" sz="900" dirty="0">
                <a:solidFill>
                  <a:schemeClr val="tx2"/>
                </a:solidFill>
                <a:latin typeface="Courier New" panose="02070309020205020404" pitchFamily="49" charset="0"/>
                <a:cs typeface="Courier New" panose="02070309020205020404" pitchFamily="49" charset="0"/>
              </a:rPr>
              <a:t>]</a:t>
            </a:r>
          </a:p>
          <a:p>
            <a:endParaRPr lang="es-US" sz="900" dirty="0">
              <a:solidFill>
                <a:schemeClr val="tx2"/>
              </a:solidFill>
              <a:latin typeface="Courier New" panose="02070309020205020404" pitchFamily="49" charset="0"/>
              <a:cs typeface="Courier New" panose="02070309020205020404" pitchFamily="49" charset="0"/>
            </a:endParaRPr>
          </a:p>
          <a:p>
            <a:r>
              <a:rPr lang="en-US" sz="900" dirty="0">
                <a:solidFill>
                  <a:schemeClr val="tx2"/>
                </a:solidFill>
                <a:latin typeface="Courier New" panose="02070309020205020404" pitchFamily="49" charset="0"/>
                <a:cs typeface="Courier New" panose="02070309020205020404" pitchFamily="49" charset="0"/>
              </a:rPr>
              <a:t>[EMD Designator Map]</a:t>
            </a:r>
          </a:p>
          <a:p>
            <a:r>
              <a:rPr lang="en-US" sz="900" dirty="0">
                <a:solidFill>
                  <a:schemeClr val="tx2"/>
                </a:solidFill>
                <a:latin typeface="Courier New" panose="02070309020205020404" pitchFamily="49" charset="0"/>
                <a:cs typeface="Courier New" panose="02070309020205020404" pitchFamily="49" charset="0"/>
              </a:rPr>
              <a:t>U3        </a:t>
            </a:r>
            <a:r>
              <a:rPr lang="en-US" sz="900" dirty="0" err="1">
                <a:solidFill>
                  <a:schemeClr val="tx2"/>
                </a:solidFill>
                <a:latin typeface="Courier New" panose="02070309020205020404" pitchFamily="49" charset="0"/>
                <a:cs typeface="Courier New" panose="02070309020205020404" pitchFamily="49" charset="0"/>
              </a:rPr>
              <a:t>register.ibs</a:t>
            </a:r>
            <a:r>
              <a:rPr lang="en-US" sz="900" dirty="0">
                <a:solidFill>
                  <a:schemeClr val="tx2"/>
                </a:solidFill>
                <a:latin typeface="Courier New" panose="02070309020205020404" pitchFamily="49" charset="0"/>
                <a:cs typeface="Courier New" panose="02070309020205020404" pitchFamily="49" charset="0"/>
              </a:rPr>
              <a:t>   DDR4_Register</a:t>
            </a:r>
          </a:p>
          <a:p>
            <a:r>
              <a:rPr lang="en-US" sz="900" dirty="0">
                <a:solidFill>
                  <a:schemeClr val="tx2"/>
                </a:solidFill>
                <a:latin typeface="Courier New" panose="02070309020205020404" pitchFamily="49" charset="0"/>
                <a:cs typeface="Courier New" panose="02070309020205020404" pitchFamily="49" charset="0"/>
              </a:rPr>
              <a:t>U4        </a:t>
            </a:r>
            <a:r>
              <a:rPr lang="en-US" sz="900" dirty="0" err="1">
                <a:solidFill>
                  <a:schemeClr val="tx2"/>
                </a:solidFill>
                <a:latin typeface="Courier New" panose="02070309020205020404" pitchFamily="49" charset="0"/>
                <a:cs typeface="Courier New" panose="02070309020205020404" pitchFamily="49" charset="0"/>
              </a:rPr>
              <a:t>dram.ibs</a:t>
            </a:r>
            <a:r>
              <a:rPr lang="en-US" sz="900" dirty="0">
                <a:solidFill>
                  <a:schemeClr val="tx2"/>
                </a:solidFill>
                <a:latin typeface="Courier New" panose="02070309020205020404" pitchFamily="49" charset="0"/>
                <a:cs typeface="Courier New" panose="02070309020205020404" pitchFamily="49" charset="0"/>
              </a:rPr>
              <a:t>       DDR4_Memory</a:t>
            </a:r>
          </a:p>
          <a:p>
            <a:r>
              <a:rPr lang="en-US" sz="900" dirty="0">
                <a:solidFill>
                  <a:schemeClr val="tx2"/>
                </a:solidFill>
                <a:latin typeface="Courier New" panose="02070309020205020404" pitchFamily="49" charset="0"/>
                <a:cs typeface="Courier New" panose="02070309020205020404" pitchFamily="49" charset="0"/>
              </a:rPr>
              <a:t>U5        </a:t>
            </a:r>
            <a:r>
              <a:rPr lang="en-US" sz="900" dirty="0" err="1">
                <a:solidFill>
                  <a:schemeClr val="tx2"/>
                </a:solidFill>
                <a:latin typeface="Courier New" panose="02070309020205020404" pitchFamily="49" charset="0"/>
                <a:cs typeface="Courier New" panose="02070309020205020404" pitchFamily="49" charset="0"/>
              </a:rPr>
              <a:t>dram.ibs</a:t>
            </a:r>
            <a:r>
              <a:rPr lang="en-US" sz="900" dirty="0">
                <a:solidFill>
                  <a:schemeClr val="tx2"/>
                </a:solidFill>
                <a:latin typeface="Courier New" panose="02070309020205020404" pitchFamily="49" charset="0"/>
                <a:cs typeface="Courier New" panose="02070309020205020404" pitchFamily="49" charset="0"/>
              </a:rPr>
              <a:t>       DDR4_Memory</a:t>
            </a:r>
          </a:p>
          <a:p>
            <a:r>
              <a:rPr lang="en-US" sz="900" dirty="0">
                <a:solidFill>
                  <a:schemeClr val="tx2"/>
                </a:solidFill>
                <a:latin typeface="Courier New" panose="02070309020205020404" pitchFamily="49" charset="0"/>
                <a:cs typeface="Courier New" panose="02070309020205020404" pitchFamily="49" charset="0"/>
              </a:rPr>
              <a:t>U7        </a:t>
            </a:r>
            <a:r>
              <a:rPr lang="en-US" sz="900" dirty="0" err="1">
                <a:solidFill>
                  <a:schemeClr val="tx2"/>
                </a:solidFill>
                <a:latin typeface="Courier New" panose="02070309020205020404" pitchFamily="49" charset="0"/>
                <a:cs typeface="Courier New" panose="02070309020205020404" pitchFamily="49" charset="0"/>
              </a:rPr>
              <a:t>dram.ibs</a:t>
            </a:r>
            <a:r>
              <a:rPr lang="en-US" sz="900" dirty="0">
                <a:solidFill>
                  <a:schemeClr val="tx2"/>
                </a:solidFill>
                <a:latin typeface="Courier New" panose="02070309020205020404" pitchFamily="49" charset="0"/>
                <a:cs typeface="Courier New" panose="02070309020205020404" pitchFamily="49" charset="0"/>
              </a:rPr>
              <a:t>       DDR4_Memory</a:t>
            </a:r>
          </a:p>
          <a:p>
            <a:r>
              <a:rPr lang="en-US" sz="900" dirty="0">
                <a:solidFill>
                  <a:schemeClr val="tx2"/>
                </a:solidFill>
                <a:latin typeface="Courier New" panose="02070309020205020404" pitchFamily="49" charset="0"/>
                <a:cs typeface="Courier New" panose="02070309020205020404" pitchFamily="49" charset="0"/>
              </a:rPr>
              <a:t>U8        </a:t>
            </a:r>
            <a:r>
              <a:rPr lang="en-US" sz="900" dirty="0" err="1">
                <a:solidFill>
                  <a:schemeClr val="tx2"/>
                </a:solidFill>
                <a:latin typeface="Courier New" panose="02070309020205020404" pitchFamily="49" charset="0"/>
                <a:cs typeface="Courier New" panose="02070309020205020404" pitchFamily="49" charset="0"/>
              </a:rPr>
              <a:t>dram.ibs</a:t>
            </a:r>
            <a:r>
              <a:rPr lang="en-US" sz="900" dirty="0">
                <a:solidFill>
                  <a:schemeClr val="tx2"/>
                </a:solidFill>
                <a:latin typeface="Courier New" panose="02070309020205020404" pitchFamily="49" charset="0"/>
                <a:cs typeface="Courier New" panose="02070309020205020404" pitchFamily="49" charset="0"/>
              </a:rPr>
              <a:t>       DDR4_Memory</a:t>
            </a:r>
          </a:p>
          <a:p>
            <a:r>
              <a:rPr lang="en-US" sz="900" dirty="0">
                <a:solidFill>
                  <a:schemeClr val="tx2"/>
                </a:solidFill>
                <a:latin typeface="Courier New" panose="02070309020205020404" pitchFamily="49" charset="0"/>
                <a:cs typeface="Courier New" panose="02070309020205020404" pitchFamily="49" charset="0"/>
              </a:rPr>
              <a:t>[End EMD Designator Map]</a:t>
            </a:r>
          </a:p>
          <a:p>
            <a:endParaRPr lang="en-US" sz="900" dirty="0">
              <a:solidFill>
                <a:schemeClr val="tx2"/>
              </a:solidFill>
              <a:latin typeface="Courier New" panose="02070309020205020404" pitchFamily="49" charset="0"/>
              <a:cs typeface="Courier New" panose="02070309020205020404" pitchFamily="49" charset="0"/>
            </a:endParaRPr>
          </a:p>
          <a:p>
            <a:r>
              <a:rPr lang="en-US" sz="900" dirty="0">
                <a:solidFill>
                  <a:schemeClr val="tx2"/>
                </a:solidFill>
                <a:latin typeface="Courier New" panose="02070309020205020404" pitchFamily="49" charset="0"/>
                <a:cs typeface="Courier New" panose="02070309020205020404" pitchFamily="49" charset="0"/>
              </a:rPr>
              <a:t>[Designator Pin List] </a:t>
            </a:r>
            <a:r>
              <a:rPr lang="en-US" sz="900" dirty="0" err="1">
                <a:solidFill>
                  <a:schemeClr val="tx2"/>
                </a:solidFill>
                <a:latin typeface="Courier New" panose="02070309020205020404" pitchFamily="49" charset="0"/>
                <a:cs typeface="Courier New" panose="02070309020205020404" pitchFamily="49" charset="0"/>
              </a:rPr>
              <a:t>signal_name</a:t>
            </a:r>
            <a:r>
              <a:rPr lang="en-US" sz="900" dirty="0">
                <a:solidFill>
                  <a:schemeClr val="tx2"/>
                </a:solidFill>
                <a:latin typeface="Courier New" panose="02070309020205020404" pitchFamily="49" charset="0"/>
                <a:cs typeface="Courier New" panose="02070309020205020404" pitchFamily="49" charset="0"/>
              </a:rPr>
              <a:t>  </a:t>
            </a:r>
            <a:r>
              <a:rPr lang="en-US" sz="900" dirty="0" err="1">
                <a:solidFill>
                  <a:schemeClr val="tx2"/>
                </a:solidFill>
                <a:latin typeface="Courier New" panose="02070309020205020404" pitchFamily="49" charset="0"/>
                <a:cs typeface="Courier New" panose="02070309020205020404" pitchFamily="49" charset="0"/>
              </a:rPr>
              <a:t>signal_type</a:t>
            </a:r>
            <a:r>
              <a:rPr lang="en-US" sz="900" dirty="0">
                <a:solidFill>
                  <a:schemeClr val="tx2"/>
                </a:solidFill>
                <a:latin typeface="Courier New" panose="02070309020205020404" pitchFamily="49" charset="0"/>
                <a:cs typeface="Courier New" panose="02070309020205020404" pitchFamily="49" charset="0"/>
              </a:rPr>
              <a:t>  </a:t>
            </a:r>
            <a:r>
              <a:rPr lang="en-US" sz="900" dirty="0" err="1">
                <a:solidFill>
                  <a:schemeClr val="tx2"/>
                </a:solidFill>
                <a:latin typeface="Courier New" panose="02070309020205020404" pitchFamily="49" charset="0"/>
                <a:cs typeface="Courier New" panose="02070309020205020404" pitchFamily="49" charset="0"/>
              </a:rPr>
              <a:t>bus_label</a:t>
            </a:r>
            <a:endParaRPr lang="en-US" sz="900" dirty="0">
              <a:solidFill>
                <a:schemeClr val="tx2"/>
              </a:solidFill>
              <a:latin typeface="Courier New" panose="02070309020205020404" pitchFamily="49" charset="0"/>
              <a:cs typeface="Courier New" panose="02070309020205020404" pitchFamily="49" charset="0"/>
            </a:endParaRPr>
          </a:p>
          <a:p>
            <a:r>
              <a:rPr lang="en-US" sz="900" dirty="0">
                <a:solidFill>
                  <a:schemeClr val="tx2"/>
                </a:solidFill>
                <a:latin typeface="Courier New" panose="02070309020205020404" pitchFamily="49" charset="0"/>
                <a:cs typeface="Courier New" panose="02070309020205020404" pitchFamily="49" charset="0"/>
              </a:rPr>
              <a:t>U3.B9                 VDD          POWER        VDD1</a:t>
            </a:r>
          </a:p>
          <a:p>
            <a:r>
              <a:rPr lang="en-US" sz="900" dirty="0">
                <a:solidFill>
                  <a:schemeClr val="tx2"/>
                </a:solidFill>
                <a:latin typeface="Courier New" panose="02070309020205020404" pitchFamily="49" charset="0"/>
                <a:cs typeface="Courier New" panose="02070309020205020404" pitchFamily="49" charset="0"/>
              </a:rPr>
              <a:t>U3.B11                BA07</a:t>
            </a:r>
          </a:p>
          <a:p>
            <a:r>
              <a:rPr lang="en-US" sz="900" dirty="0">
                <a:solidFill>
                  <a:schemeClr val="tx2"/>
                </a:solidFill>
                <a:latin typeface="Courier New" panose="02070309020205020404" pitchFamily="49" charset="0"/>
                <a:cs typeface="Courier New" panose="02070309020205020404" pitchFamily="49" charset="0"/>
              </a:rPr>
              <a:t>U3.B12                VSS          GND</a:t>
            </a:r>
          </a:p>
          <a:p>
            <a:r>
              <a:rPr lang="en-US" sz="900" dirty="0">
                <a:solidFill>
                  <a:schemeClr val="tx2"/>
                </a:solidFill>
                <a:latin typeface="Courier New" panose="02070309020205020404" pitchFamily="49" charset="0"/>
                <a:cs typeface="Courier New" panose="02070309020205020404" pitchFamily="49" charset="0"/>
              </a:rPr>
              <a:t>U3.V3                 VDD          POWER        VDD1</a:t>
            </a:r>
          </a:p>
          <a:p>
            <a:r>
              <a:rPr lang="en-US" sz="900" dirty="0">
                <a:solidFill>
                  <a:schemeClr val="tx2"/>
                </a:solidFill>
                <a:latin typeface="Courier New" panose="02070309020205020404" pitchFamily="49" charset="0"/>
                <a:cs typeface="Courier New" panose="02070309020205020404" pitchFamily="49" charset="0"/>
              </a:rPr>
              <a:t>U3.W1                 A07</a:t>
            </a:r>
          </a:p>
          <a:p>
            <a:r>
              <a:rPr lang="en-US" sz="900" dirty="0">
                <a:solidFill>
                  <a:schemeClr val="tx2"/>
                </a:solidFill>
                <a:latin typeface="Courier New" panose="02070309020205020404" pitchFamily="49" charset="0"/>
                <a:cs typeface="Courier New" panose="02070309020205020404" pitchFamily="49" charset="0"/>
              </a:rPr>
              <a:t>U3.W3                 VSS          GND</a:t>
            </a:r>
          </a:p>
          <a:p>
            <a:r>
              <a:rPr lang="en-US" sz="900" dirty="0">
                <a:solidFill>
                  <a:schemeClr val="tx2"/>
                </a:solidFill>
                <a:latin typeface="Courier New" panose="02070309020205020404" pitchFamily="49" charset="0"/>
                <a:cs typeface="Courier New" panose="02070309020205020404" pitchFamily="49" charset="0"/>
              </a:rPr>
              <a:t>|</a:t>
            </a:r>
          </a:p>
          <a:p>
            <a:r>
              <a:rPr lang="en-US" sz="900" dirty="0">
                <a:solidFill>
                  <a:schemeClr val="tx2"/>
                </a:solidFill>
                <a:latin typeface="Courier New" panose="02070309020205020404" pitchFamily="49" charset="0"/>
                <a:cs typeface="Courier New" panose="02070309020205020404" pitchFamily="49" charset="0"/>
              </a:rPr>
              <a:t>U4.K9                 VSS          GND</a:t>
            </a:r>
          </a:p>
          <a:p>
            <a:r>
              <a:rPr lang="en-US" sz="900" dirty="0">
                <a:solidFill>
                  <a:schemeClr val="tx2"/>
                </a:solidFill>
                <a:latin typeface="Courier New" panose="02070309020205020404" pitchFamily="49" charset="0"/>
                <a:cs typeface="Courier New" panose="02070309020205020404" pitchFamily="49" charset="0"/>
              </a:rPr>
              <a:t>U4.M8                 BA07</a:t>
            </a:r>
          </a:p>
          <a:p>
            <a:r>
              <a:rPr lang="en-US" sz="900" dirty="0">
                <a:solidFill>
                  <a:schemeClr val="tx2"/>
                </a:solidFill>
                <a:latin typeface="Courier New" panose="02070309020205020404" pitchFamily="49" charset="0"/>
                <a:cs typeface="Courier New" panose="02070309020205020404" pitchFamily="49" charset="0"/>
              </a:rPr>
              <a:t>U4.N9                 VDD          POWER        VDD1</a:t>
            </a:r>
          </a:p>
          <a:p>
            <a:r>
              <a:rPr lang="en-US" sz="900" dirty="0">
                <a:solidFill>
                  <a:schemeClr val="tx2"/>
                </a:solidFill>
                <a:latin typeface="Courier New" panose="02070309020205020404" pitchFamily="49" charset="0"/>
                <a:cs typeface="Courier New" panose="02070309020205020404" pitchFamily="49" charset="0"/>
              </a:rPr>
              <a:t>U5.K9                 VSS          GND</a:t>
            </a:r>
          </a:p>
          <a:p>
            <a:r>
              <a:rPr lang="en-US" sz="900" dirty="0">
                <a:solidFill>
                  <a:schemeClr val="tx2"/>
                </a:solidFill>
                <a:latin typeface="Courier New" panose="02070309020205020404" pitchFamily="49" charset="0"/>
                <a:cs typeface="Courier New" panose="02070309020205020404" pitchFamily="49" charset="0"/>
              </a:rPr>
              <a:t>U5.M8                 BA07</a:t>
            </a:r>
          </a:p>
          <a:p>
            <a:r>
              <a:rPr lang="en-US" sz="900" dirty="0">
                <a:solidFill>
                  <a:schemeClr val="tx2"/>
                </a:solidFill>
                <a:latin typeface="Courier New" panose="02070309020205020404" pitchFamily="49" charset="0"/>
                <a:cs typeface="Courier New" panose="02070309020205020404" pitchFamily="49" charset="0"/>
              </a:rPr>
              <a:t>U5.N9                 VDD          POWER        VDD1</a:t>
            </a:r>
          </a:p>
          <a:p>
            <a:r>
              <a:rPr lang="en-US" sz="900" dirty="0">
                <a:solidFill>
                  <a:schemeClr val="tx2"/>
                </a:solidFill>
                <a:latin typeface="Courier New" panose="02070309020205020404" pitchFamily="49" charset="0"/>
                <a:cs typeface="Courier New" panose="02070309020205020404" pitchFamily="49" charset="0"/>
              </a:rPr>
              <a:t>U7.K9                 VSS          GND</a:t>
            </a:r>
          </a:p>
          <a:p>
            <a:r>
              <a:rPr lang="en-US" sz="900" dirty="0">
                <a:solidFill>
                  <a:schemeClr val="tx2"/>
                </a:solidFill>
                <a:latin typeface="Courier New" panose="02070309020205020404" pitchFamily="49" charset="0"/>
                <a:cs typeface="Courier New" panose="02070309020205020404" pitchFamily="49" charset="0"/>
              </a:rPr>
              <a:t>U7.M8                 BA07</a:t>
            </a:r>
          </a:p>
          <a:p>
            <a:r>
              <a:rPr lang="en-US" sz="900" dirty="0">
                <a:solidFill>
                  <a:schemeClr val="tx2"/>
                </a:solidFill>
                <a:latin typeface="Courier New" panose="02070309020205020404" pitchFamily="49" charset="0"/>
                <a:cs typeface="Courier New" panose="02070309020205020404" pitchFamily="49" charset="0"/>
              </a:rPr>
              <a:t>U7.N9                 VDD          POWER        VDD1</a:t>
            </a:r>
          </a:p>
          <a:p>
            <a:r>
              <a:rPr lang="en-US" sz="900" dirty="0">
                <a:solidFill>
                  <a:schemeClr val="tx2"/>
                </a:solidFill>
                <a:latin typeface="Courier New" panose="02070309020205020404" pitchFamily="49" charset="0"/>
                <a:cs typeface="Courier New" panose="02070309020205020404" pitchFamily="49" charset="0"/>
              </a:rPr>
              <a:t>U8.K9                 VSS          GND</a:t>
            </a:r>
          </a:p>
          <a:p>
            <a:r>
              <a:rPr lang="en-US" sz="900" dirty="0">
                <a:solidFill>
                  <a:schemeClr val="tx2"/>
                </a:solidFill>
                <a:latin typeface="Courier New" panose="02070309020205020404" pitchFamily="49" charset="0"/>
                <a:cs typeface="Courier New" panose="02070309020205020404" pitchFamily="49" charset="0"/>
              </a:rPr>
              <a:t>U8.M8                 BA07</a:t>
            </a:r>
          </a:p>
          <a:p>
            <a:r>
              <a:rPr lang="en-US" sz="900" dirty="0">
                <a:solidFill>
                  <a:schemeClr val="tx2"/>
                </a:solidFill>
                <a:latin typeface="Courier New" panose="02070309020205020404" pitchFamily="49" charset="0"/>
                <a:cs typeface="Courier New" panose="02070309020205020404" pitchFamily="49" charset="0"/>
              </a:rPr>
              <a:t>U8.N9                 VDD          POWER        VDD1</a:t>
            </a:r>
          </a:p>
          <a:p>
            <a:r>
              <a:rPr lang="en-US" sz="900" dirty="0">
                <a:solidFill>
                  <a:schemeClr val="tx2"/>
                </a:solidFill>
                <a:latin typeface="Courier New" panose="02070309020205020404" pitchFamily="49" charset="0"/>
                <a:cs typeface="Courier New" panose="02070309020205020404" pitchFamily="49" charset="0"/>
              </a:rPr>
              <a:t>[End Designator Pin List]</a:t>
            </a:r>
          </a:p>
          <a:p>
            <a:endParaRPr lang="en-US" sz="900" dirty="0">
              <a:solidFill>
                <a:schemeClr val="tx2"/>
              </a:solidFill>
              <a:latin typeface="Courier New" panose="02070309020205020404" pitchFamily="49" charset="0"/>
              <a:cs typeface="Courier New" panose="02070309020205020404" pitchFamily="49" charset="0"/>
            </a:endParaRPr>
          </a:p>
          <a:p>
            <a:r>
              <a:rPr lang="en-US" sz="900" dirty="0">
                <a:solidFill>
                  <a:schemeClr val="tx2"/>
                </a:solidFill>
                <a:latin typeface="Courier New" panose="02070309020205020404" pitchFamily="49" charset="0"/>
                <a:cs typeface="Courier New" panose="02070309020205020404" pitchFamily="49" charset="0"/>
              </a:rPr>
              <a:t>[EMD Group]    </a:t>
            </a:r>
            <a:r>
              <a:rPr lang="en-US" sz="900" dirty="0" err="1">
                <a:solidFill>
                  <a:schemeClr val="tx2"/>
                </a:solidFill>
                <a:latin typeface="Courier New" panose="02070309020205020404" pitchFamily="49" charset="0"/>
                <a:cs typeface="Courier New" panose="02070309020205020404" pitchFamily="49" charset="0"/>
              </a:rPr>
              <a:t>Just_One</a:t>
            </a:r>
            <a:endParaRPr lang="en-US" sz="900" dirty="0">
              <a:solidFill>
                <a:schemeClr val="tx2"/>
              </a:solidFill>
              <a:latin typeface="Courier New" panose="02070309020205020404" pitchFamily="49" charset="0"/>
              <a:cs typeface="Courier New" panose="02070309020205020404" pitchFamily="49" charset="0"/>
            </a:endParaRPr>
          </a:p>
          <a:p>
            <a:r>
              <a:rPr lang="en-US" sz="900" dirty="0">
                <a:solidFill>
                  <a:schemeClr val="tx2"/>
                </a:solidFill>
                <a:latin typeface="Courier New" panose="02070309020205020404" pitchFamily="49" charset="0"/>
                <a:cs typeface="Courier New" panose="02070309020205020404" pitchFamily="49" charset="0"/>
              </a:rPr>
              <a:t>Addr_07 NA</a:t>
            </a:r>
          </a:p>
          <a:p>
            <a:r>
              <a:rPr lang="en-US" sz="900" dirty="0">
                <a:solidFill>
                  <a:schemeClr val="tx2"/>
                </a:solidFill>
                <a:latin typeface="Courier New" panose="02070309020205020404" pitchFamily="49" charset="0"/>
                <a:cs typeface="Courier New" panose="02070309020205020404" pitchFamily="49" charset="0"/>
              </a:rPr>
              <a:t>[End EMD Group]      </a:t>
            </a:r>
          </a:p>
          <a:p>
            <a:endParaRPr lang="en-US" sz="900" dirty="0">
              <a:solidFill>
                <a:schemeClr val="tx2"/>
              </a:solidFill>
              <a:latin typeface="Courier New" panose="02070309020205020404" pitchFamily="49" charset="0"/>
              <a:cs typeface="Courier New" panose="02070309020205020404" pitchFamily="49" charset="0"/>
            </a:endParaRPr>
          </a:p>
          <a:p>
            <a:r>
              <a:rPr lang="en-US" sz="900" dirty="0">
                <a:solidFill>
                  <a:schemeClr val="tx2"/>
                </a:solidFill>
                <a:latin typeface="Courier New" panose="02070309020205020404" pitchFamily="49" charset="0"/>
                <a:cs typeface="Courier New" panose="02070309020205020404" pitchFamily="49" charset="0"/>
              </a:rPr>
              <a:t>[End EMD]</a:t>
            </a:r>
          </a:p>
          <a:p>
            <a:endParaRPr lang="en-US" sz="1100" dirty="0">
              <a:solidFill>
                <a:schemeClr val="tx2"/>
              </a:solidFill>
              <a:latin typeface="Courier New" panose="02070309020205020404" pitchFamily="49" charset="0"/>
              <a:cs typeface="Courier New" panose="02070309020205020404" pitchFamily="49" charset="0"/>
            </a:endParaRPr>
          </a:p>
        </p:txBody>
      </p:sp>
      <p:sp>
        <p:nvSpPr>
          <p:cNvPr id="9" name="TextBox 8">
            <a:extLst>
              <a:ext uri="{FF2B5EF4-FFF2-40B4-BE49-F238E27FC236}">
                <a16:creationId xmlns:a16="http://schemas.microsoft.com/office/drawing/2014/main" id="{8DEA1BFC-D39B-4189-A62C-6C65403F07DF}"/>
              </a:ext>
            </a:extLst>
          </p:cNvPr>
          <p:cNvSpPr txBox="1"/>
          <p:nvPr/>
        </p:nvSpPr>
        <p:spPr>
          <a:xfrm>
            <a:off x="5406452" y="781987"/>
            <a:ext cx="4601980" cy="4970591"/>
          </a:xfrm>
          <a:prstGeom prst="rect">
            <a:avLst/>
          </a:prstGeom>
          <a:noFill/>
        </p:spPr>
        <p:txBody>
          <a:bodyPr wrap="square" rtlCol="0">
            <a:spAutoFit/>
          </a:bodyPr>
          <a:lstStyle/>
          <a:p>
            <a:r>
              <a:rPr lang="en-US" sz="900" dirty="0">
                <a:solidFill>
                  <a:schemeClr val="tx2"/>
                </a:solidFill>
                <a:latin typeface="Courier New" panose="02070309020205020404" pitchFamily="49" charset="0"/>
                <a:cs typeface="Courier New" panose="02070309020205020404" pitchFamily="49" charset="0"/>
              </a:rPr>
              <a:t>[EMD Set]      Addr_07 </a:t>
            </a:r>
          </a:p>
          <a:p>
            <a:r>
              <a:rPr lang="en-US" sz="900" dirty="0">
                <a:solidFill>
                  <a:schemeClr val="tx2"/>
                </a:solidFill>
                <a:latin typeface="Courier New" panose="02070309020205020404" pitchFamily="49" charset="0"/>
                <a:cs typeface="Courier New" panose="02070309020205020404" pitchFamily="49" charset="0"/>
              </a:rPr>
              <a:t>[EMD Model]     A07</a:t>
            </a:r>
          </a:p>
          <a:p>
            <a:r>
              <a:rPr lang="en-US" sz="900" dirty="0" err="1">
                <a:solidFill>
                  <a:schemeClr val="tx2"/>
                </a:solidFill>
                <a:latin typeface="Courier New" panose="02070309020205020404" pitchFamily="49" charset="0"/>
                <a:cs typeface="Courier New" panose="02070309020205020404" pitchFamily="49" charset="0"/>
              </a:rPr>
              <a:t>File_IBIS</a:t>
            </a:r>
            <a:r>
              <a:rPr lang="en-US" sz="900" dirty="0">
                <a:solidFill>
                  <a:schemeClr val="tx2"/>
                </a:solidFill>
                <a:latin typeface="Courier New" panose="02070309020205020404" pitchFamily="49" charset="0"/>
                <a:cs typeface="Courier New" panose="02070309020205020404" pitchFamily="49" charset="0"/>
              </a:rPr>
              <a:t>-ISS   A07.iss       A07</a:t>
            </a:r>
          </a:p>
          <a:p>
            <a:r>
              <a:rPr lang="en-US" sz="900" dirty="0" err="1">
                <a:solidFill>
                  <a:schemeClr val="tx2"/>
                </a:solidFill>
                <a:latin typeface="Courier New" panose="02070309020205020404" pitchFamily="49" charset="0"/>
                <a:cs typeface="Courier New" panose="02070309020205020404" pitchFamily="49" charset="0"/>
              </a:rPr>
              <a:t>Number_of_terminals</a:t>
            </a:r>
            <a:r>
              <a:rPr lang="en-US" sz="900" dirty="0">
                <a:solidFill>
                  <a:schemeClr val="tx2"/>
                </a:solidFill>
                <a:latin typeface="Courier New" panose="02070309020205020404" pitchFamily="49" charset="0"/>
                <a:cs typeface="Courier New" panose="02070309020205020404" pitchFamily="49" charset="0"/>
              </a:rPr>
              <a:t> = 6</a:t>
            </a:r>
          </a:p>
          <a:p>
            <a:r>
              <a:rPr lang="en-US" sz="900" dirty="0">
                <a:solidFill>
                  <a:schemeClr val="tx2"/>
                </a:solidFill>
                <a:latin typeface="Courier New" panose="02070309020205020404" pitchFamily="49" charset="0"/>
                <a:cs typeface="Courier New" panose="02070309020205020404" pitchFamily="49" charset="0"/>
              </a:rPr>
              <a:t>1  </a:t>
            </a:r>
            <a:r>
              <a:rPr lang="en-US" sz="900" dirty="0" err="1">
                <a:solidFill>
                  <a:schemeClr val="tx2"/>
                </a:solidFill>
                <a:latin typeface="Courier New" panose="02070309020205020404" pitchFamily="49" charset="0"/>
                <a:cs typeface="Courier New" panose="02070309020205020404" pitchFamily="49" charset="0"/>
              </a:rPr>
              <a:t>Pin_I</a:t>
            </a:r>
            <a:r>
              <a:rPr lang="en-US" sz="900" dirty="0">
                <a:solidFill>
                  <a:schemeClr val="tx2"/>
                </a:solidFill>
                <a:latin typeface="Courier New" panose="02070309020205020404" pitchFamily="49" charset="0"/>
                <a:cs typeface="Courier New" panose="02070309020205020404" pitchFamily="49" charset="0"/>
              </a:rPr>
              <a:t>/O      </a:t>
            </a:r>
            <a:r>
              <a:rPr lang="en-US" sz="900" dirty="0" err="1">
                <a:solidFill>
                  <a:schemeClr val="tx2"/>
                </a:solidFill>
                <a:latin typeface="Courier New" panose="02070309020205020404" pitchFamily="49" charset="0"/>
                <a:cs typeface="Courier New" panose="02070309020205020404" pitchFamily="49" charset="0"/>
              </a:rPr>
              <a:t>pin_name</a:t>
            </a:r>
            <a:r>
              <a:rPr lang="en-US" sz="900" dirty="0">
                <a:solidFill>
                  <a:schemeClr val="tx2"/>
                </a:solidFill>
                <a:latin typeface="Courier New" panose="02070309020205020404" pitchFamily="49" charset="0"/>
                <a:cs typeface="Courier New" panose="02070309020205020404" pitchFamily="49" charset="0"/>
              </a:rPr>
              <a:t>      211    </a:t>
            </a:r>
          </a:p>
          <a:p>
            <a:r>
              <a:rPr lang="en-US" sz="900" dirty="0">
                <a:solidFill>
                  <a:schemeClr val="tx2"/>
                </a:solidFill>
                <a:latin typeface="Courier New" panose="02070309020205020404" pitchFamily="49" charset="0"/>
                <a:cs typeface="Courier New" panose="02070309020205020404" pitchFamily="49" charset="0"/>
              </a:rPr>
              <a:t>2  </a:t>
            </a:r>
            <a:r>
              <a:rPr lang="en-US" sz="900" dirty="0" err="1">
                <a:solidFill>
                  <a:schemeClr val="tx2"/>
                </a:solidFill>
                <a:latin typeface="Courier New" panose="02070309020205020404" pitchFamily="49" charset="0"/>
                <a:cs typeface="Courier New" panose="02070309020205020404" pitchFamily="49" charset="0"/>
              </a:rPr>
              <a:t>Pin_I</a:t>
            </a:r>
            <a:r>
              <a:rPr lang="en-US" sz="900" dirty="0">
                <a:solidFill>
                  <a:schemeClr val="tx2"/>
                </a:solidFill>
                <a:latin typeface="Courier New" panose="02070309020205020404" pitchFamily="49" charset="0"/>
                <a:cs typeface="Courier New" panose="02070309020205020404" pitchFamily="49" charset="0"/>
              </a:rPr>
              <a:t>/O      </a:t>
            </a:r>
            <a:r>
              <a:rPr lang="en-US" sz="900" dirty="0" err="1">
                <a:solidFill>
                  <a:schemeClr val="tx2"/>
                </a:solidFill>
                <a:latin typeface="Courier New" panose="02070309020205020404" pitchFamily="49" charset="0"/>
                <a:cs typeface="Courier New" panose="02070309020205020404" pitchFamily="49" charset="0"/>
              </a:rPr>
              <a:t>pin_name</a:t>
            </a:r>
            <a:r>
              <a:rPr lang="en-US" sz="900" dirty="0">
                <a:solidFill>
                  <a:schemeClr val="tx2"/>
                </a:solidFill>
                <a:latin typeface="Courier New" panose="02070309020205020404" pitchFamily="49" charset="0"/>
                <a:cs typeface="Courier New" panose="02070309020205020404" pitchFamily="49" charset="0"/>
              </a:rPr>
              <a:t>      U3.W1    </a:t>
            </a:r>
          </a:p>
          <a:p>
            <a:r>
              <a:rPr lang="en-US" sz="900" dirty="0">
                <a:solidFill>
                  <a:schemeClr val="tx2"/>
                </a:solidFill>
                <a:latin typeface="Courier New" panose="02070309020205020404" pitchFamily="49" charset="0"/>
                <a:cs typeface="Courier New" panose="02070309020205020404" pitchFamily="49" charset="0"/>
              </a:rPr>
              <a:t>3  </a:t>
            </a:r>
            <a:r>
              <a:rPr lang="en-US" sz="900" dirty="0" err="1">
                <a:solidFill>
                  <a:schemeClr val="tx2"/>
                </a:solidFill>
                <a:latin typeface="Courier New" panose="02070309020205020404" pitchFamily="49" charset="0"/>
                <a:cs typeface="Courier New" panose="02070309020205020404" pitchFamily="49" charset="0"/>
              </a:rPr>
              <a:t>Pin_Rail</a:t>
            </a:r>
            <a:r>
              <a:rPr lang="en-US" sz="900" dirty="0">
                <a:solidFill>
                  <a:schemeClr val="tx2"/>
                </a:solidFill>
                <a:latin typeface="Courier New" panose="02070309020205020404" pitchFamily="49" charset="0"/>
                <a:cs typeface="Courier New" panose="02070309020205020404" pitchFamily="49" charset="0"/>
              </a:rPr>
              <a:t>     </a:t>
            </a:r>
            <a:r>
              <a:rPr lang="en-US" sz="900" dirty="0" err="1">
                <a:solidFill>
                  <a:schemeClr val="tx2"/>
                </a:solidFill>
                <a:latin typeface="Courier New" panose="02070309020205020404" pitchFamily="49" charset="0"/>
                <a:cs typeface="Courier New" panose="02070309020205020404" pitchFamily="49" charset="0"/>
              </a:rPr>
              <a:t>bus_label</a:t>
            </a:r>
            <a:r>
              <a:rPr lang="en-US" sz="900" dirty="0">
                <a:solidFill>
                  <a:schemeClr val="tx2"/>
                </a:solidFill>
                <a:latin typeface="Courier New" panose="02070309020205020404" pitchFamily="49" charset="0"/>
                <a:cs typeface="Courier New" panose="02070309020205020404" pitchFamily="49" charset="0"/>
              </a:rPr>
              <a:t>     VDD1   </a:t>
            </a:r>
          </a:p>
          <a:p>
            <a:r>
              <a:rPr lang="en-US" sz="900" dirty="0">
                <a:solidFill>
                  <a:schemeClr val="tx2"/>
                </a:solidFill>
                <a:latin typeface="Courier New" panose="02070309020205020404" pitchFamily="49" charset="0"/>
                <a:cs typeface="Courier New" panose="02070309020205020404" pitchFamily="49" charset="0"/>
              </a:rPr>
              <a:t>4  </a:t>
            </a:r>
            <a:r>
              <a:rPr lang="en-US" sz="900" dirty="0" err="1">
                <a:solidFill>
                  <a:schemeClr val="tx2"/>
                </a:solidFill>
                <a:latin typeface="Courier New" panose="02070309020205020404" pitchFamily="49" charset="0"/>
                <a:cs typeface="Courier New" panose="02070309020205020404" pitchFamily="49" charset="0"/>
              </a:rPr>
              <a:t>Pin_Rail</a:t>
            </a:r>
            <a:r>
              <a:rPr lang="en-US" sz="900" dirty="0">
                <a:solidFill>
                  <a:schemeClr val="tx2"/>
                </a:solidFill>
                <a:latin typeface="Courier New" panose="02070309020205020404" pitchFamily="49" charset="0"/>
                <a:cs typeface="Courier New" panose="02070309020205020404" pitchFamily="49" charset="0"/>
              </a:rPr>
              <a:t>     </a:t>
            </a:r>
            <a:r>
              <a:rPr lang="en-US" sz="900" dirty="0" err="1">
                <a:solidFill>
                  <a:schemeClr val="tx2"/>
                </a:solidFill>
                <a:latin typeface="Courier New" panose="02070309020205020404" pitchFamily="49" charset="0"/>
                <a:cs typeface="Courier New" panose="02070309020205020404" pitchFamily="49" charset="0"/>
              </a:rPr>
              <a:t>signal_name</a:t>
            </a:r>
            <a:r>
              <a:rPr lang="en-US" sz="900" dirty="0">
                <a:solidFill>
                  <a:schemeClr val="tx2"/>
                </a:solidFill>
                <a:latin typeface="Courier New" panose="02070309020205020404" pitchFamily="49" charset="0"/>
                <a:cs typeface="Courier New" panose="02070309020205020404" pitchFamily="49" charset="0"/>
              </a:rPr>
              <a:t>   VSS</a:t>
            </a:r>
          </a:p>
          <a:p>
            <a:r>
              <a:rPr lang="en-US" sz="900" dirty="0">
                <a:solidFill>
                  <a:schemeClr val="tx2"/>
                </a:solidFill>
                <a:latin typeface="Courier New" panose="02070309020205020404" pitchFamily="49" charset="0"/>
                <a:cs typeface="Courier New" panose="02070309020205020404" pitchFamily="49" charset="0"/>
              </a:rPr>
              <a:t>5  </a:t>
            </a:r>
            <a:r>
              <a:rPr lang="en-US" sz="900" dirty="0" err="1">
                <a:solidFill>
                  <a:schemeClr val="tx2"/>
                </a:solidFill>
                <a:latin typeface="Courier New" panose="02070309020205020404" pitchFamily="49" charset="0"/>
                <a:cs typeface="Courier New" panose="02070309020205020404" pitchFamily="49" charset="0"/>
              </a:rPr>
              <a:t>Pin_Rail</a:t>
            </a:r>
            <a:r>
              <a:rPr lang="en-US" sz="900" dirty="0">
                <a:solidFill>
                  <a:schemeClr val="tx2"/>
                </a:solidFill>
                <a:latin typeface="Courier New" panose="02070309020205020404" pitchFamily="49" charset="0"/>
                <a:cs typeface="Courier New" panose="02070309020205020404" pitchFamily="49" charset="0"/>
              </a:rPr>
              <a:t>     </a:t>
            </a:r>
            <a:r>
              <a:rPr lang="en-US" sz="900" dirty="0" err="1">
                <a:solidFill>
                  <a:schemeClr val="tx2"/>
                </a:solidFill>
                <a:latin typeface="Courier New" panose="02070309020205020404" pitchFamily="49" charset="0"/>
                <a:cs typeface="Courier New" panose="02070309020205020404" pitchFamily="49" charset="0"/>
              </a:rPr>
              <a:t>bus_label</a:t>
            </a:r>
            <a:r>
              <a:rPr lang="en-US" sz="900" dirty="0">
                <a:solidFill>
                  <a:schemeClr val="tx2"/>
                </a:solidFill>
                <a:latin typeface="Courier New" panose="02070309020205020404" pitchFamily="49" charset="0"/>
                <a:cs typeface="Courier New" panose="02070309020205020404" pitchFamily="49" charset="0"/>
              </a:rPr>
              <a:t>     U3.VDD1</a:t>
            </a:r>
          </a:p>
          <a:p>
            <a:r>
              <a:rPr lang="en-US" sz="900" dirty="0">
                <a:solidFill>
                  <a:schemeClr val="tx2"/>
                </a:solidFill>
                <a:latin typeface="Courier New" panose="02070309020205020404" pitchFamily="49" charset="0"/>
                <a:cs typeface="Courier New" panose="02070309020205020404" pitchFamily="49" charset="0"/>
              </a:rPr>
              <a:t>6  </a:t>
            </a:r>
            <a:r>
              <a:rPr lang="en-US" sz="900" dirty="0" err="1">
                <a:solidFill>
                  <a:schemeClr val="tx2"/>
                </a:solidFill>
                <a:latin typeface="Courier New" panose="02070309020205020404" pitchFamily="49" charset="0"/>
                <a:cs typeface="Courier New" panose="02070309020205020404" pitchFamily="49" charset="0"/>
              </a:rPr>
              <a:t>Pin_Rail</a:t>
            </a:r>
            <a:r>
              <a:rPr lang="en-US" sz="900" dirty="0">
                <a:solidFill>
                  <a:schemeClr val="tx2"/>
                </a:solidFill>
                <a:latin typeface="Courier New" panose="02070309020205020404" pitchFamily="49" charset="0"/>
                <a:cs typeface="Courier New" panose="02070309020205020404" pitchFamily="49" charset="0"/>
              </a:rPr>
              <a:t>     </a:t>
            </a:r>
            <a:r>
              <a:rPr lang="en-US" sz="900" dirty="0" err="1">
                <a:solidFill>
                  <a:schemeClr val="tx2"/>
                </a:solidFill>
                <a:latin typeface="Courier New" panose="02070309020205020404" pitchFamily="49" charset="0"/>
                <a:cs typeface="Courier New" panose="02070309020205020404" pitchFamily="49" charset="0"/>
              </a:rPr>
              <a:t>bus_label</a:t>
            </a:r>
            <a:r>
              <a:rPr lang="en-US" sz="900" dirty="0">
                <a:solidFill>
                  <a:schemeClr val="tx2"/>
                </a:solidFill>
                <a:latin typeface="Courier New" panose="02070309020205020404" pitchFamily="49" charset="0"/>
                <a:cs typeface="Courier New" panose="02070309020205020404" pitchFamily="49" charset="0"/>
              </a:rPr>
              <a:t>     U3.VSS </a:t>
            </a:r>
          </a:p>
          <a:p>
            <a:r>
              <a:rPr lang="en-US" sz="900" dirty="0">
                <a:solidFill>
                  <a:schemeClr val="tx2"/>
                </a:solidFill>
                <a:latin typeface="Courier New" panose="02070309020205020404" pitchFamily="49" charset="0"/>
                <a:cs typeface="Courier New" panose="02070309020205020404" pitchFamily="49" charset="0"/>
              </a:rPr>
              <a:t>[End EMD Model]</a:t>
            </a:r>
          </a:p>
          <a:p>
            <a:endParaRPr lang="en-US" sz="900" dirty="0">
              <a:solidFill>
                <a:schemeClr val="tx2"/>
              </a:solidFill>
              <a:latin typeface="Courier New" panose="02070309020205020404" pitchFamily="49" charset="0"/>
              <a:cs typeface="Courier New" panose="02070309020205020404" pitchFamily="49" charset="0"/>
            </a:endParaRPr>
          </a:p>
          <a:p>
            <a:r>
              <a:rPr lang="en-US" sz="900" dirty="0">
                <a:solidFill>
                  <a:schemeClr val="tx2"/>
                </a:solidFill>
                <a:latin typeface="Courier New" panose="02070309020205020404" pitchFamily="49" charset="0"/>
                <a:cs typeface="Courier New" panose="02070309020205020404" pitchFamily="49" charset="0"/>
              </a:rPr>
              <a:t>[EMD Model]     BA07</a:t>
            </a:r>
          </a:p>
          <a:p>
            <a:r>
              <a:rPr lang="en-US" sz="900" dirty="0" err="1">
                <a:solidFill>
                  <a:schemeClr val="tx2"/>
                </a:solidFill>
                <a:latin typeface="Courier New" panose="02070309020205020404" pitchFamily="49" charset="0"/>
                <a:cs typeface="Courier New" panose="02070309020205020404" pitchFamily="49" charset="0"/>
              </a:rPr>
              <a:t>File_IBIS</a:t>
            </a:r>
            <a:r>
              <a:rPr lang="en-US" sz="900" dirty="0">
                <a:solidFill>
                  <a:schemeClr val="tx2"/>
                </a:solidFill>
                <a:latin typeface="Courier New" panose="02070309020205020404" pitchFamily="49" charset="0"/>
                <a:cs typeface="Courier New" panose="02070309020205020404" pitchFamily="49" charset="0"/>
              </a:rPr>
              <a:t>-ISS   BA07.iss      BA07</a:t>
            </a:r>
          </a:p>
          <a:p>
            <a:r>
              <a:rPr lang="en-US" sz="900" dirty="0" err="1">
                <a:solidFill>
                  <a:schemeClr val="tx2"/>
                </a:solidFill>
                <a:latin typeface="Courier New" panose="02070309020205020404" pitchFamily="49" charset="0"/>
                <a:cs typeface="Courier New" panose="02070309020205020404" pitchFamily="49" charset="0"/>
              </a:rPr>
              <a:t>Number_of_terminals</a:t>
            </a:r>
            <a:r>
              <a:rPr lang="en-US" sz="900" dirty="0">
                <a:solidFill>
                  <a:schemeClr val="tx2"/>
                </a:solidFill>
                <a:latin typeface="Courier New" panose="02070309020205020404" pitchFamily="49" charset="0"/>
                <a:cs typeface="Courier New" panose="02070309020205020404" pitchFamily="49" charset="0"/>
              </a:rPr>
              <a:t> = 16</a:t>
            </a:r>
          </a:p>
          <a:p>
            <a:r>
              <a:rPr lang="en-US" sz="900" dirty="0">
                <a:solidFill>
                  <a:schemeClr val="tx2"/>
                </a:solidFill>
                <a:latin typeface="Courier New" panose="02070309020205020404" pitchFamily="49" charset="0"/>
                <a:cs typeface="Courier New" panose="02070309020205020404" pitchFamily="49" charset="0"/>
              </a:rPr>
              <a:t>1  </a:t>
            </a:r>
            <a:r>
              <a:rPr lang="en-US" sz="900" dirty="0" err="1">
                <a:solidFill>
                  <a:schemeClr val="tx2"/>
                </a:solidFill>
                <a:latin typeface="Courier New" panose="02070309020205020404" pitchFamily="49" charset="0"/>
                <a:cs typeface="Courier New" panose="02070309020205020404" pitchFamily="49" charset="0"/>
              </a:rPr>
              <a:t>Pin_I</a:t>
            </a:r>
            <a:r>
              <a:rPr lang="en-US" sz="900" dirty="0">
                <a:solidFill>
                  <a:schemeClr val="tx2"/>
                </a:solidFill>
                <a:latin typeface="Courier New" panose="02070309020205020404" pitchFamily="49" charset="0"/>
                <a:cs typeface="Courier New" panose="02070309020205020404" pitchFamily="49" charset="0"/>
              </a:rPr>
              <a:t>/O      </a:t>
            </a:r>
            <a:r>
              <a:rPr lang="en-US" sz="900" dirty="0" err="1">
                <a:solidFill>
                  <a:schemeClr val="tx2"/>
                </a:solidFill>
                <a:latin typeface="Courier New" panose="02070309020205020404" pitchFamily="49" charset="0"/>
                <a:cs typeface="Courier New" panose="02070309020205020404" pitchFamily="49" charset="0"/>
              </a:rPr>
              <a:t>pin_name</a:t>
            </a:r>
            <a:r>
              <a:rPr lang="en-US" sz="900" dirty="0">
                <a:solidFill>
                  <a:schemeClr val="tx2"/>
                </a:solidFill>
                <a:latin typeface="Courier New" panose="02070309020205020404" pitchFamily="49" charset="0"/>
                <a:cs typeface="Courier New" panose="02070309020205020404" pitchFamily="49" charset="0"/>
              </a:rPr>
              <a:t>      U3.B11    </a:t>
            </a:r>
          </a:p>
          <a:p>
            <a:r>
              <a:rPr lang="en-US" sz="900" dirty="0">
                <a:solidFill>
                  <a:schemeClr val="tx2"/>
                </a:solidFill>
                <a:latin typeface="Courier New" panose="02070309020205020404" pitchFamily="49" charset="0"/>
                <a:cs typeface="Courier New" panose="02070309020205020404" pitchFamily="49" charset="0"/>
              </a:rPr>
              <a:t>2  </a:t>
            </a:r>
            <a:r>
              <a:rPr lang="en-US" sz="900" dirty="0" err="1">
                <a:solidFill>
                  <a:schemeClr val="tx2"/>
                </a:solidFill>
                <a:latin typeface="Courier New" panose="02070309020205020404" pitchFamily="49" charset="0"/>
                <a:cs typeface="Courier New" panose="02070309020205020404" pitchFamily="49" charset="0"/>
              </a:rPr>
              <a:t>Pin_Rail</a:t>
            </a:r>
            <a:r>
              <a:rPr lang="en-US" sz="900" dirty="0">
                <a:solidFill>
                  <a:schemeClr val="tx2"/>
                </a:solidFill>
                <a:latin typeface="Courier New" panose="02070309020205020404" pitchFamily="49" charset="0"/>
                <a:cs typeface="Courier New" panose="02070309020205020404" pitchFamily="49" charset="0"/>
              </a:rPr>
              <a:t>     </a:t>
            </a:r>
            <a:r>
              <a:rPr lang="en-US" sz="900" dirty="0" err="1">
                <a:solidFill>
                  <a:schemeClr val="tx2"/>
                </a:solidFill>
                <a:latin typeface="Courier New" panose="02070309020205020404" pitchFamily="49" charset="0"/>
                <a:cs typeface="Courier New" panose="02070309020205020404" pitchFamily="49" charset="0"/>
              </a:rPr>
              <a:t>bus_label</a:t>
            </a:r>
            <a:r>
              <a:rPr lang="en-US" sz="900" dirty="0">
                <a:solidFill>
                  <a:schemeClr val="tx2"/>
                </a:solidFill>
                <a:latin typeface="Courier New" panose="02070309020205020404" pitchFamily="49" charset="0"/>
                <a:cs typeface="Courier New" panose="02070309020205020404" pitchFamily="49" charset="0"/>
              </a:rPr>
              <a:t>     U3.VDD1   </a:t>
            </a:r>
          </a:p>
          <a:p>
            <a:r>
              <a:rPr lang="en-US" sz="900" dirty="0">
                <a:solidFill>
                  <a:schemeClr val="tx2"/>
                </a:solidFill>
                <a:latin typeface="Courier New" panose="02070309020205020404" pitchFamily="49" charset="0"/>
                <a:cs typeface="Courier New" panose="02070309020205020404" pitchFamily="49" charset="0"/>
              </a:rPr>
              <a:t>3  </a:t>
            </a:r>
            <a:r>
              <a:rPr lang="en-US" sz="900" dirty="0" err="1">
                <a:solidFill>
                  <a:schemeClr val="tx2"/>
                </a:solidFill>
                <a:latin typeface="Courier New" panose="02070309020205020404" pitchFamily="49" charset="0"/>
                <a:cs typeface="Courier New" panose="02070309020205020404" pitchFamily="49" charset="0"/>
              </a:rPr>
              <a:t>Pin_Rail</a:t>
            </a:r>
            <a:r>
              <a:rPr lang="en-US" sz="900" dirty="0">
                <a:solidFill>
                  <a:schemeClr val="tx2"/>
                </a:solidFill>
                <a:latin typeface="Courier New" panose="02070309020205020404" pitchFamily="49" charset="0"/>
                <a:cs typeface="Courier New" panose="02070309020205020404" pitchFamily="49" charset="0"/>
              </a:rPr>
              <a:t>     </a:t>
            </a:r>
            <a:r>
              <a:rPr lang="en-US" sz="900" dirty="0" err="1">
                <a:solidFill>
                  <a:schemeClr val="tx2"/>
                </a:solidFill>
                <a:latin typeface="Courier New" panose="02070309020205020404" pitchFamily="49" charset="0"/>
                <a:cs typeface="Courier New" panose="02070309020205020404" pitchFamily="49" charset="0"/>
              </a:rPr>
              <a:t>signal_name</a:t>
            </a:r>
            <a:r>
              <a:rPr lang="en-US" sz="900" dirty="0">
                <a:solidFill>
                  <a:schemeClr val="tx2"/>
                </a:solidFill>
                <a:latin typeface="Courier New" panose="02070309020205020404" pitchFamily="49" charset="0"/>
                <a:cs typeface="Courier New" panose="02070309020205020404" pitchFamily="49" charset="0"/>
              </a:rPr>
              <a:t>   U3.VSS</a:t>
            </a:r>
          </a:p>
          <a:p>
            <a:r>
              <a:rPr lang="en-US" sz="900" dirty="0">
                <a:solidFill>
                  <a:schemeClr val="tx2"/>
                </a:solidFill>
                <a:latin typeface="Courier New" panose="02070309020205020404" pitchFamily="49" charset="0"/>
                <a:cs typeface="Courier New" panose="02070309020205020404" pitchFamily="49" charset="0"/>
              </a:rPr>
              <a:t>4  </a:t>
            </a:r>
            <a:r>
              <a:rPr lang="en-US" sz="900" dirty="0" err="1">
                <a:solidFill>
                  <a:schemeClr val="tx2"/>
                </a:solidFill>
                <a:latin typeface="Courier New" panose="02070309020205020404" pitchFamily="49" charset="0"/>
                <a:cs typeface="Courier New" panose="02070309020205020404" pitchFamily="49" charset="0"/>
              </a:rPr>
              <a:t>Pin_I</a:t>
            </a:r>
            <a:r>
              <a:rPr lang="en-US" sz="900" dirty="0">
                <a:solidFill>
                  <a:schemeClr val="tx2"/>
                </a:solidFill>
                <a:latin typeface="Courier New" panose="02070309020205020404" pitchFamily="49" charset="0"/>
                <a:cs typeface="Courier New" panose="02070309020205020404" pitchFamily="49" charset="0"/>
              </a:rPr>
              <a:t>/O      </a:t>
            </a:r>
            <a:r>
              <a:rPr lang="en-US" sz="900" dirty="0" err="1">
                <a:solidFill>
                  <a:schemeClr val="tx2"/>
                </a:solidFill>
                <a:latin typeface="Courier New" panose="02070309020205020404" pitchFamily="49" charset="0"/>
                <a:cs typeface="Courier New" panose="02070309020205020404" pitchFamily="49" charset="0"/>
              </a:rPr>
              <a:t>pin_name</a:t>
            </a:r>
            <a:r>
              <a:rPr lang="en-US" sz="900" dirty="0">
                <a:solidFill>
                  <a:schemeClr val="tx2"/>
                </a:solidFill>
                <a:latin typeface="Courier New" panose="02070309020205020404" pitchFamily="49" charset="0"/>
                <a:cs typeface="Courier New" panose="02070309020205020404" pitchFamily="49" charset="0"/>
              </a:rPr>
              <a:t>      U4.M8    </a:t>
            </a:r>
          </a:p>
          <a:p>
            <a:r>
              <a:rPr lang="en-US" sz="900" dirty="0">
                <a:solidFill>
                  <a:schemeClr val="tx2"/>
                </a:solidFill>
                <a:latin typeface="Courier New" panose="02070309020205020404" pitchFamily="49" charset="0"/>
                <a:cs typeface="Courier New" panose="02070309020205020404" pitchFamily="49" charset="0"/>
              </a:rPr>
              <a:t>5  </a:t>
            </a:r>
            <a:r>
              <a:rPr lang="en-US" sz="900" dirty="0" err="1">
                <a:solidFill>
                  <a:schemeClr val="tx2"/>
                </a:solidFill>
                <a:latin typeface="Courier New" panose="02070309020205020404" pitchFamily="49" charset="0"/>
                <a:cs typeface="Courier New" panose="02070309020205020404" pitchFamily="49" charset="0"/>
              </a:rPr>
              <a:t>Pin_Rail</a:t>
            </a:r>
            <a:r>
              <a:rPr lang="en-US" sz="900" dirty="0">
                <a:solidFill>
                  <a:schemeClr val="tx2"/>
                </a:solidFill>
                <a:latin typeface="Courier New" panose="02070309020205020404" pitchFamily="49" charset="0"/>
                <a:cs typeface="Courier New" panose="02070309020205020404" pitchFamily="49" charset="0"/>
              </a:rPr>
              <a:t>     </a:t>
            </a:r>
            <a:r>
              <a:rPr lang="en-US" sz="900" dirty="0" err="1">
                <a:solidFill>
                  <a:schemeClr val="tx2"/>
                </a:solidFill>
                <a:latin typeface="Courier New" panose="02070309020205020404" pitchFamily="49" charset="0"/>
                <a:cs typeface="Courier New" panose="02070309020205020404" pitchFamily="49" charset="0"/>
              </a:rPr>
              <a:t>bus_label</a:t>
            </a:r>
            <a:r>
              <a:rPr lang="en-US" sz="900" dirty="0">
                <a:solidFill>
                  <a:schemeClr val="tx2"/>
                </a:solidFill>
                <a:latin typeface="Courier New" panose="02070309020205020404" pitchFamily="49" charset="0"/>
                <a:cs typeface="Courier New" panose="02070309020205020404" pitchFamily="49" charset="0"/>
              </a:rPr>
              <a:t>     U4.VDD1   </a:t>
            </a:r>
          </a:p>
          <a:p>
            <a:r>
              <a:rPr lang="en-US" sz="900" dirty="0">
                <a:solidFill>
                  <a:schemeClr val="tx2"/>
                </a:solidFill>
                <a:latin typeface="Courier New" panose="02070309020205020404" pitchFamily="49" charset="0"/>
                <a:cs typeface="Courier New" panose="02070309020205020404" pitchFamily="49" charset="0"/>
              </a:rPr>
              <a:t>6  </a:t>
            </a:r>
            <a:r>
              <a:rPr lang="en-US" sz="900" dirty="0" err="1">
                <a:solidFill>
                  <a:schemeClr val="tx2"/>
                </a:solidFill>
                <a:latin typeface="Courier New" panose="02070309020205020404" pitchFamily="49" charset="0"/>
                <a:cs typeface="Courier New" panose="02070309020205020404" pitchFamily="49" charset="0"/>
              </a:rPr>
              <a:t>Pin_Rail</a:t>
            </a:r>
            <a:r>
              <a:rPr lang="en-US" sz="900" dirty="0">
                <a:solidFill>
                  <a:schemeClr val="tx2"/>
                </a:solidFill>
                <a:latin typeface="Courier New" panose="02070309020205020404" pitchFamily="49" charset="0"/>
                <a:cs typeface="Courier New" panose="02070309020205020404" pitchFamily="49" charset="0"/>
              </a:rPr>
              <a:t>     </a:t>
            </a:r>
            <a:r>
              <a:rPr lang="en-US" sz="900" dirty="0" err="1">
                <a:solidFill>
                  <a:schemeClr val="tx2"/>
                </a:solidFill>
                <a:latin typeface="Courier New" panose="02070309020205020404" pitchFamily="49" charset="0"/>
                <a:cs typeface="Courier New" panose="02070309020205020404" pitchFamily="49" charset="0"/>
              </a:rPr>
              <a:t>signal_name</a:t>
            </a:r>
            <a:r>
              <a:rPr lang="en-US" sz="900" dirty="0">
                <a:solidFill>
                  <a:schemeClr val="tx2"/>
                </a:solidFill>
                <a:latin typeface="Courier New" panose="02070309020205020404" pitchFamily="49" charset="0"/>
                <a:cs typeface="Courier New" panose="02070309020205020404" pitchFamily="49" charset="0"/>
              </a:rPr>
              <a:t>   U4.VSS</a:t>
            </a:r>
          </a:p>
          <a:p>
            <a:r>
              <a:rPr lang="en-US" sz="900" dirty="0">
                <a:solidFill>
                  <a:schemeClr val="tx2"/>
                </a:solidFill>
                <a:latin typeface="Courier New" panose="02070309020205020404" pitchFamily="49" charset="0"/>
                <a:cs typeface="Courier New" panose="02070309020205020404" pitchFamily="49" charset="0"/>
              </a:rPr>
              <a:t>7  </a:t>
            </a:r>
            <a:r>
              <a:rPr lang="en-US" sz="900" dirty="0" err="1">
                <a:solidFill>
                  <a:schemeClr val="tx2"/>
                </a:solidFill>
                <a:latin typeface="Courier New" panose="02070309020205020404" pitchFamily="49" charset="0"/>
                <a:cs typeface="Courier New" panose="02070309020205020404" pitchFamily="49" charset="0"/>
              </a:rPr>
              <a:t>Pin_I</a:t>
            </a:r>
            <a:r>
              <a:rPr lang="en-US" sz="900" dirty="0">
                <a:solidFill>
                  <a:schemeClr val="tx2"/>
                </a:solidFill>
                <a:latin typeface="Courier New" panose="02070309020205020404" pitchFamily="49" charset="0"/>
                <a:cs typeface="Courier New" panose="02070309020205020404" pitchFamily="49" charset="0"/>
              </a:rPr>
              <a:t>/O      </a:t>
            </a:r>
            <a:r>
              <a:rPr lang="en-US" sz="900" dirty="0" err="1">
                <a:solidFill>
                  <a:schemeClr val="tx2"/>
                </a:solidFill>
                <a:latin typeface="Courier New" panose="02070309020205020404" pitchFamily="49" charset="0"/>
                <a:cs typeface="Courier New" panose="02070309020205020404" pitchFamily="49" charset="0"/>
              </a:rPr>
              <a:t>pin_name</a:t>
            </a:r>
            <a:r>
              <a:rPr lang="en-US" sz="900" dirty="0">
                <a:solidFill>
                  <a:schemeClr val="tx2"/>
                </a:solidFill>
                <a:latin typeface="Courier New" panose="02070309020205020404" pitchFamily="49" charset="0"/>
                <a:cs typeface="Courier New" panose="02070309020205020404" pitchFamily="49" charset="0"/>
              </a:rPr>
              <a:t>      U5.M8    </a:t>
            </a:r>
          </a:p>
          <a:p>
            <a:r>
              <a:rPr lang="en-US" sz="900" dirty="0">
                <a:solidFill>
                  <a:schemeClr val="tx2"/>
                </a:solidFill>
                <a:latin typeface="Courier New" panose="02070309020205020404" pitchFamily="49" charset="0"/>
                <a:cs typeface="Courier New" panose="02070309020205020404" pitchFamily="49" charset="0"/>
              </a:rPr>
              <a:t>8  </a:t>
            </a:r>
            <a:r>
              <a:rPr lang="en-US" sz="900" dirty="0" err="1">
                <a:solidFill>
                  <a:schemeClr val="tx2"/>
                </a:solidFill>
                <a:latin typeface="Courier New" panose="02070309020205020404" pitchFamily="49" charset="0"/>
                <a:cs typeface="Courier New" panose="02070309020205020404" pitchFamily="49" charset="0"/>
              </a:rPr>
              <a:t>Pin_Rail</a:t>
            </a:r>
            <a:r>
              <a:rPr lang="en-US" sz="900" dirty="0">
                <a:solidFill>
                  <a:schemeClr val="tx2"/>
                </a:solidFill>
                <a:latin typeface="Courier New" panose="02070309020205020404" pitchFamily="49" charset="0"/>
                <a:cs typeface="Courier New" panose="02070309020205020404" pitchFamily="49" charset="0"/>
              </a:rPr>
              <a:t>     </a:t>
            </a:r>
            <a:r>
              <a:rPr lang="en-US" sz="900" dirty="0" err="1">
                <a:solidFill>
                  <a:schemeClr val="tx2"/>
                </a:solidFill>
                <a:latin typeface="Courier New" panose="02070309020205020404" pitchFamily="49" charset="0"/>
                <a:cs typeface="Courier New" panose="02070309020205020404" pitchFamily="49" charset="0"/>
              </a:rPr>
              <a:t>bus_label</a:t>
            </a:r>
            <a:r>
              <a:rPr lang="en-US" sz="900" dirty="0">
                <a:solidFill>
                  <a:schemeClr val="tx2"/>
                </a:solidFill>
                <a:latin typeface="Courier New" panose="02070309020205020404" pitchFamily="49" charset="0"/>
                <a:cs typeface="Courier New" panose="02070309020205020404" pitchFamily="49" charset="0"/>
              </a:rPr>
              <a:t>     U5.VDD1   </a:t>
            </a:r>
          </a:p>
          <a:p>
            <a:r>
              <a:rPr lang="en-US" sz="900" dirty="0">
                <a:solidFill>
                  <a:schemeClr val="tx2"/>
                </a:solidFill>
                <a:latin typeface="Courier New" panose="02070309020205020404" pitchFamily="49" charset="0"/>
                <a:cs typeface="Courier New" panose="02070309020205020404" pitchFamily="49" charset="0"/>
              </a:rPr>
              <a:t>9  </a:t>
            </a:r>
            <a:r>
              <a:rPr lang="en-US" sz="900" dirty="0" err="1">
                <a:solidFill>
                  <a:schemeClr val="tx2"/>
                </a:solidFill>
                <a:latin typeface="Courier New" panose="02070309020205020404" pitchFamily="49" charset="0"/>
                <a:cs typeface="Courier New" panose="02070309020205020404" pitchFamily="49" charset="0"/>
              </a:rPr>
              <a:t>Pin_Rail</a:t>
            </a:r>
            <a:r>
              <a:rPr lang="en-US" sz="900" dirty="0">
                <a:solidFill>
                  <a:schemeClr val="tx2"/>
                </a:solidFill>
                <a:latin typeface="Courier New" panose="02070309020205020404" pitchFamily="49" charset="0"/>
                <a:cs typeface="Courier New" panose="02070309020205020404" pitchFamily="49" charset="0"/>
              </a:rPr>
              <a:t>     </a:t>
            </a:r>
            <a:r>
              <a:rPr lang="en-US" sz="900" dirty="0" err="1">
                <a:solidFill>
                  <a:schemeClr val="tx2"/>
                </a:solidFill>
                <a:latin typeface="Courier New" panose="02070309020205020404" pitchFamily="49" charset="0"/>
                <a:cs typeface="Courier New" panose="02070309020205020404" pitchFamily="49" charset="0"/>
              </a:rPr>
              <a:t>signal_name</a:t>
            </a:r>
            <a:r>
              <a:rPr lang="en-US" sz="900" dirty="0">
                <a:solidFill>
                  <a:schemeClr val="tx2"/>
                </a:solidFill>
                <a:latin typeface="Courier New" panose="02070309020205020404" pitchFamily="49" charset="0"/>
                <a:cs typeface="Courier New" panose="02070309020205020404" pitchFamily="49" charset="0"/>
              </a:rPr>
              <a:t>   U5.VSS</a:t>
            </a:r>
          </a:p>
          <a:p>
            <a:r>
              <a:rPr lang="en-US" sz="900" dirty="0">
                <a:solidFill>
                  <a:schemeClr val="tx2"/>
                </a:solidFill>
                <a:latin typeface="Courier New" panose="02070309020205020404" pitchFamily="49" charset="0"/>
                <a:cs typeface="Courier New" panose="02070309020205020404" pitchFamily="49" charset="0"/>
              </a:rPr>
              <a:t>10 </a:t>
            </a:r>
            <a:r>
              <a:rPr lang="en-US" sz="900" dirty="0" err="1">
                <a:solidFill>
                  <a:schemeClr val="tx2"/>
                </a:solidFill>
                <a:latin typeface="Courier New" panose="02070309020205020404" pitchFamily="49" charset="0"/>
                <a:cs typeface="Courier New" panose="02070309020205020404" pitchFamily="49" charset="0"/>
              </a:rPr>
              <a:t>Pin_I</a:t>
            </a:r>
            <a:r>
              <a:rPr lang="en-US" sz="900" dirty="0">
                <a:solidFill>
                  <a:schemeClr val="tx2"/>
                </a:solidFill>
                <a:latin typeface="Courier New" panose="02070309020205020404" pitchFamily="49" charset="0"/>
                <a:cs typeface="Courier New" panose="02070309020205020404" pitchFamily="49" charset="0"/>
              </a:rPr>
              <a:t>/O      </a:t>
            </a:r>
            <a:r>
              <a:rPr lang="en-US" sz="900" dirty="0" err="1">
                <a:solidFill>
                  <a:schemeClr val="tx2"/>
                </a:solidFill>
                <a:latin typeface="Courier New" panose="02070309020205020404" pitchFamily="49" charset="0"/>
                <a:cs typeface="Courier New" panose="02070309020205020404" pitchFamily="49" charset="0"/>
              </a:rPr>
              <a:t>pin_name</a:t>
            </a:r>
            <a:r>
              <a:rPr lang="en-US" sz="900" dirty="0">
                <a:solidFill>
                  <a:schemeClr val="tx2"/>
                </a:solidFill>
                <a:latin typeface="Courier New" panose="02070309020205020404" pitchFamily="49" charset="0"/>
                <a:cs typeface="Courier New" panose="02070309020205020404" pitchFamily="49" charset="0"/>
              </a:rPr>
              <a:t>      U7.M8    </a:t>
            </a:r>
          </a:p>
          <a:p>
            <a:r>
              <a:rPr lang="en-US" sz="900" dirty="0">
                <a:solidFill>
                  <a:schemeClr val="tx2"/>
                </a:solidFill>
                <a:latin typeface="Courier New" panose="02070309020205020404" pitchFamily="49" charset="0"/>
                <a:cs typeface="Courier New" panose="02070309020205020404" pitchFamily="49" charset="0"/>
              </a:rPr>
              <a:t>11 </a:t>
            </a:r>
            <a:r>
              <a:rPr lang="en-US" sz="900" dirty="0" err="1">
                <a:solidFill>
                  <a:schemeClr val="tx2"/>
                </a:solidFill>
                <a:latin typeface="Courier New" panose="02070309020205020404" pitchFamily="49" charset="0"/>
                <a:cs typeface="Courier New" panose="02070309020205020404" pitchFamily="49" charset="0"/>
              </a:rPr>
              <a:t>Pin_Rail</a:t>
            </a:r>
            <a:r>
              <a:rPr lang="en-US" sz="900" dirty="0">
                <a:solidFill>
                  <a:schemeClr val="tx2"/>
                </a:solidFill>
                <a:latin typeface="Courier New" panose="02070309020205020404" pitchFamily="49" charset="0"/>
                <a:cs typeface="Courier New" panose="02070309020205020404" pitchFamily="49" charset="0"/>
              </a:rPr>
              <a:t>     </a:t>
            </a:r>
            <a:r>
              <a:rPr lang="en-US" sz="900" dirty="0" err="1">
                <a:solidFill>
                  <a:schemeClr val="tx2"/>
                </a:solidFill>
                <a:latin typeface="Courier New" panose="02070309020205020404" pitchFamily="49" charset="0"/>
                <a:cs typeface="Courier New" panose="02070309020205020404" pitchFamily="49" charset="0"/>
              </a:rPr>
              <a:t>bus_label</a:t>
            </a:r>
            <a:r>
              <a:rPr lang="en-US" sz="900" dirty="0">
                <a:solidFill>
                  <a:schemeClr val="tx2"/>
                </a:solidFill>
                <a:latin typeface="Courier New" panose="02070309020205020404" pitchFamily="49" charset="0"/>
                <a:cs typeface="Courier New" panose="02070309020205020404" pitchFamily="49" charset="0"/>
              </a:rPr>
              <a:t>     U7.VDD1   </a:t>
            </a:r>
          </a:p>
          <a:p>
            <a:r>
              <a:rPr lang="en-US" sz="900" dirty="0">
                <a:solidFill>
                  <a:schemeClr val="tx2"/>
                </a:solidFill>
                <a:latin typeface="Courier New" panose="02070309020205020404" pitchFamily="49" charset="0"/>
                <a:cs typeface="Courier New" panose="02070309020205020404" pitchFamily="49" charset="0"/>
              </a:rPr>
              <a:t>12 </a:t>
            </a:r>
            <a:r>
              <a:rPr lang="en-US" sz="900" dirty="0" err="1">
                <a:solidFill>
                  <a:schemeClr val="tx2"/>
                </a:solidFill>
                <a:latin typeface="Courier New" panose="02070309020205020404" pitchFamily="49" charset="0"/>
                <a:cs typeface="Courier New" panose="02070309020205020404" pitchFamily="49" charset="0"/>
              </a:rPr>
              <a:t>Pin_Rail</a:t>
            </a:r>
            <a:r>
              <a:rPr lang="en-US" sz="900" dirty="0">
                <a:solidFill>
                  <a:schemeClr val="tx2"/>
                </a:solidFill>
                <a:latin typeface="Courier New" panose="02070309020205020404" pitchFamily="49" charset="0"/>
                <a:cs typeface="Courier New" panose="02070309020205020404" pitchFamily="49" charset="0"/>
              </a:rPr>
              <a:t>     </a:t>
            </a:r>
            <a:r>
              <a:rPr lang="en-US" sz="900" dirty="0" err="1">
                <a:solidFill>
                  <a:schemeClr val="tx2"/>
                </a:solidFill>
                <a:latin typeface="Courier New" panose="02070309020205020404" pitchFamily="49" charset="0"/>
                <a:cs typeface="Courier New" panose="02070309020205020404" pitchFamily="49" charset="0"/>
              </a:rPr>
              <a:t>signal_name</a:t>
            </a:r>
            <a:r>
              <a:rPr lang="en-US" sz="900" dirty="0">
                <a:solidFill>
                  <a:schemeClr val="tx2"/>
                </a:solidFill>
                <a:latin typeface="Courier New" panose="02070309020205020404" pitchFamily="49" charset="0"/>
                <a:cs typeface="Courier New" panose="02070309020205020404" pitchFamily="49" charset="0"/>
              </a:rPr>
              <a:t>   U7.VSS</a:t>
            </a:r>
          </a:p>
          <a:p>
            <a:r>
              <a:rPr lang="en-US" sz="900" dirty="0">
                <a:solidFill>
                  <a:schemeClr val="tx2"/>
                </a:solidFill>
                <a:latin typeface="Courier New" panose="02070309020205020404" pitchFamily="49" charset="0"/>
                <a:cs typeface="Courier New" panose="02070309020205020404" pitchFamily="49" charset="0"/>
              </a:rPr>
              <a:t>13 </a:t>
            </a:r>
            <a:r>
              <a:rPr lang="en-US" sz="900" dirty="0" err="1">
                <a:solidFill>
                  <a:schemeClr val="tx2"/>
                </a:solidFill>
                <a:latin typeface="Courier New" panose="02070309020205020404" pitchFamily="49" charset="0"/>
                <a:cs typeface="Courier New" panose="02070309020205020404" pitchFamily="49" charset="0"/>
              </a:rPr>
              <a:t>Pin_I</a:t>
            </a:r>
            <a:r>
              <a:rPr lang="en-US" sz="900" dirty="0">
                <a:solidFill>
                  <a:schemeClr val="tx2"/>
                </a:solidFill>
                <a:latin typeface="Courier New" panose="02070309020205020404" pitchFamily="49" charset="0"/>
                <a:cs typeface="Courier New" panose="02070309020205020404" pitchFamily="49" charset="0"/>
              </a:rPr>
              <a:t>/O      </a:t>
            </a:r>
            <a:r>
              <a:rPr lang="en-US" sz="900" dirty="0" err="1">
                <a:solidFill>
                  <a:schemeClr val="tx2"/>
                </a:solidFill>
                <a:latin typeface="Courier New" panose="02070309020205020404" pitchFamily="49" charset="0"/>
                <a:cs typeface="Courier New" panose="02070309020205020404" pitchFamily="49" charset="0"/>
              </a:rPr>
              <a:t>pin_name</a:t>
            </a:r>
            <a:r>
              <a:rPr lang="en-US" sz="900" dirty="0">
                <a:solidFill>
                  <a:schemeClr val="tx2"/>
                </a:solidFill>
                <a:latin typeface="Courier New" panose="02070309020205020404" pitchFamily="49" charset="0"/>
                <a:cs typeface="Courier New" panose="02070309020205020404" pitchFamily="49" charset="0"/>
              </a:rPr>
              <a:t>      U8.M8    </a:t>
            </a:r>
          </a:p>
          <a:p>
            <a:r>
              <a:rPr lang="en-US" sz="900" dirty="0">
                <a:solidFill>
                  <a:schemeClr val="tx2"/>
                </a:solidFill>
                <a:latin typeface="Courier New" panose="02070309020205020404" pitchFamily="49" charset="0"/>
                <a:cs typeface="Courier New" panose="02070309020205020404" pitchFamily="49" charset="0"/>
              </a:rPr>
              <a:t>14 </a:t>
            </a:r>
            <a:r>
              <a:rPr lang="en-US" sz="900" dirty="0" err="1">
                <a:solidFill>
                  <a:schemeClr val="tx2"/>
                </a:solidFill>
                <a:latin typeface="Courier New" panose="02070309020205020404" pitchFamily="49" charset="0"/>
                <a:cs typeface="Courier New" panose="02070309020205020404" pitchFamily="49" charset="0"/>
              </a:rPr>
              <a:t>Pin_Rail</a:t>
            </a:r>
            <a:r>
              <a:rPr lang="en-US" sz="900" dirty="0">
                <a:solidFill>
                  <a:schemeClr val="tx2"/>
                </a:solidFill>
                <a:latin typeface="Courier New" panose="02070309020205020404" pitchFamily="49" charset="0"/>
                <a:cs typeface="Courier New" panose="02070309020205020404" pitchFamily="49" charset="0"/>
              </a:rPr>
              <a:t>     </a:t>
            </a:r>
            <a:r>
              <a:rPr lang="en-US" sz="900" dirty="0" err="1">
                <a:solidFill>
                  <a:schemeClr val="tx2"/>
                </a:solidFill>
                <a:latin typeface="Courier New" panose="02070309020205020404" pitchFamily="49" charset="0"/>
                <a:cs typeface="Courier New" panose="02070309020205020404" pitchFamily="49" charset="0"/>
              </a:rPr>
              <a:t>bus_label</a:t>
            </a:r>
            <a:r>
              <a:rPr lang="en-US" sz="900" dirty="0">
                <a:solidFill>
                  <a:schemeClr val="tx2"/>
                </a:solidFill>
                <a:latin typeface="Courier New" panose="02070309020205020404" pitchFamily="49" charset="0"/>
                <a:cs typeface="Courier New" panose="02070309020205020404" pitchFamily="49" charset="0"/>
              </a:rPr>
              <a:t>     U8.VDD1   </a:t>
            </a:r>
          </a:p>
          <a:p>
            <a:r>
              <a:rPr lang="en-US" sz="900" dirty="0">
                <a:solidFill>
                  <a:schemeClr val="tx2"/>
                </a:solidFill>
                <a:latin typeface="Courier New" panose="02070309020205020404" pitchFamily="49" charset="0"/>
                <a:cs typeface="Courier New" panose="02070309020205020404" pitchFamily="49" charset="0"/>
              </a:rPr>
              <a:t>15 </a:t>
            </a:r>
            <a:r>
              <a:rPr lang="en-US" sz="900" dirty="0" err="1">
                <a:solidFill>
                  <a:schemeClr val="tx2"/>
                </a:solidFill>
                <a:latin typeface="Courier New" panose="02070309020205020404" pitchFamily="49" charset="0"/>
                <a:cs typeface="Courier New" panose="02070309020205020404" pitchFamily="49" charset="0"/>
              </a:rPr>
              <a:t>Pin_Rail</a:t>
            </a:r>
            <a:r>
              <a:rPr lang="en-US" sz="900" dirty="0">
                <a:solidFill>
                  <a:schemeClr val="tx2"/>
                </a:solidFill>
                <a:latin typeface="Courier New" panose="02070309020205020404" pitchFamily="49" charset="0"/>
                <a:cs typeface="Courier New" panose="02070309020205020404" pitchFamily="49" charset="0"/>
              </a:rPr>
              <a:t>     </a:t>
            </a:r>
            <a:r>
              <a:rPr lang="en-US" sz="900" dirty="0" err="1">
                <a:solidFill>
                  <a:schemeClr val="tx2"/>
                </a:solidFill>
                <a:latin typeface="Courier New" panose="02070309020205020404" pitchFamily="49" charset="0"/>
                <a:cs typeface="Courier New" panose="02070309020205020404" pitchFamily="49" charset="0"/>
              </a:rPr>
              <a:t>signal_name</a:t>
            </a:r>
            <a:r>
              <a:rPr lang="en-US" sz="900" dirty="0">
                <a:solidFill>
                  <a:schemeClr val="tx2"/>
                </a:solidFill>
                <a:latin typeface="Courier New" panose="02070309020205020404" pitchFamily="49" charset="0"/>
                <a:cs typeface="Courier New" panose="02070309020205020404" pitchFamily="49" charset="0"/>
              </a:rPr>
              <a:t>   U8.VSS</a:t>
            </a:r>
          </a:p>
          <a:p>
            <a:r>
              <a:rPr lang="en-US" sz="900" dirty="0">
                <a:solidFill>
                  <a:schemeClr val="tx2"/>
                </a:solidFill>
                <a:latin typeface="Courier New" panose="02070309020205020404" pitchFamily="49" charset="0"/>
                <a:cs typeface="Courier New" panose="02070309020205020404" pitchFamily="49" charset="0"/>
              </a:rPr>
              <a:t>16 </a:t>
            </a:r>
            <a:r>
              <a:rPr lang="en-US" sz="900" dirty="0" err="1">
                <a:solidFill>
                  <a:schemeClr val="tx2"/>
                </a:solidFill>
                <a:latin typeface="Courier New" panose="02070309020205020404" pitchFamily="49" charset="0"/>
                <a:cs typeface="Courier New" panose="02070309020205020404" pitchFamily="49" charset="0"/>
              </a:rPr>
              <a:t>Pin_I</a:t>
            </a:r>
            <a:r>
              <a:rPr lang="en-US" sz="900" dirty="0">
                <a:solidFill>
                  <a:schemeClr val="tx2"/>
                </a:solidFill>
                <a:latin typeface="Courier New" panose="02070309020205020404" pitchFamily="49" charset="0"/>
                <a:cs typeface="Courier New" panose="02070309020205020404" pitchFamily="49" charset="0"/>
              </a:rPr>
              <a:t>/O      </a:t>
            </a:r>
            <a:r>
              <a:rPr lang="en-US" sz="900" dirty="0" err="1">
                <a:solidFill>
                  <a:schemeClr val="tx2"/>
                </a:solidFill>
                <a:latin typeface="Courier New" panose="02070309020205020404" pitchFamily="49" charset="0"/>
                <a:cs typeface="Courier New" panose="02070309020205020404" pitchFamily="49" charset="0"/>
              </a:rPr>
              <a:t>pin_name</a:t>
            </a:r>
            <a:r>
              <a:rPr lang="en-US" sz="900" dirty="0">
                <a:solidFill>
                  <a:schemeClr val="tx2"/>
                </a:solidFill>
                <a:latin typeface="Courier New" panose="02070309020205020404" pitchFamily="49" charset="0"/>
                <a:cs typeface="Courier New" panose="02070309020205020404" pitchFamily="49" charset="0"/>
              </a:rPr>
              <a:t>      RN13.7</a:t>
            </a:r>
          </a:p>
          <a:p>
            <a:r>
              <a:rPr lang="en-US" sz="900" dirty="0">
                <a:solidFill>
                  <a:schemeClr val="tx2"/>
                </a:solidFill>
                <a:latin typeface="Courier New" panose="02070309020205020404" pitchFamily="49" charset="0"/>
                <a:cs typeface="Courier New" panose="02070309020205020404" pitchFamily="49" charset="0"/>
              </a:rPr>
              <a:t>[End EMD Model]</a:t>
            </a:r>
          </a:p>
          <a:p>
            <a:endParaRPr lang="en-US" sz="900" dirty="0">
              <a:solidFill>
                <a:schemeClr val="tx2"/>
              </a:solidFill>
              <a:latin typeface="Courier New" panose="02070309020205020404" pitchFamily="49" charset="0"/>
              <a:cs typeface="Courier New" panose="02070309020205020404" pitchFamily="49" charset="0"/>
            </a:endParaRPr>
          </a:p>
          <a:p>
            <a:r>
              <a:rPr lang="en-US" sz="900" dirty="0">
                <a:solidFill>
                  <a:schemeClr val="tx2"/>
                </a:solidFill>
                <a:latin typeface="Courier New" panose="02070309020205020404" pitchFamily="49" charset="0"/>
                <a:cs typeface="Courier New" panose="02070309020205020404" pitchFamily="49" charset="0"/>
              </a:rPr>
              <a:t>[End EMD Set]</a:t>
            </a:r>
          </a:p>
          <a:p>
            <a:endParaRPr lang="en-US" sz="1100" dirty="0">
              <a:solidFill>
                <a:schemeClr val="tx2"/>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789902490"/>
      </p:ext>
    </p:extLst>
  </p:cSld>
  <p:clrMapOvr>
    <a:masterClrMapping/>
  </p:clrMapOvr>
</p:sld>
</file>

<file path=ppt/theme/theme1.xml><?xml version="1.0" encoding="utf-8"?>
<a:theme xmlns:a="http://schemas.openxmlformats.org/drawingml/2006/main" name="Micron Nov-2015">
  <a:themeElements>
    <a:clrScheme name="Micron - Template">
      <a:dk1>
        <a:srgbClr val="58595B"/>
      </a:dk1>
      <a:lt1>
        <a:srgbClr val="FFFFFF"/>
      </a:lt1>
      <a:dk2>
        <a:srgbClr val="2C2C2E"/>
      </a:dk2>
      <a:lt2>
        <a:srgbClr val="9A9B9D"/>
      </a:lt2>
      <a:accent1>
        <a:srgbClr val="0077C8"/>
      </a:accent1>
      <a:accent2>
        <a:srgbClr val="629D37"/>
      </a:accent2>
      <a:accent3>
        <a:srgbClr val="EE7623"/>
      </a:accent3>
      <a:accent4>
        <a:srgbClr val="00A7E0"/>
      </a:accent4>
      <a:accent5>
        <a:srgbClr val="CFDD3A"/>
      </a:accent5>
      <a:accent6>
        <a:srgbClr val="FFCF01"/>
      </a:accent6>
      <a:hlink>
        <a:srgbClr val="0077C8"/>
      </a:hlink>
      <a:folHlink>
        <a:srgbClr val="71C5E8"/>
      </a:folHlink>
    </a:clrScheme>
    <a:fontScheme name="Micron">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solidFill>
              <a:schemeClr val="bg2"/>
            </a:solidFill>
            <a:latin typeface="Segoe UI" panose="020B0502040204020203" pitchFamily="34" charset="0"/>
            <a:cs typeface="Segoe UI" panose="020B0502040204020203"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dirty="0" err="1" smtClean="0">
            <a:latin typeface="Segoe UI" panose="020B0502040204020203" pitchFamily="34" charset="0"/>
            <a:cs typeface="Segoe UI" panose="020B0502040204020203" pitchFamily="34" charset="0"/>
          </a:defRPr>
        </a:defPPr>
      </a:lstStyle>
    </a:txDef>
  </a:objectDefaults>
  <a:extraClrSchemeLst/>
  <a:extLst>
    <a:ext uri="{05A4C25C-085E-4340-85A3-A5531E510DB2}">
      <thm15:themeFamily xmlns:thm15="http://schemas.microsoft.com/office/thememl/2012/main" name="Micron_2016_PPT_Template2.pptx" id="{7D5DD22B-A923-4E73-A9D3-67C3EFDF541E}" vid="{088CB6EB-D94F-46BB-95D3-EE01E055E98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660</Words>
  <Application>Microsoft Office PowerPoint</Application>
  <PresentationFormat>Widescreen</PresentationFormat>
  <Paragraphs>125</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Courier New</vt:lpstr>
      <vt:lpstr>Segoe UI</vt:lpstr>
      <vt:lpstr>Segoe UI Semibold</vt:lpstr>
      <vt:lpstr>Wingdings</vt:lpstr>
      <vt:lpstr>Micron Nov-2015</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2017-02-22T20:50:24Z</dcterms:created>
  <dcterms:modified xsi:type="dcterms:W3CDTF">2020-02-18T22:04:48Z</dcterms:modified>
</cp:coreProperties>
</file>