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67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3600"/>
            <a:ext cx="7772400" cy="1470025"/>
          </a:xfrm>
        </p:spPr>
        <p:txBody>
          <a:bodyPr/>
          <a:lstStyle/>
          <a:p>
            <a:r>
              <a:rPr lang="en-US" dirty="0" smtClean="0"/>
              <a:t>Where are VT </a:t>
            </a:r>
            <a:r>
              <a:rPr lang="en-US" smtClean="0"/>
              <a:t>Curves Measured?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Walter Katz</a:t>
            </a:r>
          </a:p>
          <a:p>
            <a:r>
              <a:rPr lang="en-US" dirty="0" smtClean="0"/>
              <a:t>SiSoft</a:t>
            </a:r>
          </a:p>
          <a:p>
            <a:r>
              <a:rPr lang="en-US" dirty="0" smtClean="0"/>
              <a:t>IBIS-ATM </a:t>
            </a:r>
          </a:p>
          <a:p>
            <a:r>
              <a:rPr lang="en-US" dirty="0" smtClean="0"/>
              <a:t>November 4,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33353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21441" y="2906196"/>
            <a:ext cx="9144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051100" y="2713621"/>
            <a:ext cx="810733" cy="3429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145177" y="2939095"/>
            <a:ext cx="9144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603041" y="2918417"/>
            <a:ext cx="9144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276230" y="391595"/>
            <a:ext cx="1540293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IBIS B Element</a:t>
            </a:r>
          </a:p>
          <a:p>
            <a:r>
              <a:rPr lang="en-US" dirty="0" smtClean="0"/>
              <a:t>Pullup</a:t>
            </a:r>
          </a:p>
          <a:p>
            <a:r>
              <a:rPr lang="en-US" dirty="0" err="1" smtClean="0"/>
              <a:t>Pulldown</a:t>
            </a:r>
            <a:endParaRPr lang="en-US" dirty="0" smtClean="0"/>
          </a:p>
          <a:p>
            <a:r>
              <a:rPr lang="en-US" dirty="0" smtClean="0"/>
              <a:t>Power Clamp</a:t>
            </a:r>
          </a:p>
          <a:p>
            <a:r>
              <a:rPr lang="en-US" dirty="0" smtClean="0"/>
              <a:t>Ground </a:t>
            </a:r>
            <a:r>
              <a:rPr lang="en-US" dirty="0" smtClean="0"/>
              <a:t>Clamp</a:t>
            </a:r>
          </a:p>
          <a:p>
            <a:r>
              <a:rPr lang="en-US" dirty="0" smtClean="0"/>
              <a:t>VT Curves</a:t>
            </a:r>
            <a:endParaRPr lang="en-US" dirty="0" smtClean="0"/>
          </a:p>
          <a:p>
            <a:r>
              <a:rPr lang="en-US" dirty="0" err="1" smtClean="0"/>
              <a:t>C_comp</a:t>
            </a:r>
            <a:endParaRPr lang="en-US" dirty="0" smtClean="0"/>
          </a:p>
        </p:txBody>
      </p:sp>
      <p:sp>
        <p:nvSpPr>
          <p:cNvPr id="11" name="TextBox 10"/>
          <p:cNvSpPr txBox="1"/>
          <p:nvPr/>
        </p:nvSpPr>
        <p:spPr>
          <a:xfrm>
            <a:off x="2809334" y="558265"/>
            <a:ext cx="12573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Final Stage Circuit Between B Element and Buffer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002841" y="700223"/>
            <a:ext cx="137974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On Die </a:t>
            </a:r>
          </a:p>
          <a:p>
            <a:r>
              <a:rPr lang="en-US" dirty="0" smtClean="0"/>
              <a:t>Interconnect</a:t>
            </a:r>
          </a:p>
          <a:p>
            <a:r>
              <a:rPr lang="en-US" dirty="0" smtClean="0"/>
              <a:t>Between Buffer</a:t>
            </a:r>
          </a:p>
          <a:p>
            <a:r>
              <a:rPr lang="en-US" dirty="0" smtClean="0"/>
              <a:t>And Die Pad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522767" y="668594"/>
            <a:ext cx="107494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Package Model</a:t>
            </a:r>
          </a:p>
          <a:p>
            <a:r>
              <a:rPr lang="en-US" dirty="0" smtClean="0"/>
              <a:t>Between Die Pad</a:t>
            </a:r>
          </a:p>
          <a:p>
            <a:r>
              <a:rPr lang="en-US" dirty="0" smtClean="0"/>
              <a:t>And Pin</a:t>
            </a:r>
          </a:p>
        </p:txBody>
      </p:sp>
      <p:cxnSp>
        <p:nvCxnSpPr>
          <p:cNvPr id="17" name="Straight Connector 16"/>
          <p:cNvCxnSpPr>
            <a:stCxn id="13" idx="2"/>
            <a:endCxn id="8" idx="0"/>
          </p:cNvCxnSpPr>
          <p:nvPr/>
        </p:nvCxnSpPr>
        <p:spPr>
          <a:xfrm>
            <a:off x="7060241" y="2145922"/>
            <a:ext cx="0" cy="77249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endCxn id="7" idx="0"/>
          </p:cNvCxnSpPr>
          <p:nvPr/>
        </p:nvCxnSpPr>
        <p:spPr>
          <a:xfrm>
            <a:off x="5602377" y="2133701"/>
            <a:ext cx="0" cy="8053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endCxn id="2" idx="0"/>
          </p:cNvCxnSpPr>
          <p:nvPr/>
        </p:nvCxnSpPr>
        <p:spPr>
          <a:xfrm>
            <a:off x="1878641" y="2422920"/>
            <a:ext cx="0" cy="4832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11" idx="2"/>
            <a:endCxn id="6" idx="0"/>
          </p:cNvCxnSpPr>
          <p:nvPr/>
        </p:nvCxnSpPr>
        <p:spPr>
          <a:xfrm>
            <a:off x="3437984" y="2035593"/>
            <a:ext cx="18483" cy="6780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2" idx="3"/>
            <a:endCxn id="7" idx="1"/>
          </p:cNvCxnSpPr>
          <p:nvPr/>
        </p:nvCxnSpPr>
        <p:spPr>
          <a:xfrm>
            <a:off x="2335841" y="3249096"/>
            <a:ext cx="2809336" cy="328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5925388" y="3261317"/>
            <a:ext cx="914400" cy="1222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7288841" y="3222138"/>
            <a:ext cx="914400" cy="1222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8257468" y="3056521"/>
            <a:ext cx="4780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Pin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2087008" y="4226176"/>
            <a:ext cx="10526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 Element Pad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4391801" y="4346272"/>
            <a:ext cx="5020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Buf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6069641" y="4041510"/>
            <a:ext cx="5542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Die Pad</a:t>
            </a:r>
            <a:endParaRPr lang="en-US" dirty="0"/>
          </a:p>
        </p:txBody>
      </p:sp>
      <p:cxnSp>
        <p:nvCxnSpPr>
          <p:cNvPr id="38" name="Straight Connector 37"/>
          <p:cNvCxnSpPr>
            <a:endCxn id="33" idx="0"/>
          </p:cNvCxnSpPr>
          <p:nvPr/>
        </p:nvCxnSpPr>
        <p:spPr>
          <a:xfrm>
            <a:off x="2613324" y="3234359"/>
            <a:ext cx="0" cy="9918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flipH="1">
            <a:off x="4642832" y="3252151"/>
            <a:ext cx="2" cy="10651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6296084" y="3273538"/>
            <a:ext cx="0" cy="6773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3978584" y="5499603"/>
            <a:ext cx="4202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Where are VT curves in IBIS file measured?</a:t>
            </a:r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1116641" y="2532169"/>
            <a:ext cx="3124200" cy="144607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TextBox 49"/>
          <p:cNvSpPr txBox="1"/>
          <p:nvPr/>
        </p:nvSpPr>
        <p:spPr>
          <a:xfrm>
            <a:off x="3214220" y="6166243"/>
            <a:ext cx="12952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C_comp_KT</a:t>
            </a:r>
            <a:endParaRPr lang="en-US" dirty="0"/>
          </a:p>
        </p:txBody>
      </p:sp>
      <p:sp>
        <p:nvSpPr>
          <p:cNvPr id="51" name="TextBox 50"/>
          <p:cNvSpPr txBox="1"/>
          <p:nvPr/>
        </p:nvSpPr>
        <p:spPr>
          <a:xfrm>
            <a:off x="632793" y="5342363"/>
            <a:ext cx="24916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C_comp_KT</a:t>
            </a:r>
            <a:r>
              <a:rPr lang="en-US" dirty="0" smtClean="0"/>
              <a:t> is used to generate KT functions.</a:t>
            </a:r>
          </a:p>
          <a:p>
            <a:r>
              <a:rPr lang="en-US" dirty="0" err="1" smtClean="0"/>
              <a:t>C_comp</a:t>
            </a:r>
            <a:r>
              <a:rPr lang="en-US" dirty="0" smtClean="0"/>
              <a:t> is used for simulations.</a:t>
            </a:r>
            <a:endParaRPr lang="en-US" dirty="0"/>
          </a:p>
        </p:txBody>
      </p:sp>
      <p:cxnSp>
        <p:nvCxnSpPr>
          <p:cNvPr id="19" name="Curved Connector 18"/>
          <p:cNvCxnSpPr/>
          <p:nvPr/>
        </p:nvCxnSpPr>
        <p:spPr>
          <a:xfrm rot="16200000" flipV="1">
            <a:off x="2337599" y="3567559"/>
            <a:ext cx="2217608" cy="1576186"/>
          </a:xfrm>
          <a:prstGeom prst="curved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urved Connector 47"/>
          <p:cNvCxnSpPr/>
          <p:nvPr/>
        </p:nvCxnSpPr>
        <p:spPr>
          <a:xfrm rot="16200000" flipV="1">
            <a:off x="4311903" y="3583079"/>
            <a:ext cx="2217608" cy="1555753"/>
          </a:xfrm>
          <a:prstGeom prst="curved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urved Connector 48"/>
          <p:cNvCxnSpPr/>
          <p:nvPr/>
        </p:nvCxnSpPr>
        <p:spPr>
          <a:xfrm rot="16200000" flipV="1">
            <a:off x="5951435" y="3586798"/>
            <a:ext cx="2217608" cy="1555753"/>
          </a:xfrm>
          <a:prstGeom prst="curved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125664" y="4226176"/>
            <a:ext cx="9909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Stimulus</a:t>
            </a:r>
            <a:endParaRPr lang="en-US" dirty="0"/>
          </a:p>
        </p:txBody>
      </p:sp>
      <p:cxnSp>
        <p:nvCxnSpPr>
          <p:cNvPr id="55" name="Elbow Connector 54"/>
          <p:cNvCxnSpPr>
            <a:endCxn id="47" idx="1"/>
          </p:cNvCxnSpPr>
          <p:nvPr/>
        </p:nvCxnSpPr>
        <p:spPr>
          <a:xfrm rot="5400000" flipH="1" flipV="1">
            <a:off x="437709" y="3450291"/>
            <a:ext cx="874017" cy="483848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>
            <a:off x="3456467" y="3056521"/>
            <a:ext cx="0" cy="2254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984017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81</Words>
  <Application>Microsoft Office PowerPoint</Application>
  <PresentationFormat>On-screen Show (4:3)</PresentationFormat>
  <Paragraphs>29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Where are VT Curves Measured?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wkatz</dc:creator>
  <cp:lastModifiedBy>wkatz</cp:lastModifiedBy>
  <cp:revision>8</cp:revision>
  <dcterms:created xsi:type="dcterms:W3CDTF">2006-08-16T00:00:00Z</dcterms:created>
  <dcterms:modified xsi:type="dcterms:W3CDTF">2014-11-04T20:59:40Z</dcterms:modified>
</cp:coreProperties>
</file>