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3" r:id="rId2"/>
    <p:sldId id="403" r:id="rId3"/>
    <p:sldId id="404" r:id="rId4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5pPr>
    <a:lvl6pPr marL="22860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6pPr>
    <a:lvl7pPr marL="27432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7pPr>
    <a:lvl8pPr marL="32004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8pPr>
    <a:lvl9pPr marL="36576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0D0"/>
    <a:srgbClr val="EEDDAC"/>
    <a:srgbClr val="DDBA59"/>
    <a:srgbClr val="FAE3B4"/>
    <a:srgbClr val="FFFFFF"/>
    <a:srgbClr val="D7AE85"/>
    <a:srgbClr val="CCFFCC"/>
    <a:srgbClr val="CCF33F"/>
    <a:srgbClr val="ECD9A2"/>
    <a:srgbClr val="C28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7" autoAdjust="0"/>
    <p:restoredTop sz="94646" autoAdjust="0"/>
  </p:normalViewPr>
  <p:slideViewPr>
    <p:cSldViewPr snapToGrid="0">
      <p:cViewPr>
        <p:scale>
          <a:sx n="99" d="100"/>
          <a:sy n="99" d="100"/>
        </p:scale>
        <p:origin x="-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0766-77FE-4380-AE60-8C71B2946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5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2F3FF-FC37-4B73-A6C3-86C255041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8C2F-349A-4B9B-9CC2-F0D93400B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1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17A9-5872-4581-90A1-CA785107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5953-7FFA-4DED-B037-F191C4187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A0F7-F3F7-4109-AFC8-BA15211DC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2811-3AA6-495E-87FB-A0BC17460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A441-DD41-42A6-A431-6165CDFEA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8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33D1-92C3-4834-8EFC-B62CFF32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4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E178-27A0-4679-B78C-541BEC75A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22FD-33BA-430D-BCE1-EFCE0DDBD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</a:defRPr>
            </a:lvl1pPr>
          </a:lstStyle>
          <a:p>
            <a:pPr>
              <a:defRPr/>
            </a:pPr>
            <a:fld id="{EF49EAB1-FA75-4ECE-AD64-6E3227AAB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2106612" y="0"/>
            <a:ext cx="5089525" cy="4181141"/>
          </a:xfrm>
          <a:prstGeom prst="rect">
            <a:avLst/>
          </a:prstGeom>
          <a:gradFill>
            <a:gsLst>
              <a:gs pos="0">
                <a:srgbClr val="F0E0D0"/>
              </a:gs>
              <a:gs pos="73000">
                <a:schemeClr val="accent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3079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 dirty="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3080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 dirty="0">
                <a:latin typeface="Arial" charset="0"/>
              </a:rPr>
              <a:t>November 9</a:t>
            </a:r>
            <a:r>
              <a:rPr lang="en-US" sz="1400" u="none" dirty="0" smtClean="0">
                <a:latin typeface="Arial" charset="0"/>
              </a:rPr>
              <a:t>, 2015</a:t>
            </a:r>
            <a:endParaRPr lang="en-US" sz="1400" u="none" dirty="0">
              <a:latin typeface="Arial" charset="0"/>
            </a:endParaRPr>
          </a:p>
          <a:p>
            <a:pPr algn="ctr" eaLnBrk="1" hangingPunct="1"/>
            <a:r>
              <a:rPr lang="en-US" sz="1400" u="none" dirty="0" err="1">
                <a:latin typeface="Arial" charset="0"/>
              </a:rPr>
              <a:t>Parkyard</a:t>
            </a:r>
            <a:r>
              <a:rPr lang="en-US" sz="1400" u="none" dirty="0">
                <a:latin typeface="Arial" charset="0"/>
              </a:rPr>
              <a:t> Hotel</a:t>
            </a:r>
          </a:p>
          <a:p>
            <a:pPr algn="ctr" eaLnBrk="1" hangingPunct="1"/>
            <a:r>
              <a:rPr lang="en-US" sz="1400" u="none" dirty="0">
                <a:latin typeface="Arial" charset="0"/>
              </a:rPr>
              <a:t>Shanghai, CHINA</a:t>
            </a:r>
          </a:p>
        </p:txBody>
      </p:sp>
      <p:sp>
        <p:nvSpPr>
          <p:cNvPr id="3084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2015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年 11 月 9</a:t>
            </a:r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日</a:t>
            </a:r>
          </a:p>
        </p:txBody>
      </p:sp>
      <p:sp>
        <p:nvSpPr>
          <p:cNvPr id="3085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3086" name="Text Box 40"/>
          <p:cNvSpPr txBox="1">
            <a:spLocks noChangeArrowheads="1"/>
          </p:cNvSpPr>
          <p:nvPr/>
        </p:nvSpPr>
        <p:spPr bwMode="auto">
          <a:xfrm>
            <a:off x="2216150" y="2670175"/>
            <a:ext cx="2595563" cy="10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u="none" dirty="0">
                <a:solidFill>
                  <a:srgbClr val="3399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CONFERENCE RECORD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700" b="1" u="none" dirty="0" err="1">
                <a:solidFill>
                  <a:srgbClr val="3399FF"/>
                </a:solidFill>
                <a:latin typeface="SimSun" pitchFamily="2" charset="-122"/>
                <a:ea typeface="SimSun" pitchFamily="2" charset="-122"/>
              </a:rPr>
              <a:t>会刊</a:t>
            </a:r>
            <a:endParaRPr lang="en-US" altLang="en-US" sz="1700" b="1" u="none" dirty="0">
              <a:solidFill>
                <a:srgbClr val="3399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 dirty="0">
                <a:latin typeface="Arial" charset="0"/>
              </a:rPr>
              <a:t>IBIS OPEN FORUM   </a:t>
            </a:r>
            <a:r>
              <a:rPr lang="en-US" sz="900" u="none" dirty="0">
                <a:latin typeface="Arial" charset="0"/>
              </a:rPr>
              <a:t>http://</a:t>
            </a:r>
            <a:r>
              <a:rPr lang="en-US" sz="900" u="none" dirty="0" smtClean="0">
                <a:latin typeface="Arial" charset="0"/>
              </a:rPr>
              <a:t>www.ibis.org/</a:t>
            </a:r>
            <a:endParaRPr lang="en-US" sz="1000" u="none" dirty="0">
              <a:latin typeface="Arial" charset="0"/>
            </a:endParaRPr>
          </a:p>
        </p:txBody>
      </p:sp>
      <p:sp>
        <p:nvSpPr>
          <p:cNvPr id="3088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313002"/>
              </p:ext>
            </p:extLst>
          </p:nvPr>
        </p:nvGraphicFramePr>
        <p:xfrm>
          <a:off x="2753468" y="5057712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468" y="5057712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2" name="Picture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01" y="5164346"/>
            <a:ext cx="1003537" cy="6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26" y="6225548"/>
            <a:ext cx="1243966" cy="2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" descr="C:\Users\bob\Desktop\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6217830"/>
            <a:ext cx="1495425" cy="2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38" y="5585557"/>
            <a:ext cx="1544638" cy="4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18" y="6041444"/>
            <a:ext cx="849413" cy="45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C:\Users\bob\Desktop\ibis\ab5_taiwan_2014\booklet\cadence\Cadece_Logo_Red_Re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2" y="5164346"/>
            <a:ext cx="1488205" cy="2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2106612" y="0"/>
            <a:ext cx="5089525" cy="4181141"/>
          </a:xfrm>
          <a:prstGeom prst="rect">
            <a:avLst/>
          </a:prstGeom>
          <a:gradFill>
            <a:gsLst>
              <a:gs pos="0">
                <a:srgbClr val="F0E0D0"/>
              </a:gs>
              <a:gs pos="73000">
                <a:schemeClr val="accent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3079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 dirty="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3080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 dirty="0">
                <a:latin typeface="Arial" charset="0"/>
              </a:rPr>
              <a:t>November 9</a:t>
            </a:r>
            <a:r>
              <a:rPr lang="en-US" sz="1400" u="none" dirty="0" smtClean="0">
                <a:latin typeface="Arial" charset="0"/>
              </a:rPr>
              <a:t>, 2015</a:t>
            </a:r>
            <a:endParaRPr lang="en-US" sz="1400" u="none" dirty="0">
              <a:latin typeface="Arial" charset="0"/>
            </a:endParaRPr>
          </a:p>
          <a:p>
            <a:pPr algn="ctr" eaLnBrk="1" hangingPunct="1"/>
            <a:r>
              <a:rPr lang="en-US" sz="1400" u="none" dirty="0" err="1">
                <a:latin typeface="Arial" charset="0"/>
              </a:rPr>
              <a:t>Parkyard</a:t>
            </a:r>
            <a:r>
              <a:rPr lang="en-US" sz="1400" u="none" dirty="0">
                <a:latin typeface="Arial" charset="0"/>
              </a:rPr>
              <a:t> Hotel</a:t>
            </a:r>
          </a:p>
          <a:p>
            <a:pPr algn="ctr" eaLnBrk="1" hangingPunct="1"/>
            <a:r>
              <a:rPr lang="en-US" sz="1400" u="none" dirty="0">
                <a:latin typeface="Arial" charset="0"/>
              </a:rPr>
              <a:t>Shanghai, CHINA</a:t>
            </a:r>
          </a:p>
        </p:txBody>
      </p:sp>
      <p:sp>
        <p:nvSpPr>
          <p:cNvPr id="3084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2015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年 11 月 9</a:t>
            </a:r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日</a:t>
            </a:r>
          </a:p>
        </p:txBody>
      </p:sp>
      <p:sp>
        <p:nvSpPr>
          <p:cNvPr id="3085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 dirty="0">
                <a:latin typeface="Arial" charset="0"/>
              </a:rPr>
              <a:t>IBIS OPEN FORUM   </a:t>
            </a:r>
            <a:r>
              <a:rPr lang="en-US" sz="900" u="none" dirty="0">
                <a:latin typeface="Arial" charset="0"/>
              </a:rPr>
              <a:t>http://</a:t>
            </a:r>
            <a:r>
              <a:rPr lang="en-US" sz="900" u="none" dirty="0" smtClean="0">
                <a:latin typeface="Arial" charset="0"/>
              </a:rPr>
              <a:t>www.ibis.org/</a:t>
            </a:r>
            <a:endParaRPr lang="en-US" sz="1000" u="none" dirty="0">
              <a:latin typeface="Arial" charset="0"/>
            </a:endParaRPr>
          </a:p>
        </p:txBody>
      </p:sp>
      <p:sp>
        <p:nvSpPr>
          <p:cNvPr id="3088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367872"/>
              </p:ext>
            </p:extLst>
          </p:nvPr>
        </p:nvGraphicFramePr>
        <p:xfrm>
          <a:off x="2753468" y="5057712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468" y="5057712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2" name="Picture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01" y="5164346"/>
            <a:ext cx="1003537" cy="6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26" y="6225548"/>
            <a:ext cx="1243966" cy="2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" descr="C:\Users\bob\Desktop\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6217830"/>
            <a:ext cx="1495425" cy="2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38" y="5585557"/>
            <a:ext cx="1544638" cy="4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18" y="6041444"/>
            <a:ext cx="849413" cy="45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C:\Users\bob\Desktop\ibis\ab5_taiwan_2014\booklet\cadence\Cadece_Logo_Red_Re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2" y="5164346"/>
            <a:ext cx="1488205" cy="2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09" y="2674938"/>
            <a:ext cx="20478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9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9144000" cy="4181141"/>
          </a:xfrm>
          <a:prstGeom prst="rect">
            <a:avLst/>
          </a:prstGeom>
          <a:gradFill>
            <a:gsLst>
              <a:gs pos="0">
                <a:srgbClr val="F0E0D0"/>
              </a:gs>
              <a:gs pos="73000">
                <a:schemeClr val="accent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3079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 dirty="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3080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 dirty="0">
                <a:latin typeface="Arial" charset="0"/>
              </a:rPr>
              <a:t>November 9</a:t>
            </a:r>
            <a:r>
              <a:rPr lang="en-US" sz="1400" u="none" dirty="0" smtClean="0">
                <a:latin typeface="Arial" charset="0"/>
              </a:rPr>
              <a:t>, 2015</a:t>
            </a:r>
            <a:endParaRPr lang="en-US" sz="1400" u="none" dirty="0">
              <a:latin typeface="Arial" charset="0"/>
            </a:endParaRPr>
          </a:p>
          <a:p>
            <a:pPr algn="ctr" eaLnBrk="1" hangingPunct="1"/>
            <a:r>
              <a:rPr lang="en-US" sz="1400" u="none" dirty="0" err="1">
                <a:latin typeface="Arial" charset="0"/>
              </a:rPr>
              <a:t>Parkyard</a:t>
            </a:r>
            <a:r>
              <a:rPr lang="en-US" sz="1400" u="none" dirty="0">
                <a:latin typeface="Arial" charset="0"/>
              </a:rPr>
              <a:t> Hotel</a:t>
            </a:r>
          </a:p>
          <a:p>
            <a:pPr algn="ctr" eaLnBrk="1" hangingPunct="1"/>
            <a:r>
              <a:rPr lang="en-US" sz="1400" u="none" dirty="0">
                <a:latin typeface="Arial" charset="0"/>
              </a:rPr>
              <a:t>Shanghai, CHINA</a:t>
            </a:r>
          </a:p>
        </p:txBody>
      </p:sp>
      <p:sp>
        <p:nvSpPr>
          <p:cNvPr id="3084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2015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年 11 月 9</a:t>
            </a:r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日</a:t>
            </a:r>
          </a:p>
        </p:txBody>
      </p:sp>
      <p:sp>
        <p:nvSpPr>
          <p:cNvPr id="3085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 dirty="0">
                <a:latin typeface="Arial" charset="0"/>
              </a:rPr>
              <a:t>IBIS OPEN FORUM   </a:t>
            </a:r>
            <a:r>
              <a:rPr lang="en-US" sz="900" u="none" dirty="0">
                <a:latin typeface="Arial" charset="0"/>
              </a:rPr>
              <a:t>http://</a:t>
            </a:r>
            <a:r>
              <a:rPr lang="en-US" sz="900" u="none" dirty="0" smtClean="0">
                <a:latin typeface="Arial" charset="0"/>
              </a:rPr>
              <a:t>www.ibis.org/</a:t>
            </a:r>
            <a:endParaRPr lang="en-US" sz="1000" u="none" dirty="0">
              <a:latin typeface="Arial" charset="0"/>
            </a:endParaRPr>
          </a:p>
        </p:txBody>
      </p:sp>
      <p:sp>
        <p:nvSpPr>
          <p:cNvPr id="3088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70640"/>
              </p:ext>
            </p:extLst>
          </p:nvPr>
        </p:nvGraphicFramePr>
        <p:xfrm>
          <a:off x="2753468" y="5057712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468" y="5057712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2" name="Picture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01" y="5164346"/>
            <a:ext cx="1003537" cy="6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26" y="6225548"/>
            <a:ext cx="1243966" cy="2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" descr="C:\Users\bob\Desktop\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6217830"/>
            <a:ext cx="1495425" cy="2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38" y="5585557"/>
            <a:ext cx="1544638" cy="4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18" y="6041444"/>
            <a:ext cx="849413" cy="45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C:\Users\bob\Desktop\ibis\ab5_taiwan_2014\booklet\cadence\Cadece_Logo_Red_Re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2" y="5164346"/>
            <a:ext cx="1488205" cy="2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oudy Stou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oudy Stout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3392</TotalTime>
  <Words>147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Default Design</vt:lpstr>
      <vt:lpstr>Photo Editor Photo</vt:lpstr>
      <vt:lpstr>PowerPoint Presentation</vt:lpstr>
      <vt:lpstr>PowerPoint Presentation</vt:lpstr>
      <vt:lpstr>PowerPoint Presentation</vt:lpstr>
    </vt:vector>
  </TitlesOfParts>
  <Company>RossTech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Ross</dc:creator>
  <cp:lastModifiedBy>bob</cp:lastModifiedBy>
  <cp:revision>296</cp:revision>
  <dcterms:created xsi:type="dcterms:W3CDTF">2005-10-01T16:09:37Z</dcterms:created>
  <dcterms:modified xsi:type="dcterms:W3CDTF">2015-10-23T23:52:52Z</dcterms:modified>
</cp:coreProperties>
</file>