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3" autoAdjust="0"/>
  </p:normalViewPr>
  <p:slideViewPr>
    <p:cSldViewPr snapToObjects="1">
      <p:cViewPr>
        <p:scale>
          <a:sx n="50" d="100"/>
          <a:sy n="50" d="100"/>
        </p:scale>
        <p:origin x="-2448" y="-306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" y="-16220"/>
            <a:ext cx="7482682" cy="967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8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24</cp:revision>
  <dcterms:created xsi:type="dcterms:W3CDTF">1601-01-01T00:00:00Z</dcterms:created>
  <dcterms:modified xsi:type="dcterms:W3CDTF">2015-10-23T23:56:04Z</dcterms:modified>
</cp:coreProperties>
</file>