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LaBonte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23T13:26:58.204" idx="1">
    <p:pos x="3422" y="3135"/>
    <p:text>Pads are superflous here, this needs work.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5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3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F7AA-7F83-4AC5-A479-60148CFDD1B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9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 Terminal Mapping Figures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2362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Connected Pads</a:t>
            </a:r>
          </a:p>
          <a:p>
            <a:endParaRPr lang="en-US" dirty="0"/>
          </a:p>
          <a:p>
            <a:r>
              <a:rPr lang="en-US" dirty="0" smtClean="0"/>
              <a:t>Connected Pins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Shorted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220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Subcircuit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 Connection</a:t>
            </a:r>
          </a:p>
          <a:p>
            <a:endParaRPr lang="en-US" dirty="0"/>
          </a:p>
          <a:p>
            <a:r>
              <a:rPr lang="en-US" dirty="0" smtClean="0"/>
              <a:t>Buffer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124" y="2362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8744" y="2057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75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12809" y="1838739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12809" y="2140226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12809" y="2438400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1124" y="5257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744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0"/>
            <a:endCxn id="17" idx="2"/>
          </p:cNvCxnSpPr>
          <p:nvPr/>
        </p:nvCxnSpPr>
        <p:spPr>
          <a:xfrm>
            <a:off x="800100" y="4648200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5800" y="1600200"/>
            <a:ext cx="15240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019800" y="1867222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21336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24384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27432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1867222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21336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24384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67200" y="27432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95400" y="3200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295400" y="3505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95400" y="3810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609600" y="3286539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600" y="3588026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" y="3886200"/>
            <a:ext cx="6635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295400" y="4648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95400" y="4953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295400" y="5257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1485900" y="4648200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572000" y="3810000"/>
            <a:ext cx="1600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95800" y="1676400"/>
            <a:ext cx="457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62600" y="1676400"/>
            <a:ext cx="457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B1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B4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096633" y="4648200"/>
            <a:ext cx="1290674" cy="1588532"/>
            <a:chOff x="5096633" y="4648200"/>
            <a:chExt cx="1290674" cy="1588532"/>
          </a:xfrm>
        </p:grpSpPr>
        <p:sp>
          <p:nvSpPr>
            <p:cNvPr id="9" name="Isosceles Triangle 8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endCxn id="9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920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 to Pin, All by </a:t>
            </a:r>
            <a:r>
              <a:rPr lang="en-US" dirty="0" err="1" smtClean="0"/>
              <a:t>pin_name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02591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02591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02591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02591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02591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02591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02591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02591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570795" y="1914939"/>
            <a:ext cx="331796" cy="2130287"/>
            <a:chOff x="7239000" y="1914939"/>
            <a:chExt cx="663591" cy="213028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239000" y="19149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9000" y="22164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39000" y="2514600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239000" y="28293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39000" y="31308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39000" y="3429000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239000" y="37437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239000" y="40452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305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296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112" idx="6"/>
          </p:cNvCxnSpPr>
          <p:nvPr/>
        </p:nvCxnSpPr>
        <p:spPr>
          <a:xfrm>
            <a:off x="5539982" y="1915176"/>
            <a:ext cx="556015" cy="2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38800" y="2913071"/>
            <a:ext cx="457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3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15240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/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/>
              <a:t>2</a:t>
            </a: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3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6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9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10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12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13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3124200"/>
            <a:ext cx="3733800" cy="249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647856" y="1623182"/>
            <a:ext cx="1290674" cy="1588532"/>
            <a:chOff x="5096633" y="4648200"/>
            <a:chExt cx="1290674" cy="1588532"/>
          </a:xfrm>
        </p:grpSpPr>
        <p:sp>
          <p:nvSpPr>
            <p:cNvPr id="109" name="Isosceles Triangle 108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endCxn id="109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Straight Connector 123"/>
          <p:cNvCxnSpPr>
            <a:stCxn id="131" idx="6"/>
          </p:cNvCxnSpPr>
          <p:nvPr/>
        </p:nvCxnSpPr>
        <p:spPr>
          <a:xfrm>
            <a:off x="5540326" y="3504062"/>
            <a:ext cx="556015" cy="2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39144" y="4501957"/>
            <a:ext cx="457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2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4648200" y="3212068"/>
            <a:ext cx="1290674" cy="1588532"/>
            <a:chOff x="5096633" y="4648200"/>
            <a:chExt cx="1290674" cy="1588532"/>
          </a:xfrm>
        </p:grpSpPr>
        <p:sp>
          <p:nvSpPr>
            <p:cNvPr id="128" name="Isosceles Triangle 127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endCxn id="128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PU(A2)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105400" y="5867400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  <a:endParaRPr lang="en-US" dirty="0"/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639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Buffer to Pin, </a:t>
            </a:r>
            <a:r>
              <a:rPr lang="en-US" dirty="0" smtClean="0"/>
              <a:t>I/O by </a:t>
            </a:r>
            <a:r>
              <a:rPr lang="en-US" dirty="0" err="1" smtClean="0"/>
              <a:t>pin_name</a:t>
            </a:r>
            <a:r>
              <a:rPr lang="en-US" dirty="0" smtClean="0"/>
              <a:t>, POWER/GND by </a:t>
            </a:r>
            <a:r>
              <a:rPr lang="en-US" dirty="0" err="1" smtClean="0"/>
              <a:t>signal_name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570795" y="1914939"/>
            <a:ext cx="331796" cy="2130287"/>
            <a:chOff x="7239000" y="1914939"/>
            <a:chExt cx="663591" cy="213028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239000" y="19149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9000" y="22164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39000" y="31308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239000" y="40452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305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296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390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/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/>
              <a:t>2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3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8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68056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8119533" y="2150426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118009" y="3047779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2" idx="6"/>
          </p:cNvCxnSpPr>
          <p:nvPr/>
        </p:nvCxnSpPr>
        <p:spPr>
          <a:xfrm>
            <a:off x="5539982" y="1915176"/>
            <a:ext cx="556015" cy="2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638800" y="2913071"/>
            <a:ext cx="457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3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647856" y="1623182"/>
            <a:ext cx="1290674" cy="1588532"/>
            <a:chOff x="5096633" y="4648200"/>
            <a:chExt cx="1290674" cy="1588532"/>
          </a:xfrm>
        </p:grpSpPr>
        <p:sp>
          <p:nvSpPr>
            <p:cNvPr id="69" name="Isosceles Triangle 68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endCxn id="69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/>
          <p:cNvCxnSpPr>
            <a:stCxn id="90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648200" y="3212068"/>
            <a:ext cx="1290674" cy="1588532"/>
            <a:chOff x="5096633" y="4648200"/>
            <a:chExt cx="1290674" cy="1588532"/>
          </a:xfrm>
        </p:grpSpPr>
        <p:sp>
          <p:nvSpPr>
            <p:cNvPr id="86" name="Isosceles Triangle 85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>
              <a:endCxn id="86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PU(A2)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105400" y="5867400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  <a:endParaRPr lang="en-US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5469349" y="1913359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867400" y="2902755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" y="29718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8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Buffer to Pin, </a:t>
            </a:r>
            <a:r>
              <a:rPr lang="en-US" dirty="0" smtClean="0"/>
              <a:t>I/O by </a:t>
            </a:r>
            <a:r>
              <a:rPr lang="en-US" dirty="0" err="1" smtClean="0"/>
              <a:t>pin_name</a:t>
            </a:r>
            <a:r>
              <a:rPr lang="en-US" dirty="0" smtClean="0"/>
              <a:t>, POWER/GND by </a:t>
            </a:r>
            <a:r>
              <a:rPr lang="en-US" dirty="0" err="1" smtClean="0"/>
              <a:t>signal_name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570795" y="1914939"/>
            <a:ext cx="331796" cy="2130287"/>
            <a:chOff x="7239000" y="1914939"/>
            <a:chExt cx="663591" cy="213028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239000" y="19149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9000" y="22164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39000" y="31308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239000" y="40452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305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296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390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/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/>
              <a:t>2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3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8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68056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8119533" y="2150426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118009" y="3047779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2" idx="6"/>
          </p:cNvCxnSpPr>
          <p:nvPr/>
        </p:nvCxnSpPr>
        <p:spPr>
          <a:xfrm>
            <a:off x="5539982" y="1915176"/>
            <a:ext cx="556015" cy="2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638800" y="2913071"/>
            <a:ext cx="457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3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647856" y="1623182"/>
            <a:ext cx="1290674" cy="1588532"/>
            <a:chOff x="5096633" y="4648200"/>
            <a:chExt cx="1290674" cy="1588532"/>
          </a:xfrm>
        </p:grpSpPr>
        <p:sp>
          <p:nvSpPr>
            <p:cNvPr id="69" name="Isosceles Triangle 68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endCxn id="69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/>
          <p:cNvCxnSpPr>
            <a:stCxn id="90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648200" y="3212068"/>
            <a:ext cx="1290674" cy="1588532"/>
            <a:chOff x="5096633" y="4648200"/>
            <a:chExt cx="1290674" cy="1588532"/>
          </a:xfrm>
        </p:grpSpPr>
        <p:sp>
          <p:nvSpPr>
            <p:cNvPr id="86" name="Isosceles Triangle 85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>
              <a:endCxn id="86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PU(A2)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105400" y="5867400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  <a:endParaRPr lang="en-US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5469349" y="1913359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867400" y="2902755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" y="29718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2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Pad to Pin – POWER/GND by </a:t>
            </a:r>
            <a:r>
              <a:rPr lang="en-US" dirty="0" err="1" smtClean="0"/>
              <a:t>signal_name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296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3</a:t>
            </a:r>
            <a:endParaRPr lang="en-US" dirty="0"/>
          </a:p>
          <a:p>
            <a:pPr>
              <a:spcAft>
                <a:spcPts val="1800"/>
              </a:spcAft>
            </a:pP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/>
              <a:t>4</a:t>
            </a:r>
            <a:endParaRPr lang="en-US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5016217"/>
            <a:ext cx="3733800" cy="10797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285758" y="1921565"/>
            <a:ext cx="816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72749" y="2914006"/>
            <a:ext cx="42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4423982" y="1629571"/>
            <a:ext cx="1290674" cy="1588532"/>
            <a:chOff x="5096633" y="4648200"/>
            <a:chExt cx="1290674" cy="1588532"/>
          </a:xfrm>
        </p:grpSpPr>
        <p:sp>
          <p:nvSpPr>
            <p:cNvPr id="46" name="Isosceles Triangle 45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6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424326" y="3218457"/>
            <a:ext cx="1290674" cy="1588532"/>
            <a:chOff x="5096633" y="4648200"/>
            <a:chExt cx="1290674" cy="1588532"/>
          </a:xfrm>
        </p:grpSpPr>
        <p:sp>
          <p:nvSpPr>
            <p:cNvPr id="61" name="Isosceles Triangle 60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>
              <a:endCxn id="61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PU(A2)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105400" y="5867400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>
            <a:off x="5245475" y="1919748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43526" y="2909144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0" idx="6"/>
            <a:endCxn id="110" idx="1"/>
          </p:cNvCxnSpPr>
          <p:nvPr/>
        </p:nvCxnSpPr>
        <p:spPr>
          <a:xfrm flipV="1">
            <a:off x="5499549" y="1905000"/>
            <a:ext cx="2479242" cy="50165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6" idx="6"/>
            <a:endCxn id="117" idx="1"/>
          </p:cNvCxnSpPr>
          <p:nvPr/>
        </p:nvCxnSpPr>
        <p:spPr>
          <a:xfrm>
            <a:off x="5499893" y="3995543"/>
            <a:ext cx="2478898" cy="4305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7978791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978791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978791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978791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978791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978791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978791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7978791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7624786" y="2216426"/>
            <a:ext cx="331796" cy="914400"/>
            <a:chOff x="7239000" y="2216426"/>
            <a:chExt cx="663591" cy="91440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7239000" y="22164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7239000" y="31308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8359791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162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1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/>
              <a:t>2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8173524" y="2150426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172000" y="3047779"/>
            <a:ext cx="15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3400" y="15240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2971800"/>
            <a:ext cx="373380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VDD    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7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Pad to Pin – Package Model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570795" y="1914939"/>
            <a:ext cx="331796" cy="2130287"/>
            <a:chOff x="7239000" y="1914939"/>
            <a:chExt cx="663591" cy="213028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239000" y="19149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9000" y="22164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39000" y="2514600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239000" y="28293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39000" y="31308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39000" y="3429000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239000" y="3743739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239000" y="4045226"/>
              <a:ext cx="663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3058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296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92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</a:t>
            </a: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VDD_pad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VSS_pad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39000" y="1752600"/>
            <a:ext cx="457200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/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/>
              <a:t>2</a:t>
            </a: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3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6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9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10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05127"/>
            <a:ext cx="41870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12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3657600"/>
            <a:ext cx="3733800" cy="22082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VDD_pad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VSS_pad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93273" y="283780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292426" y="2330457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83282" y="183542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3273" y="390509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664282" y="1921565"/>
            <a:ext cx="42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64282" y="2413283"/>
            <a:ext cx="42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72749" y="2914006"/>
            <a:ext cx="42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667604" y="3991235"/>
            <a:ext cx="42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05400" y="1496752"/>
            <a:ext cx="11999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err="1" smtClean="0"/>
              <a:t>VDD_pad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pad(A1)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VSS_pad</a:t>
            </a:r>
            <a:endParaRPr lang="en-US" dirty="0" smtClean="0"/>
          </a:p>
          <a:p>
            <a:pPr>
              <a:spcAft>
                <a:spcPts val="1800"/>
              </a:spcAft>
            </a:pP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pad(A2)</a:t>
            </a:r>
          </a:p>
        </p:txBody>
      </p:sp>
      <p:cxnSp>
        <p:nvCxnSpPr>
          <p:cNvPr id="41" name="Straight Connector 40"/>
          <p:cNvCxnSpPr>
            <a:stCxn id="49" idx="6"/>
          </p:cNvCxnSpPr>
          <p:nvPr/>
        </p:nvCxnSpPr>
        <p:spPr>
          <a:xfrm>
            <a:off x="4727267" y="1921565"/>
            <a:ext cx="556015" cy="2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26085" y="2919460"/>
            <a:ext cx="457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0" idx="6"/>
          </p:cNvCxnSpPr>
          <p:nvPr/>
        </p:nvCxnSpPr>
        <p:spPr>
          <a:xfrm>
            <a:off x="4910708" y="2406657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835141" y="1629571"/>
            <a:ext cx="1290674" cy="1588532"/>
            <a:chOff x="5096633" y="4648200"/>
            <a:chExt cx="1290674" cy="1588532"/>
          </a:xfrm>
        </p:grpSpPr>
        <p:sp>
          <p:nvSpPr>
            <p:cNvPr id="46" name="Isosceles Triangle 45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6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PU(A1)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05400" y="58674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A1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>
            <a:stCxn id="76" idx="6"/>
          </p:cNvCxnSpPr>
          <p:nvPr/>
        </p:nvCxnSpPr>
        <p:spPr>
          <a:xfrm>
            <a:off x="4911052" y="3995543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835485" y="3218457"/>
            <a:ext cx="1290674" cy="1588532"/>
            <a:chOff x="5096633" y="4648200"/>
            <a:chExt cx="1290674" cy="1588532"/>
          </a:xfrm>
        </p:grpSpPr>
        <p:sp>
          <p:nvSpPr>
            <p:cNvPr id="61" name="Isosceles Triangle 60"/>
            <p:cNvSpPr/>
            <p:nvPr/>
          </p:nvSpPr>
          <p:spPr>
            <a:xfrm rot="5400000">
              <a:off x="5089564" y="5012933"/>
              <a:ext cx="991244" cy="82470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>
              <a:endCxn id="61" idx="1"/>
            </p:cNvCxnSpPr>
            <p:nvPr/>
          </p:nvCxnSpPr>
          <p:spPr>
            <a:xfrm>
              <a:off x="5585186" y="4929664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585186" y="4940194"/>
              <a:ext cx="25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5849852" y="4878241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033293" y="5363333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5598680" y="5672452"/>
              <a:ext cx="0" cy="247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590212" y="5935157"/>
              <a:ext cx="6581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6248400" y="5873204"/>
              <a:ext cx="138907" cy="1239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096633" y="464820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PU(A2)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105400" y="5867400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23899" y="5223805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A2</a:t>
              </a:r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5976143" y="5433753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>
            <a:off x="4656634" y="1919748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54685" y="2909144"/>
            <a:ext cx="0" cy="1593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1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700</Words>
  <Application>Microsoft Office PowerPoint</Application>
  <PresentationFormat>On-screen Show (4:3)</PresentationFormat>
  <Paragraphs>308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Interconnect Terminal Mapping Figures</vt:lpstr>
      <vt:lpstr>Legend</vt:lpstr>
      <vt:lpstr>Buffer to Pin, All by pin_name</vt:lpstr>
      <vt:lpstr>Buffer to Pin, I/O by pin_name, POWER/GND by signal_name</vt:lpstr>
      <vt:lpstr>Buffer to Pin, I/O by pin_name, POWER/GND by signal_name</vt:lpstr>
      <vt:lpstr>Pad to Pin – POWER/GND by signal_name</vt:lpstr>
      <vt:lpstr>Pad to Pin – Package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47</cp:revision>
  <dcterms:created xsi:type="dcterms:W3CDTF">2015-09-23T02:06:54Z</dcterms:created>
  <dcterms:modified xsi:type="dcterms:W3CDTF">2015-09-23T17:27:12Z</dcterms:modified>
</cp:coreProperties>
</file>